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AA297E-C1E7-4426-BB4F-137149C77090}" v="2" dt="2023-01-25T23:10:21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2" d="100"/>
          <a:sy n="202" d="100"/>
        </p:scale>
        <p:origin x="62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Thurston" userId="10285e41d43c4120" providerId="LiveId" clId="{6ADC7859-30B4-4655-8E23-524AD28546F0}"/>
    <pc:docChg chg="modSld">
      <pc:chgData name="Taylor Thurston" userId="10285e41d43c4120" providerId="LiveId" clId="{6ADC7859-30B4-4655-8E23-524AD28546F0}" dt="2020-11-03T01:39:11.715" v="9" actId="1076"/>
      <pc:docMkLst>
        <pc:docMk/>
      </pc:docMkLst>
      <pc:sldChg chg="modSp mod">
        <pc:chgData name="Taylor Thurston" userId="10285e41d43c4120" providerId="LiveId" clId="{6ADC7859-30B4-4655-8E23-524AD28546F0}" dt="2020-11-03T01:38:38.117" v="2" actId="1076"/>
        <pc:sldMkLst>
          <pc:docMk/>
          <pc:sldMk cId="0" sldId="256"/>
        </pc:sldMkLst>
        <pc:picChg chg="mod">
          <ac:chgData name="Taylor Thurston" userId="10285e41d43c4120" providerId="LiveId" clId="{6ADC7859-30B4-4655-8E23-524AD28546F0}" dt="2020-11-03T01:38:38.117" v="2" actId="1076"/>
          <ac:picMkLst>
            <pc:docMk/>
            <pc:sldMk cId="0" sldId="256"/>
            <ac:picMk id="54" creationId="{00000000-0000-0000-0000-000000000000}"/>
          </ac:picMkLst>
        </pc:picChg>
      </pc:sldChg>
      <pc:sldChg chg="modSp mod">
        <pc:chgData name="Taylor Thurston" userId="10285e41d43c4120" providerId="LiveId" clId="{6ADC7859-30B4-4655-8E23-524AD28546F0}" dt="2020-11-03T01:38:40.748" v="3" actId="1076"/>
        <pc:sldMkLst>
          <pc:docMk/>
          <pc:sldMk cId="0" sldId="257"/>
        </pc:sldMkLst>
        <pc:picChg chg="mod">
          <ac:chgData name="Taylor Thurston" userId="10285e41d43c4120" providerId="LiveId" clId="{6ADC7859-30B4-4655-8E23-524AD28546F0}" dt="2020-11-03T01:38:40.748" v="3" actId="1076"/>
          <ac:picMkLst>
            <pc:docMk/>
            <pc:sldMk cId="0" sldId="257"/>
            <ac:picMk id="59" creationId="{00000000-0000-0000-0000-000000000000}"/>
          </ac:picMkLst>
        </pc:picChg>
      </pc:sldChg>
      <pc:sldChg chg="modSp mod">
        <pc:chgData name="Taylor Thurston" userId="10285e41d43c4120" providerId="LiveId" clId="{6ADC7859-30B4-4655-8E23-524AD28546F0}" dt="2020-11-03T01:38:32.287" v="0" actId="1076"/>
        <pc:sldMkLst>
          <pc:docMk/>
          <pc:sldMk cId="0" sldId="258"/>
        </pc:sldMkLst>
        <pc:picChg chg="mod">
          <ac:chgData name="Taylor Thurston" userId="10285e41d43c4120" providerId="LiveId" clId="{6ADC7859-30B4-4655-8E23-524AD28546F0}" dt="2020-11-03T01:38:32.287" v="0" actId="1076"/>
          <ac:picMkLst>
            <pc:docMk/>
            <pc:sldMk cId="0" sldId="258"/>
            <ac:picMk id="64" creationId="{00000000-0000-0000-0000-000000000000}"/>
          </ac:picMkLst>
        </pc:picChg>
      </pc:sldChg>
      <pc:sldChg chg="modSp mod">
        <pc:chgData name="Taylor Thurston" userId="10285e41d43c4120" providerId="LiveId" clId="{6ADC7859-30B4-4655-8E23-524AD28546F0}" dt="2020-11-03T01:38:35.712" v="1" actId="1076"/>
        <pc:sldMkLst>
          <pc:docMk/>
          <pc:sldMk cId="0" sldId="259"/>
        </pc:sldMkLst>
        <pc:picChg chg="mod">
          <ac:chgData name="Taylor Thurston" userId="10285e41d43c4120" providerId="LiveId" clId="{6ADC7859-30B4-4655-8E23-524AD28546F0}" dt="2020-11-03T01:38:35.712" v="1" actId="1076"/>
          <ac:picMkLst>
            <pc:docMk/>
            <pc:sldMk cId="0" sldId="259"/>
            <ac:picMk id="69" creationId="{00000000-0000-0000-0000-000000000000}"/>
          </ac:picMkLst>
        </pc:picChg>
      </pc:sldChg>
      <pc:sldChg chg="modSp mod">
        <pc:chgData name="Taylor Thurston" userId="10285e41d43c4120" providerId="LiveId" clId="{6ADC7859-30B4-4655-8E23-524AD28546F0}" dt="2020-11-03T01:38:46.031" v="4" actId="1076"/>
        <pc:sldMkLst>
          <pc:docMk/>
          <pc:sldMk cId="0" sldId="260"/>
        </pc:sldMkLst>
        <pc:picChg chg="mod">
          <ac:chgData name="Taylor Thurston" userId="10285e41d43c4120" providerId="LiveId" clId="{6ADC7859-30B4-4655-8E23-524AD28546F0}" dt="2020-11-03T01:38:46.031" v="4" actId="1076"/>
          <ac:picMkLst>
            <pc:docMk/>
            <pc:sldMk cId="0" sldId="260"/>
            <ac:picMk id="74" creationId="{00000000-0000-0000-0000-000000000000}"/>
          </ac:picMkLst>
        </pc:picChg>
      </pc:sldChg>
      <pc:sldChg chg="modSp mod">
        <pc:chgData name="Taylor Thurston" userId="10285e41d43c4120" providerId="LiveId" clId="{6ADC7859-30B4-4655-8E23-524AD28546F0}" dt="2020-11-03T01:38:54.865" v="5" actId="1076"/>
        <pc:sldMkLst>
          <pc:docMk/>
          <pc:sldMk cId="0" sldId="262"/>
        </pc:sldMkLst>
        <pc:picChg chg="mod">
          <ac:chgData name="Taylor Thurston" userId="10285e41d43c4120" providerId="LiveId" clId="{6ADC7859-30B4-4655-8E23-524AD28546F0}" dt="2020-11-03T01:38:54.865" v="5" actId="1076"/>
          <ac:picMkLst>
            <pc:docMk/>
            <pc:sldMk cId="0" sldId="262"/>
            <ac:picMk id="84" creationId="{00000000-0000-0000-0000-000000000000}"/>
          </ac:picMkLst>
        </pc:picChg>
      </pc:sldChg>
      <pc:sldChg chg="modSp mod">
        <pc:chgData name="Taylor Thurston" userId="10285e41d43c4120" providerId="LiveId" clId="{6ADC7859-30B4-4655-8E23-524AD28546F0}" dt="2020-11-03T01:38:59.820" v="6" actId="1076"/>
        <pc:sldMkLst>
          <pc:docMk/>
          <pc:sldMk cId="0" sldId="263"/>
        </pc:sldMkLst>
        <pc:picChg chg="mod">
          <ac:chgData name="Taylor Thurston" userId="10285e41d43c4120" providerId="LiveId" clId="{6ADC7859-30B4-4655-8E23-524AD28546F0}" dt="2020-11-03T01:38:59.820" v="6" actId="1076"/>
          <ac:picMkLst>
            <pc:docMk/>
            <pc:sldMk cId="0" sldId="263"/>
            <ac:picMk id="89" creationId="{00000000-0000-0000-0000-000000000000}"/>
          </ac:picMkLst>
        </pc:picChg>
      </pc:sldChg>
      <pc:sldChg chg="modSp mod">
        <pc:chgData name="Taylor Thurston" userId="10285e41d43c4120" providerId="LiveId" clId="{6ADC7859-30B4-4655-8E23-524AD28546F0}" dt="2020-11-03T01:39:03.108" v="7" actId="1076"/>
        <pc:sldMkLst>
          <pc:docMk/>
          <pc:sldMk cId="0" sldId="264"/>
        </pc:sldMkLst>
        <pc:picChg chg="mod">
          <ac:chgData name="Taylor Thurston" userId="10285e41d43c4120" providerId="LiveId" clId="{6ADC7859-30B4-4655-8E23-524AD28546F0}" dt="2020-11-03T01:39:03.108" v="7" actId="1076"/>
          <ac:picMkLst>
            <pc:docMk/>
            <pc:sldMk cId="0" sldId="264"/>
            <ac:picMk id="94" creationId="{00000000-0000-0000-0000-000000000000}"/>
          </ac:picMkLst>
        </pc:picChg>
      </pc:sldChg>
      <pc:sldChg chg="modSp mod">
        <pc:chgData name="Taylor Thurston" userId="10285e41d43c4120" providerId="LiveId" clId="{6ADC7859-30B4-4655-8E23-524AD28546F0}" dt="2020-11-03T01:39:06.860" v="8" actId="1076"/>
        <pc:sldMkLst>
          <pc:docMk/>
          <pc:sldMk cId="0" sldId="265"/>
        </pc:sldMkLst>
        <pc:picChg chg="mod">
          <ac:chgData name="Taylor Thurston" userId="10285e41d43c4120" providerId="LiveId" clId="{6ADC7859-30B4-4655-8E23-524AD28546F0}" dt="2020-11-03T01:39:06.860" v="8" actId="1076"/>
          <ac:picMkLst>
            <pc:docMk/>
            <pc:sldMk cId="0" sldId="265"/>
            <ac:picMk id="99" creationId="{00000000-0000-0000-0000-000000000000}"/>
          </ac:picMkLst>
        </pc:picChg>
      </pc:sldChg>
      <pc:sldChg chg="modSp mod">
        <pc:chgData name="Taylor Thurston" userId="10285e41d43c4120" providerId="LiveId" clId="{6ADC7859-30B4-4655-8E23-524AD28546F0}" dt="2020-11-03T01:39:11.715" v="9" actId="1076"/>
        <pc:sldMkLst>
          <pc:docMk/>
          <pc:sldMk cId="0" sldId="266"/>
        </pc:sldMkLst>
        <pc:picChg chg="mod">
          <ac:chgData name="Taylor Thurston" userId="10285e41d43c4120" providerId="LiveId" clId="{6ADC7859-30B4-4655-8E23-524AD28546F0}" dt="2020-11-03T01:39:11.715" v="9" actId="1076"/>
          <ac:picMkLst>
            <pc:docMk/>
            <pc:sldMk cId="0" sldId="266"/>
            <ac:picMk id="10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yfineartdotblog.wordpress.com/2018/09/23/follow-your-dreams-cancelled-banksy-analysis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kokaregion.com/news-story/4516845-students-use-graffiti-as-social-statement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dewalls.ch/murals/banksy-if-graffiti-changed-anything-it-would-be-illegal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ictureofpolitics.wordpress.com/2012/03/08/no-future-mural-is-short-lived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heartthestreetart.com/street-2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dambacon.blogspot.com/2010/03/what-are-you-looking-at-banksy-2004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ofernandezberrios/6078746621/in/photolist-agaaAe-iVfZzS-5AZW7D-iV8Fi4-7yVeCf-nRvgYB-oHv9HS-cKq5vh-iFZZUB-cnqJfu-2zLeYG-7W1yJg-7W4QNu-7yVfn7-7AMdeG-poTJHy-7W4MWQ-7yRsQT-iV9qHG-iV9vwv-iVg1QY-iVeQo9-iVcbM8-iV9xZW-iVaLFz-iVb8wW-iV8xyg-iVaWwt-9tw9ha-7W4N8y-7W1xCp-7W4Mj7-h8zu2P-3Krjfi-chXufW-4Gs92R-7yRtfa-7W1vSv-7W4Nob-7W1xkV-7W4PGh-7W4M2s-7W1x4M-6yetyH-7yRt6H-7ySsSk-4GwihS-7yVfv3-iV9rhP-Jtjeb%2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bancreativity.org/uploads/1/0/7/2/10727553/journal2015_v1_n2_web_final_upt3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ulturetrip.com/europe/united-kingdom/articles/street-art-and-society-9-murals-that-speak-powerful-truth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press57027.wordpress.com/2017/04/07/banksy-keep-your-coins-i-want-chang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seswei/art/Organize-74300083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Banksy. (2010). </a:t>
            </a:r>
            <a:r>
              <a:rPr lang="en" sz="1200" i="1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Follow your dreams: Cancelled.</a:t>
            </a: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[Photograph]. WordPress. </a:t>
            </a:r>
            <a:r>
              <a:rPr lang="en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https://myfineartdotblog.wordpress.com/2018/09/23/follow-your-dreams-cancelled-banksy-analysis/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87b8db005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87b8db005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(Will likely need permission)</a:t>
            </a:r>
            <a:endParaRPr sz="12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Brownlee, A. (2014, May 14). </a:t>
            </a:r>
            <a:r>
              <a:rPr lang="en" sz="1200" i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Laundry is the only thing that should be separated by colour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[Photograph]. Muskokaregion.com. 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https://www.muskokaregion.com/news-story/4516845-students-use-graffiti-as-social-statement/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87b8db00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87b8db00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(May not be usable)</a:t>
            </a:r>
            <a:endParaRPr sz="12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Banksy. (2011). </a:t>
            </a:r>
            <a:r>
              <a:rPr lang="en" sz="1200" i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If graffiti changed anything - it would be illegal.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[Photograph]. Widewalls. 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https://www.widewalls.ch/murals/banksy-if-graffiti-changed-anything-it-would-be-illegal/</a:t>
            </a:r>
            <a:r>
              <a:rPr lang="en"/>
              <a:t>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87b8db00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87b8db00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Banksy. (2010). </a:t>
            </a:r>
            <a:r>
              <a:rPr lang="en" sz="1200" i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No future.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[Photograph]. WordPress. 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https://apictureofpolitics.wordpress.com/2012/03/08/no-future-mural-is-short-lived/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87b8db00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87b8db00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Heart, I. (2014). </a:t>
            </a:r>
            <a:r>
              <a:rPr lang="en" sz="1200" i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Nobody likes me. 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[Photograph]. Iheartthestreetart.com. 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http://www.iheartthestreetart.com/street-2/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87b8db00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87b8db00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Banksy. (2004). </a:t>
            </a:r>
            <a:r>
              <a:rPr lang="en" sz="1200" i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What are you looking at?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[Photograph]. Blogger. 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http://adambacon.blogspot.com/2010/03/what-are-you-looking-at-banksy-2004.html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87b8db005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87b8db005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Berrios, O. (2011, August 25). Photo of Banksy’s </a:t>
            </a:r>
            <a:r>
              <a:rPr lang="en" sz="1200" i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PARKing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[Photograph].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flickr.com/photos/ofernandezberrios/6078746621/in/photolist-agaaAe-iVfZzS-5AZW7D-iV8Fi4-7yVeCf-nRvgYB-oHv9HS-cKq5vh-iFZZUB-cnqJfu-2zLeYG-7W1yJg-7W4QNu-7yVfn7-7AMdeG-poTJHy-7W4MWQ-7yRsQT-iV9qHG-iV9vwv-iVg1QY-iVeQo9-iVcbM8-iV9xZW-iVaLFz-iVb8wW-iV8xyg-iVaWwt-9tw9ha-7W4N8y-7W1xCp-7W4Mj7-h8zu2P-3Krjfi-chXufW-4Gs92R-7yRtfa-7W1vSv-7W4Nob-7W1xkV-7W4PGh-7W4M2s-7W1x4M-6yetyH-7yRt6H-7ySsSk-4GwihS-7yVfv3-iV9rhP-Jtjeb%20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87b8db00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87b8db005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OSGEMEOS &amp; Blu. (2014). </a:t>
            </a:r>
            <a:r>
              <a:rPr lang="en" sz="1200" i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Big oil companies vs. world</a:t>
            </a: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[Photograph]. Urbancreativity.org. 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https://www.urbancreativity.org/uploads/1/0/7/2/10727553/journal2015_v1_n2_web_final_upt3.pdf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87b8db00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87b8db00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(ALL RIGHTS RESERVED. This will need to be replaced or removed.)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Pejac. (2014).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The World is Going Down the Drain.[Photograph].Theculturetrip.com.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https://theculturetrip.com/europe/united-kingdom/articles/street-art-and-society-9-murals-that-speak-powerful-truths/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87b8db005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87b8db005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Banksy. (2004). </a:t>
            </a:r>
            <a:r>
              <a:rPr lang="en" sz="1200" i="1">
                <a:latin typeface="Calibri"/>
                <a:ea typeface="Calibri"/>
                <a:cs typeface="Calibri"/>
                <a:sym typeface="Calibri"/>
              </a:rPr>
              <a:t>Keep your coins, I want change.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 [Photograph]. WordPress.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https://wordpress57027.wordpress.com/2017/04/07/banksy-keep-your-coins-i-want-change/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87b8db005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87b8db005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Artist unknown. (2008). Organize. [Photograph]. DeviantArt. </a:t>
            </a: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/>
              </a:rPr>
              <a:t>https://www.deviantart.com/seswei/art/Organize-74300083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75" y="66675"/>
            <a:ext cx="8016250" cy="50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437" y="102037"/>
            <a:ext cx="7409125" cy="49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975" y="88025"/>
            <a:ext cx="7464050" cy="49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075" y="123362"/>
            <a:ext cx="7357850" cy="489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3849" y="-1"/>
            <a:ext cx="71363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013" y="99925"/>
            <a:ext cx="7389974" cy="49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25" y="343562"/>
            <a:ext cx="8912750" cy="44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3" y="300556"/>
            <a:ext cx="9084774" cy="454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812" y="122737"/>
            <a:ext cx="7332375" cy="489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Office PowerPoint</Application>
  <PresentationFormat>On-screen Show (16:9)</PresentationFormat>
  <Paragraphs>18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Georgia</vt:lpstr>
      <vt:lpstr>Simple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 of Injustice, Part 2</dc:title>
  <dc:creator>K20 Center</dc:creator>
  <cp:lastModifiedBy>Daniella Peters</cp:lastModifiedBy>
  <cp:revision>1</cp:revision>
  <dcterms:modified xsi:type="dcterms:W3CDTF">2023-01-25T23:10:24Z</dcterms:modified>
</cp:coreProperties>
</file>