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6"/>
  </p:notesMasterIdLst>
  <p:sldIdLst>
    <p:sldId id="256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iMJ/IHbho9DLQPnw4JlqbLxIdc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13EFA-0766-4CBE-A302-4EC96FF1C84D}" v="8" dt="2021-02-02T13:56:35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72"/>
  </p:normalViewPr>
  <p:slideViewPr>
    <p:cSldViewPr snapToGrid="0">
      <p:cViewPr varScale="1">
        <p:scale>
          <a:sx n="132" d="100"/>
          <a:sy n="132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Presenting With Confidence</a:t>
            </a:r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Share with the class any ideas and techniques for managing performance anxiety that you found in your video.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(embed screenshot of your word cloud here, or exit out to the website)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Presentation Planning Tool</a:t>
            </a:r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You will be creating a plan to help you prepare to manage your nerves before your next presentation.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You can create this in the form of a checklist or some other tool that you can use in the future.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Presentation Planning Guidelines</a:t>
            </a:r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5" dirty="0"/>
              <a:t>You have the freedom to design this in a way that will be most useful for you.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5" dirty="0"/>
              <a:t>Consider a timeline of steps or stages (e.g., one week before, one day before, on the day of the speech) or possibly a checklist of preparation priorities.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5" dirty="0"/>
              <a:t>Be sure to include a balance of inward-facing and outward-facing techniques.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5" dirty="0"/>
              <a:t>Your final product must include a minimum of six tips and techniques that you will use to prepare for your </a:t>
            </a:r>
            <a:br>
              <a:rPr lang="en-US" sz="2405" dirty="0"/>
            </a:br>
            <a:r>
              <a:rPr lang="en-US" sz="2405" dirty="0"/>
              <a:t>next presentation.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Video Reflection</a:t>
            </a:r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did you do in this lesson?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So what? Why is this important?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Now what? How will you apply this</a:t>
            </a:r>
            <a:br>
              <a:rPr lang="en-US"/>
            </a:br>
            <a:r>
              <a:rPr lang="en-US"/>
              <a:t>going forward?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47" name="Google Shape;147;p12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50959">
            <a:off x="5961547" y="803448"/>
            <a:ext cx="2459490" cy="3181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Presenting With Confidence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457200" marR="34289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405" dirty="0"/>
              <a:t>Speech and Debate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0B7FCB-D642-4DD5-BDC7-08B80FE1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956788-5D7F-496C-B757-89D9EBBD4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127450"/>
          </a:xfrm>
        </p:spPr>
        <p:txBody>
          <a:bodyPr>
            <a:norm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What does confidence look and feel like?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Is confidence innate or learned?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How can you manage feelings to appear and feel more confident?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12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By the end of this lesson, we will be able to: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/>
              <a:t>Describe what performance anxiety is through the senses.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/>
              <a:t>Practice methods of managing performance anxiety.</a:t>
            </a:r>
            <a:endParaRPr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Word Cloud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Consider the following question: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600" dirty="0"/>
              <a:t>What words come to mind when you think about talking or presenting in front of an audience?</a:t>
            </a:r>
            <a:endParaRPr sz="2600" dirty="0"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4"/>
                </a:solidFill>
              </a:rPr>
              <a:t>(embed code here or exit out to the website)</a:t>
            </a:r>
            <a:endParaRPr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Think I’ll Feel…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Consider your feelings in anticipation of sharing your speech in front of your assigned group.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On the handout provided, complete the left-hand column only.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Speech Time!</a:t>
            </a:r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In your groups, take turns presenting your speech.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While you are speaking, try to make a mental note of how you are feeling.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But I Actually Felt…</a:t>
            </a:r>
            <a:endParaRPr dirty="0"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Consider your feelings after sharing your speech in front of your assigned group.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On the handout provided, now complete the right-hand column.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Presenting With Confidence</a:t>
            </a:r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Watch your group’s assigned video, linked below.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the Note Catcher handout to collect new ideas that can help you prepare for speaking in front of a group.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 sz="2000" dirty="0"/>
              <a:t>Consider techniques that are outward-facing and inward-facing.</a:t>
            </a:r>
            <a:endParaRPr dirty="0"/>
          </a:p>
        </p:txBody>
      </p:sp>
      <p:pic>
        <p:nvPicPr>
          <p:cNvPr id="117" name="Google Shape;117;p8" descr="Video 1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917" y="3609594"/>
            <a:ext cx="1105151" cy="113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8" descr="Video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2937" y="3611218"/>
            <a:ext cx="1133856" cy="114785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/>
          <p:nvPr/>
        </p:nvSpPr>
        <p:spPr>
          <a:xfrm>
            <a:off x="3536218" y="4720587"/>
            <a:ext cx="15872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http://bit.ly/2GuwwGi</a:t>
            </a:r>
            <a:endParaRPr/>
          </a:p>
        </p:txBody>
      </p:sp>
      <p:pic>
        <p:nvPicPr>
          <p:cNvPr id="120" name="Google Shape;120;p8" descr="Video 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9662" y="3609594"/>
            <a:ext cx="1141171" cy="11338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8"/>
          <p:cNvSpPr txBox="1"/>
          <p:nvPr/>
        </p:nvSpPr>
        <p:spPr>
          <a:xfrm>
            <a:off x="6354653" y="4711470"/>
            <a:ext cx="15311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http://bit.ly/311omi4</a:t>
            </a:r>
            <a:endParaRPr/>
          </a:p>
        </p:txBody>
      </p:sp>
      <p:sp>
        <p:nvSpPr>
          <p:cNvPr id="122" name="Google Shape;122;p8"/>
          <p:cNvSpPr txBox="1"/>
          <p:nvPr/>
        </p:nvSpPr>
        <p:spPr>
          <a:xfrm>
            <a:off x="771860" y="4711471"/>
            <a:ext cx="15712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http://bit.ly/2U6Qb6Y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459</Words>
  <Application>Microsoft Macintosh PowerPoint</Application>
  <PresentationFormat>On-screen Show (16:9)</PresentationFormat>
  <Paragraphs>48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Georgia</vt:lpstr>
      <vt:lpstr>Arial</vt:lpstr>
      <vt:lpstr>Noto Sans Symbols</vt:lpstr>
      <vt:lpstr>Constantia</vt:lpstr>
      <vt:lpstr>LEARN theme</vt:lpstr>
      <vt:lpstr>LEARN theme</vt:lpstr>
      <vt:lpstr>PowerPoint Presentation</vt:lpstr>
      <vt:lpstr>Presenting With Confidence</vt:lpstr>
      <vt:lpstr>Essential Questions</vt:lpstr>
      <vt:lpstr>Objectives</vt:lpstr>
      <vt:lpstr>Word Cloud</vt:lpstr>
      <vt:lpstr>I Think I’ll Feel…</vt:lpstr>
      <vt:lpstr>Speech Time!</vt:lpstr>
      <vt:lpstr>But I Actually Felt…</vt:lpstr>
      <vt:lpstr>Presenting With Confidence</vt:lpstr>
      <vt:lpstr>Presenting With Confidence</vt:lpstr>
      <vt:lpstr>Presentation Planning Tool</vt:lpstr>
      <vt:lpstr>Presentation Planning Guidelines</vt:lpstr>
      <vt:lpstr>Video 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With Confidence</dc:title>
  <dc:subject/>
  <dc:creator>K20 Center</dc:creator>
  <cp:keywords/>
  <dc:description/>
  <cp:lastModifiedBy>Walker, Helena M.</cp:lastModifiedBy>
  <cp:revision>2</cp:revision>
  <dcterms:created xsi:type="dcterms:W3CDTF">2021-02-01T22:24:16Z</dcterms:created>
  <dcterms:modified xsi:type="dcterms:W3CDTF">2023-06-22T17:54:41Z</dcterms:modified>
  <cp:category/>
</cp:coreProperties>
</file>