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HvV0yAiazyvKFiHakLLxZy2GC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62" autoAdjust="0"/>
  </p:normalViewPr>
  <p:slideViewPr>
    <p:cSldViewPr snapToGrid="0">
      <p:cViewPr varScale="1">
        <p:scale>
          <a:sx n="83" d="100"/>
          <a:sy n="83" d="100"/>
        </p:scale>
        <p:origin x="8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E252D323-C4CD-4769-BC8B-E0DABEA003D6}"/>
    <pc:docChg chg="undo redo custSel modSld">
      <pc:chgData name="Taylor Thurston" userId="10285e41d43c4120" providerId="LiveId" clId="{E252D323-C4CD-4769-BC8B-E0DABEA003D6}" dt="2020-12-22T15:23:41.459" v="437" actId="1076"/>
      <pc:docMkLst>
        <pc:docMk/>
      </pc:docMkLst>
      <pc:sldChg chg="modSp mod chgLayout">
        <pc:chgData name="Taylor Thurston" userId="10285e41d43c4120" providerId="LiveId" clId="{E252D323-C4CD-4769-BC8B-E0DABEA003D6}" dt="2020-12-21T19:58:40.573" v="41" actId="1076"/>
        <pc:sldMkLst>
          <pc:docMk/>
          <pc:sldMk cId="0" sldId="257"/>
        </pc:sldMkLst>
        <pc:spChg chg="mod ord">
          <ac:chgData name="Taylor Thurston" userId="10285e41d43c4120" providerId="LiveId" clId="{E252D323-C4CD-4769-BC8B-E0DABEA003D6}" dt="2020-12-21T19:58:40.573" v="41" actId="1076"/>
          <ac:spMkLst>
            <pc:docMk/>
            <pc:sldMk cId="0" sldId="257"/>
            <ac:spMk id="79" creationId="{00000000-0000-0000-0000-000000000000}"/>
          </ac:spMkLst>
        </pc:spChg>
        <pc:spChg chg="mod ord">
          <ac:chgData name="Taylor Thurston" userId="10285e41d43c4120" providerId="LiveId" clId="{E252D323-C4CD-4769-BC8B-E0DABEA003D6}" dt="2020-12-21T19:58:40.573" v="41" actId="1076"/>
          <ac:spMkLst>
            <pc:docMk/>
            <pc:sldMk cId="0" sldId="257"/>
            <ac:spMk id="80" creationId="{00000000-0000-0000-0000-000000000000}"/>
          </ac:spMkLst>
        </pc:spChg>
      </pc:sldChg>
      <pc:sldChg chg="addSp delSp modSp mod chgLayout modNotesTx">
        <pc:chgData name="Taylor Thurston" userId="10285e41d43c4120" providerId="LiveId" clId="{E252D323-C4CD-4769-BC8B-E0DABEA003D6}" dt="2020-12-21T21:46:55.555" v="87" actId="20577"/>
        <pc:sldMkLst>
          <pc:docMk/>
          <pc:sldMk cId="0" sldId="258"/>
        </pc:sldMkLst>
        <pc:spChg chg="add del mod ord">
          <ac:chgData name="Taylor Thurston" userId="10285e41d43c4120" providerId="LiveId" clId="{E252D323-C4CD-4769-BC8B-E0DABEA003D6}" dt="2020-12-21T20:27:55.511" v="79" actId="700"/>
          <ac:spMkLst>
            <pc:docMk/>
            <pc:sldMk cId="0" sldId="258"/>
            <ac:spMk id="2" creationId="{86EFE056-DF9F-43B7-81C5-61AC3095B747}"/>
          </ac:spMkLst>
        </pc:spChg>
        <pc:spChg chg="mod ord">
          <ac:chgData name="Taylor Thurston" userId="10285e41d43c4120" providerId="LiveId" clId="{E252D323-C4CD-4769-BC8B-E0DABEA003D6}" dt="2020-12-21T20:28:16.502" v="85" actId="20577"/>
          <ac:spMkLst>
            <pc:docMk/>
            <pc:sldMk cId="0" sldId="258"/>
            <ac:spMk id="85" creationId="{00000000-0000-0000-0000-000000000000}"/>
          </ac:spMkLst>
        </pc:spChg>
        <pc:spChg chg="mod ord">
          <ac:chgData name="Taylor Thurston" userId="10285e41d43c4120" providerId="LiveId" clId="{E252D323-C4CD-4769-BC8B-E0DABEA003D6}" dt="2020-12-21T21:46:55.555" v="87" actId="20577"/>
          <ac:spMkLst>
            <pc:docMk/>
            <pc:sldMk cId="0" sldId="258"/>
            <ac:spMk id="86" creationId="{00000000-0000-0000-0000-000000000000}"/>
          </ac:spMkLst>
        </pc:spChg>
        <pc:spChg chg="del">
          <ac:chgData name="Taylor Thurston" userId="10285e41d43c4120" providerId="LiveId" clId="{E252D323-C4CD-4769-BC8B-E0DABEA003D6}" dt="2020-12-21T20:28:03.897" v="81" actId="478"/>
          <ac:spMkLst>
            <pc:docMk/>
            <pc:sldMk cId="0" sldId="258"/>
            <ac:spMk id="88" creationId="{00000000-0000-0000-0000-000000000000}"/>
          </ac:spMkLst>
        </pc:spChg>
        <pc:picChg chg="mod">
          <ac:chgData name="Taylor Thurston" userId="10285e41d43c4120" providerId="LiveId" clId="{E252D323-C4CD-4769-BC8B-E0DABEA003D6}" dt="2020-12-21T20:28:06.508" v="82" actId="1076"/>
          <ac:picMkLst>
            <pc:docMk/>
            <pc:sldMk cId="0" sldId="258"/>
            <ac:picMk id="87" creationId="{00000000-0000-0000-0000-000000000000}"/>
          </ac:picMkLst>
        </pc:picChg>
      </pc:sldChg>
      <pc:sldChg chg="modSp mod">
        <pc:chgData name="Taylor Thurston" userId="10285e41d43c4120" providerId="LiveId" clId="{E252D323-C4CD-4769-BC8B-E0DABEA003D6}" dt="2020-12-21T21:47:50.878" v="112" actId="12"/>
        <pc:sldMkLst>
          <pc:docMk/>
          <pc:sldMk cId="0" sldId="260"/>
        </pc:sldMkLst>
        <pc:spChg chg="mod">
          <ac:chgData name="Taylor Thurston" userId="10285e41d43c4120" providerId="LiveId" clId="{E252D323-C4CD-4769-BC8B-E0DABEA003D6}" dt="2020-12-21T21:47:50.878" v="112" actId="12"/>
          <ac:spMkLst>
            <pc:docMk/>
            <pc:sldMk cId="0" sldId="260"/>
            <ac:spMk id="100" creationId="{00000000-0000-0000-0000-000000000000}"/>
          </ac:spMkLst>
        </pc:spChg>
      </pc:sldChg>
      <pc:sldChg chg="modSp mod">
        <pc:chgData name="Taylor Thurston" userId="10285e41d43c4120" providerId="LiveId" clId="{E252D323-C4CD-4769-BC8B-E0DABEA003D6}" dt="2020-12-21T21:59:36.368" v="115" actId="20577"/>
        <pc:sldMkLst>
          <pc:docMk/>
          <pc:sldMk cId="0" sldId="261"/>
        </pc:sldMkLst>
        <pc:spChg chg="mod">
          <ac:chgData name="Taylor Thurston" userId="10285e41d43c4120" providerId="LiveId" clId="{E252D323-C4CD-4769-BC8B-E0DABEA003D6}" dt="2020-12-21T21:59:36.368" v="115" actId="20577"/>
          <ac:spMkLst>
            <pc:docMk/>
            <pc:sldMk cId="0" sldId="261"/>
            <ac:spMk id="106" creationId="{00000000-0000-0000-0000-000000000000}"/>
          </ac:spMkLst>
        </pc:spChg>
      </pc:sldChg>
      <pc:sldChg chg="modSp mod">
        <pc:chgData name="Taylor Thurston" userId="10285e41d43c4120" providerId="LiveId" clId="{E252D323-C4CD-4769-BC8B-E0DABEA003D6}" dt="2020-12-21T22:01:01.333" v="130" actId="14100"/>
        <pc:sldMkLst>
          <pc:docMk/>
          <pc:sldMk cId="0" sldId="262"/>
        </pc:sldMkLst>
        <pc:spChg chg="mod">
          <ac:chgData name="Taylor Thurston" userId="10285e41d43c4120" providerId="LiveId" clId="{E252D323-C4CD-4769-BC8B-E0DABEA003D6}" dt="2020-12-21T22:01:01.333" v="130" actId="14100"/>
          <ac:spMkLst>
            <pc:docMk/>
            <pc:sldMk cId="0" sldId="262"/>
            <ac:spMk id="112" creationId="{00000000-0000-0000-0000-000000000000}"/>
          </ac:spMkLst>
        </pc:spChg>
      </pc:sldChg>
      <pc:sldChg chg="modSp mod chgLayout">
        <pc:chgData name="Taylor Thurston" userId="10285e41d43c4120" providerId="LiveId" clId="{E252D323-C4CD-4769-BC8B-E0DABEA003D6}" dt="2020-12-21T22:11:20.646" v="259" actId="20577"/>
        <pc:sldMkLst>
          <pc:docMk/>
          <pc:sldMk cId="0" sldId="264"/>
        </pc:sldMkLst>
        <pc:spChg chg="mod ord">
          <ac:chgData name="Taylor Thurston" userId="10285e41d43c4120" providerId="LiveId" clId="{E252D323-C4CD-4769-BC8B-E0DABEA003D6}" dt="2020-12-21T22:06:42.597" v="133" actId="700"/>
          <ac:spMkLst>
            <pc:docMk/>
            <pc:sldMk cId="0" sldId="264"/>
            <ac:spMk id="123" creationId="{00000000-0000-0000-0000-000000000000}"/>
          </ac:spMkLst>
        </pc:spChg>
        <pc:spChg chg="mod ord">
          <ac:chgData name="Taylor Thurston" userId="10285e41d43c4120" providerId="LiveId" clId="{E252D323-C4CD-4769-BC8B-E0DABEA003D6}" dt="2020-12-21T22:11:20.646" v="259" actId="20577"/>
          <ac:spMkLst>
            <pc:docMk/>
            <pc:sldMk cId="0" sldId="264"/>
            <ac:spMk id="124" creationId="{00000000-0000-0000-0000-000000000000}"/>
          </ac:spMkLst>
        </pc:spChg>
      </pc:sldChg>
      <pc:sldChg chg="modSp mod">
        <pc:chgData name="Taylor Thurston" userId="10285e41d43c4120" providerId="LiveId" clId="{E252D323-C4CD-4769-BC8B-E0DABEA003D6}" dt="2020-12-22T14:33:39.566" v="283" actId="1076"/>
        <pc:sldMkLst>
          <pc:docMk/>
          <pc:sldMk cId="0" sldId="265"/>
        </pc:sldMkLst>
        <pc:spChg chg="mod">
          <ac:chgData name="Taylor Thurston" userId="10285e41d43c4120" providerId="LiveId" clId="{E252D323-C4CD-4769-BC8B-E0DABEA003D6}" dt="2020-12-22T14:33:37.718" v="282" actId="14100"/>
          <ac:spMkLst>
            <pc:docMk/>
            <pc:sldMk cId="0" sldId="265"/>
            <ac:spMk id="130" creationId="{00000000-0000-0000-0000-000000000000}"/>
          </ac:spMkLst>
        </pc:spChg>
        <pc:picChg chg="mod">
          <ac:chgData name="Taylor Thurston" userId="10285e41d43c4120" providerId="LiveId" clId="{E252D323-C4CD-4769-BC8B-E0DABEA003D6}" dt="2020-12-22T14:33:39.566" v="283" actId="1076"/>
          <ac:picMkLst>
            <pc:docMk/>
            <pc:sldMk cId="0" sldId="265"/>
            <ac:picMk id="131" creationId="{00000000-0000-0000-0000-000000000000}"/>
          </ac:picMkLst>
        </pc:picChg>
      </pc:sldChg>
      <pc:sldChg chg="modSp mod chgLayout">
        <pc:chgData name="Taylor Thurston" userId="10285e41d43c4120" providerId="LiveId" clId="{E252D323-C4CD-4769-BC8B-E0DABEA003D6}" dt="2020-12-22T15:20:05.314" v="434" actId="20577"/>
        <pc:sldMkLst>
          <pc:docMk/>
          <pc:sldMk cId="0" sldId="266"/>
        </pc:sldMkLst>
        <pc:spChg chg="mod ord">
          <ac:chgData name="Taylor Thurston" userId="10285e41d43c4120" providerId="LiveId" clId="{E252D323-C4CD-4769-BC8B-E0DABEA003D6}" dt="2020-12-22T15:20:05.314" v="434" actId="20577"/>
          <ac:spMkLst>
            <pc:docMk/>
            <pc:sldMk cId="0" sldId="266"/>
            <ac:spMk id="136" creationId="{00000000-0000-0000-0000-000000000000}"/>
          </ac:spMkLst>
        </pc:spChg>
        <pc:spChg chg="mod ord">
          <ac:chgData name="Taylor Thurston" userId="10285e41d43c4120" providerId="LiveId" clId="{E252D323-C4CD-4769-BC8B-E0DABEA003D6}" dt="2020-12-22T15:18:33.422" v="432" actId="12"/>
          <ac:spMkLst>
            <pc:docMk/>
            <pc:sldMk cId="0" sldId="266"/>
            <ac:spMk id="137" creationId="{00000000-0000-0000-0000-000000000000}"/>
          </ac:spMkLst>
        </pc:spChg>
      </pc:sldChg>
      <pc:sldChg chg="modSp mod modClrScheme chgLayout">
        <pc:chgData name="Taylor Thurston" userId="10285e41d43c4120" providerId="LiveId" clId="{E252D323-C4CD-4769-BC8B-E0DABEA003D6}" dt="2020-12-22T15:23:41.459" v="437" actId="1076"/>
        <pc:sldMkLst>
          <pc:docMk/>
          <pc:sldMk cId="0" sldId="267"/>
        </pc:sldMkLst>
        <pc:spChg chg="mod ord">
          <ac:chgData name="Taylor Thurston" userId="10285e41d43c4120" providerId="LiveId" clId="{E252D323-C4CD-4769-BC8B-E0DABEA003D6}" dt="2020-12-22T15:23:41.459" v="437" actId="1076"/>
          <ac:spMkLst>
            <pc:docMk/>
            <pc:sldMk cId="0" sldId="267"/>
            <ac:spMk id="142" creationId="{00000000-0000-0000-0000-000000000000}"/>
          </ac:spMkLst>
        </pc:spChg>
        <pc:spChg chg="mod ord">
          <ac:chgData name="Taylor Thurston" userId="10285e41d43c4120" providerId="LiveId" clId="{E252D323-C4CD-4769-BC8B-E0DABEA003D6}" dt="2020-12-22T15:23:41.459" v="437" actId="1076"/>
          <ac:spMkLst>
            <pc:docMk/>
            <pc:sldMk cId="0" sldId="267"/>
            <ac:spMk id="1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draw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0da0db6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90da0db6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0da0db6a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90da0db6a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0da0db6a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90da0db6a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 err="1"/>
              <a:t>AutoDraw</a:t>
            </a:r>
            <a:r>
              <a:rPr lang="en-US" sz="1100" dirty="0"/>
              <a:t>. (n.d.). </a:t>
            </a:r>
            <a:r>
              <a:rPr lang="en-US" sz="1100" dirty="0" err="1"/>
              <a:t>AutoDraw</a:t>
            </a:r>
            <a:r>
              <a:rPr lang="en-US" sz="1100" dirty="0"/>
              <a:t>. </a:t>
            </a:r>
            <a:r>
              <a:rPr lang="en-US" sz="1100" u="sng" dirty="0">
                <a:solidFill>
                  <a:schemeClr val="hlink"/>
                </a:solidFill>
                <a:hlinkClick r:id="rId3"/>
              </a:rPr>
              <a:t>https://www.autodraw.com/</a:t>
            </a:r>
            <a:r>
              <a:rPr lang="en-US" sz="1100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71e52f4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b4dda04d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8b4dda04d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c86b09c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8c86b09c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c86b09cd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9" name="Google Shape;109;g8c86b09c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86b09cd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8c86b09cd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c86b09cd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8c86b09cd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draw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0da0db6a3_0_0"/>
          <p:cNvSpPr txBox="1">
            <a:spLocks noGrp="1"/>
          </p:cNvSpPr>
          <p:nvPr>
            <p:ph type="title"/>
          </p:nvPr>
        </p:nvSpPr>
        <p:spPr>
          <a:xfrm>
            <a:off x="457200" y="2232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Scavenger Hunt</a:t>
            </a:r>
            <a:endParaRPr/>
          </a:p>
        </p:txBody>
      </p:sp>
      <p:sp>
        <p:nvSpPr>
          <p:cNvPr id="130" name="Google Shape;130;g90da0db6a3_0_0"/>
          <p:cNvSpPr txBox="1">
            <a:spLocks noGrp="1"/>
          </p:cNvSpPr>
          <p:nvPr>
            <p:ph type="body" idx="1"/>
          </p:nvPr>
        </p:nvSpPr>
        <p:spPr>
          <a:xfrm>
            <a:off x="457200" y="1146800"/>
            <a:ext cx="539959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well do you know the Do Ink app?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partner, use the provided Scavenger Hunt to identify and explore key features of the application.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work through the list, upload the videos and pictures you took into Do Ink.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1" name="Google Shape;131;g90da0db6a3_0_0"/>
          <p:cNvPicPr preferRelativeResize="0"/>
          <p:nvPr/>
        </p:nvPicPr>
        <p:blipFill rotWithShape="1">
          <a:blip r:embed="rId3">
            <a:alphaModFix/>
          </a:blip>
          <a:srcRect b="10434"/>
          <a:stretch/>
        </p:blipFill>
        <p:spPr>
          <a:xfrm rot="483896">
            <a:off x="6307103" y="1404821"/>
            <a:ext cx="2069312" cy="2333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0da0db6a3_0_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Step into the Production Room</a:t>
            </a:r>
            <a:endParaRPr dirty="0"/>
          </a:p>
        </p:txBody>
      </p:sp>
      <p:sp>
        <p:nvSpPr>
          <p:cNvPr id="137" name="Google Shape;137;g90da0db6a3_0_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Using your digital storytelling experience from Do Ink: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91B1E"/>
              </a:buClr>
              <a:buSzPct val="100000"/>
              <a:buFont typeface="Calibri"/>
              <a:buChar char="●"/>
            </a:pPr>
            <a:r>
              <a:rPr lang="en-US" sz="2000" dirty="0">
                <a:solidFill>
                  <a:srgbClr val="000000"/>
                </a:solidFill>
              </a:rPr>
              <a:t>Open iMovie.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ct val="100000"/>
              <a:buFont typeface="Calibri"/>
              <a:buChar char="●"/>
            </a:pPr>
            <a:r>
              <a:rPr lang="en-US" sz="2000" dirty="0">
                <a:solidFill>
                  <a:srgbClr val="000000"/>
                </a:solidFill>
              </a:rPr>
              <a:t>Choose “New Project.”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ct val="100000"/>
              <a:buFont typeface="Calibri"/>
              <a:buChar char="●"/>
            </a:pPr>
            <a:r>
              <a:rPr lang="en-US" sz="2000" dirty="0">
                <a:solidFill>
                  <a:srgbClr val="000000"/>
                </a:solidFill>
              </a:rPr>
              <a:t>Import your media from Do Ink into iMovie.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ct val="100000"/>
              <a:buFont typeface="Calibri"/>
              <a:buChar char="●"/>
            </a:pPr>
            <a:r>
              <a:rPr lang="en-US" sz="2000" dirty="0">
                <a:solidFill>
                  <a:srgbClr val="000000"/>
                </a:solidFill>
              </a:rPr>
              <a:t>Record a script. Use your storyboard template as an outline and guide.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ct val="100000"/>
              <a:buFont typeface="Calibri"/>
              <a:buChar char="●"/>
            </a:pPr>
            <a:r>
              <a:rPr lang="en-US" sz="2000" dirty="0">
                <a:solidFill>
                  <a:srgbClr val="000000"/>
                </a:solidFill>
              </a:rPr>
              <a:t>Add effects and background sound.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ct val="100000"/>
              <a:buFont typeface="Calibri"/>
              <a:buChar char="●"/>
            </a:pPr>
            <a:r>
              <a:rPr lang="en-US" sz="2000" dirty="0">
                <a:solidFill>
                  <a:srgbClr val="000000"/>
                </a:solidFill>
              </a:rPr>
              <a:t>Export to your camera roll to share it with an audience.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ct val="100000"/>
              <a:buFont typeface="Calibri"/>
              <a:buChar char="●"/>
            </a:pPr>
            <a:r>
              <a:rPr lang="en-US" sz="2000" dirty="0">
                <a:solidFill>
                  <a:srgbClr val="000000"/>
                </a:solidFill>
              </a:rPr>
              <a:t>Ask questions as needed!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0da0db6a3_0_19"/>
          <p:cNvSpPr txBox="1">
            <a:spLocks noGrp="1"/>
          </p:cNvSpPr>
          <p:nvPr>
            <p:ph type="title"/>
          </p:nvPr>
        </p:nvSpPr>
        <p:spPr>
          <a:xfrm>
            <a:off x="541926" y="1549908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Audience, take your seats!</a:t>
            </a:r>
            <a:endParaRPr dirty="0"/>
          </a:p>
        </p:txBody>
      </p:sp>
      <p:sp>
        <p:nvSpPr>
          <p:cNvPr id="143" name="Google Shape;143;g90da0db6a3_0_19"/>
          <p:cNvSpPr txBox="1">
            <a:spLocks noGrp="1"/>
          </p:cNvSpPr>
          <p:nvPr>
            <p:ph type="body" idx="1"/>
          </p:nvPr>
        </p:nvSpPr>
        <p:spPr>
          <a:xfrm>
            <a:off x="541926" y="2590854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Show and explain your collaboration and production.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646176" y="188595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r>
              <a:rPr lang="en-US" dirty="0"/>
              <a:t>And We’re Rolling! With Digital Storytelling and Green Screen Video Production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646176" y="327865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Digital Storytelling with Green Screen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Warm-Up</a:t>
            </a:r>
            <a:endParaRPr dirty="0"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457199" y="1474874"/>
            <a:ext cx="5283844" cy="345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What is the best part of your school?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Go to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www.autodraw.com</a:t>
            </a:r>
            <a:r>
              <a:rPr lang="en-US" dirty="0"/>
              <a:t>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can think concretely or abstractly.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Show your response, and be prepared to explain why!</a:t>
            </a:r>
            <a:endParaRPr dirty="0"/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4">
            <a:alphaModFix/>
          </a:blip>
          <a:srcRect l="23641" r="22383"/>
          <a:stretch/>
        </p:blipFill>
        <p:spPr>
          <a:xfrm>
            <a:off x="5877988" y="1474875"/>
            <a:ext cx="2368126" cy="21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1e52f4b48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4" name="Google Shape;94;g71e52f4b48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makes good storytelling for an audience?</a:t>
            </a:r>
            <a:endParaRPr sz="1050" i="1">
              <a:solidFill>
                <a:srgbClr val="333333"/>
              </a:solidFill>
              <a:highlight>
                <a:srgbClr val="F7F7F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b4dda04db_0_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0" name="Google Shape;100;g8b4dda04db_0_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After this lesson, we will be able to: </a:t>
            </a:r>
            <a:endParaRPr dirty="0"/>
          </a:p>
          <a:p>
            <a:pPr marL="457200" marR="1651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Char char="●"/>
            </a:pPr>
            <a:r>
              <a:rPr lang="en-US" sz="2000" dirty="0"/>
              <a:t>Create projects that showcase creativity, teamwork, and writing across the curriculum.</a:t>
            </a:r>
            <a:endParaRPr sz="2000" dirty="0"/>
          </a:p>
          <a:p>
            <a:pPr marL="457200" marR="1651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Char char="●"/>
            </a:pPr>
            <a:r>
              <a:rPr lang="en-US" sz="2000" dirty="0"/>
              <a:t>Use a green screen and the Do Ink app to report on a project.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c86b09cd4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Digital Storytelling</a:t>
            </a:r>
            <a:endParaRPr dirty="0"/>
          </a:p>
        </p:txBody>
      </p:sp>
      <p:sp>
        <p:nvSpPr>
          <p:cNvPr id="106" name="Google Shape;106;g8c86b09cd4_0_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7890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it?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you integrate it?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86b09cd4_0_11"/>
          <p:cNvSpPr txBox="1">
            <a:spLocks noGrp="1"/>
          </p:cNvSpPr>
          <p:nvPr>
            <p:ph type="title"/>
          </p:nvPr>
        </p:nvSpPr>
        <p:spPr>
          <a:xfrm>
            <a:off x="457200" y="3756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Digital Storytelling Process</a:t>
            </a:r>
            <a:endParaRPr/>
          </a:p>
        </p:txBody>
      </p:sp>
      <p:sp>
        <p:nvSpPr>
          <p:cNvPr id="112" name="Google Shape;112;g8c86b09cd4_0_11"/>
          <p:cNvSpPr txBox="1">
            <a:spLocks noGrp="1"/>
          </p:cNvSpPr>
          <p:nvPr>
            <p:ph type="body" idx="1"/>
          </p:nvPr>
        </p:nvSpPr>
        <p:spPr>
          <a:xfrm>
            <a:off x="457200" y="1299200"/>
            <a:ext cx="7957595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200" dirty="0"/>
              <a:t>Select a topic.</a:t>
            </a:r>
            <a:endParaRPr sz="2200" dirty="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200" dirty="0"/>
              <a:t>Research the content.</a:t>
            </a:r>
            <a:endParaRPr sz="2200" dirty="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200" dirty="0"/>
              <a:t>Write the script or create a storyboard.</a:t>
            </a:r>
            <a:endParaRPr sz="2200" dirty="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200" dirty="0"/>
              <a:t>Collect images and videos that enhance and tell the story wanting to be told.</a:t>
            </a:r>
            <a:endParaRPr sz="2200" dirty="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200" dirty="0"/>
              <a:t>Import and arrange the images (using tech tools like Do Ink and iMovie).</a:t>
            </a:r>
            <a:endParaRPr sz="2200" dirty="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200" dirty="0"/>
              <a:t>Insert narration, audio, and/or music.</a:t>
            </a:r>
            <a:endParaRPr sz="2200" dirty="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200" dirty="0"/>
              <a:t>Select the way that this story can be shared and who it will be shared with.</a:t>
            </a:r>
            <a:endParaRPr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c86b09cd4_0_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Story Topics</a:t>
            </a:r>
            <a:endParaRPr/>
          </a:p>
        </p:txBody>
      </p:sp>
      <p:sp>
        <p:nvSpPr>
          <p:cNvPr id="118" name="Google Shape;118;g8c86b09cd4_0_16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7890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What digital story do you want to tell?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Morning announcements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Sight words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Real-world problems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Classroom routines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else? Why?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c86b09cd4_0_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Get Moving!</a:t>
            </a:r>
            <a:endParaRPr dirty="0"/>
          </a:p>
        </p:txBody>
      </p:sp>
      <p:sp>
        <p:nvSpPr>
          <p:cNvPr id="124" name="Google Shape;124;g8c86b09cd4_0_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Find a partner and establish your topic.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Using the events brainstormed on your storyboard:</a:t>
            </a:r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-US" sz="2600" dirty="0"/>
              <a:t>Create a quick 30-second video with your partner in front of your green screen.</a:t>
            </a:r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-US" sz="2600" dirty="0"/>
              <a:t>Take a few pictures that symbolize your topic.</a:t>
            </a:r>
          </a:p>
          <a:p>
            <a:pPr lvl="2" indent="-393700">
              <a:spcBef>
                <a:spcPts val="0"/>
              </a:spcBef>
              <a:buSzPts val="2600"/>
              <a:buChar char="•"/>
            </a:pPr>
            <a:r>
              <a:rPr lang="en-US" sz="2600" dirty="0"/>
              <a:t>Take some pictures in front of the green screen, and some without the green screen.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Get creative and have fun!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On-screen Show (16:9)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Georgia</vt:lpstr>
      <vt:lpstr>Calibri</vt:lpstr>
      <vt:lpstr>Noto Sans Symbols</vt:lpstr>
      <vt:lpstr>Arial</vt:lpstr>
      <vt:lpstr>Constantia</vt:lpstr>
      <vt:lpstr>LEARN theme</vt:lpstr>
      <vt:lpstr>LEARN theme</vt:lpstr>
      <vt:lpstr>PowerPoint Presentation</vt:lpstr>
      <vt:lpstr>And We’re Rolling! With Digital Storytelling and Green Screen Video Production</vt:lpstr>
      <vt:lpstr>Warm-Up</vt:lpstr>
      <vt:lpstr>Essential Question</vt:lpstr>
      <vt:lpstr>Lesson Objectives</vt:lpstr>
      <vt:lpstr>Digital Storytelling</vt:lpstr>
      <vt:lpstr>Digital Storytelling Process</vt:lpstr>
      <vt:lpstr>Story Topics</vt:lpstr>
      <vt:lpstr>Get Moving!</vt:lpstr>
      <vt:lpstr>Scavenger Hunt</vt:lpstr>
      <vt:lpstr>Step into the Production Room</vt:lpstr>
      <vt:lpstr>Audience, take your seats!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Taylor Thurston</cp:lastModifiedBy>
  <cp:revision>1</cp:revision>
  <dcterms:modified xsi:type="dcterms:W3CDTF">2020-12-22T15:23:56Z</dcterms:modified>
</cp:coreProperties>
</file>