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U+auK4L6UxWt3I9gHCoQsYL/ow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sons, Alexandra" initials="PA" lastIdx="1" clrIdx="0">
    <p:extLst>
      <p:ext uri="{19B8F6BF-5375-455C-9EA6-DF929625EA0E}">
        <p15:presenceInfo xmlns:p15="http://schemas.microsoft.com/office/powerpoint/2012/main" userId="S::aparsons@ou.edu::b74f41de-cd6c-4af0-8017-b4b3246503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EC1AC-0B73-4EC2-8FB9-6C0E84761AEA}" v="1" dt="2021-01-20T19:36:24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22b01685a4878002c90e6949403bce47b99d3245ee3d0e3bc67eaafb15663f2c::" providerId="AD" clId="Web-{CE96F6F6-64AC-02A8-3AAF-8F93909EE58F}"/>
    <pc:docChg chg="modSld">
      <pc:chgData name="Guest User" userId="S::urn:spo:anon#22b01685a4878002c90e6949403bce47b99d3245ee3d0e3bc67eaafb15663f2c::" providerId="AD" clId="Web-{CE96F6F6-64AC-02A8-3AAF-8F93909EE58F}" dt="2020-11-17T18:53:47.345" v="0"/>
      <pc:docMkLst>
        <pc:docMk/>
      </pc:docMkLst>
      <pc:sldChg chg="delSp">
        <pc:chgData name="Guest User" userId="S::urn:spo:anon#22b01685a4878002c90e6949403bce47b99d3245ee3d0e3bc67eaafb15663f2c::" providerId="AD" clId="Web-{CE96F6F6-64AC-02A8-3AAF-8F93909EE58F}" dt="2020-11-17T18:53:47.345" v="0"/>
        <pc:sldMkLst>
          <pc:docMk/>
          <pc:sldMk cId="0" sldId="262"/>
        </pc:sldMkLst>
        <pc:picChg chg="del">
          <ac:chgData name="Guest User" userId="S::urn:spo:anon#22b01685a4878002c90e6949403bce47b99d3245ee3d0e3bc67eaafb15663f2c::" providerId="AD" clId="Web-{CE96F6F6-64AC-02A8-3AAF-8F93909EE58F}" dt="2020-11-17T18:53:47.345" v="0"/>
          <ac:picMkLst>
            <pc:docMk/>
            <pc:sldMk cId="0" sldId="262"/>
            <ac:picMk id="106" creationId="{00000000-0000-0000-0000-000000000000}"/>
          </ac:picMkLst>
        </pc:picChg>
      </pc:sldChg>
    </pc:docChg>
  </pc:docChgLst>
  <pc:docChgLst>
    <pc:chgData name="Taylor Thurston" userId="10285e41d43c4120" providerId="LiveId" clId="{FDD66553-6506-4FF5-9C8E-8428BAE6A400}"/>
    <pc:docChg chg="delSld modSld">
      <pc:chgData name="Taylor Thurston" userId="10285e41d43c4120" providerId="LiveId" clId="{FDD66553-6506-4FF5-9C8E-8428BAE6A400}" dt="2020-11-17T22:00:41.626" v="50" actId="2696"/>
      <pc:docMkLst>
        <pc:docMk/>
      </pc:docMkLst>
      <pc:sldChg chg="modSp mod">
        <pc:chgData name="Taylor Thurston" userId="10285e41d43c4120" providerId="LiveId" clId="{FDD66553-6506-4FF5-9C8E-8428BAE6A400}" dt="2020-11-17T21:59:18.016" v="49" actId="20577"/>
        <pc:sldMkLst>
          <pc:docMk/>
          <pc:sldMk cId="0" sldId="260"/>
        </pc:sldMkLst>
        <pc:spChg chg="mod">
          <ac:chgData name="Taylor Thurston" userId="10285e41d43c4120" providerId="LiveId" clId="{FDD66553-6506-4FF5-9C8E-8428BAE6A400}" dt="2020-11-17T21:59:18.016" v="49" actId="20577"/>
          <ac:spMkLst>
            <pc:docMk/>
            <pc:sldMk cId="0" sldId="260"/>
            <ac:spMk id="92" creationId="{00000000-0000-0000-0000-000000000000}"/>
          </ac:spMkLst>
        </pc:spChg>
        <pc:spChg chg="mod">
          <ac:chgData name="Taylor Thurston" userId="10285e41d43c4120" providerId="LiveId" clId="{FDD66553-6506-4FF5-9C8E-8428BAE6A400}" dt="2020-11-17T21:59:06.537" v="48" actId="20577"/>
          <ac:spMkLst>
            <pc:docMk/>
            <pc:sldMk cId="0" sldId="260"/>
            <ac:spMk id="93" creationId="{00000000-0000-0000-0000-000000000000}"/>
          </ac:spMkLst>
        </pc:spChg>
      </pc:sldChg>
      <pc:sldChg chg="del">
        <pc:chgData name="Taylor Thurston" userId="10285e41d43c4120" providerId="LiveId" clId="{FDD66553-6506-4FF5-9C8E-8428BAE6A400}" dt="2020-11-17T22:00:41.626" v="50" actId="2696"/>
        <pc:sldMkLst>
          <pc:docMk/>
          <pc:sldMk cId="0" sldId="267"/>
        </pc:sldMkLst>
      </pc:sldChg>
      <pc:sldChg chg="modSp mod">
        <pc:chgData name="Taylor Thurston" userId="10285e41d43c4120" providerId="LiveId" clId="{FDD66553-6506-4FF5-9C8E-8428BAE6A400}" dt="2020-11-17T21:57:21.289" v="3" actId="20577"/>
        <pc:sldMkLst>
          <pc:docMk/>
          <pc:sldMk cId="0" sldId="268"/>
        </pc:sldMkLst>
        <pc:spChg chg="mod">
          <ac:chgData name="Taylor Thurston" userId="10285e41d43c4120" providerId="LiveId" clId="{FDD66553-6506-4FF5-9C8E-8428BAE6A400}" dt="2020-11-17T21:57:21.289" v="3" actId="20577"/>
          <ac:spMkLst>
            <pc:docMk/>
            <pc:sldMk cId="0" sldId="268"/>
            <ac:spMk id="142" creationId="{00000000-0000-0000-0000-000000000000}"/>
          </ac:spMkLst>
        </pc:spChg>
      </pc:sldChg>
    </pc:docChg>
  </pc:docChgLst>
  <pc:docChgLst>
    <pc:chgData name="Taylor Thurston" userId="10285e41d43c4120" providerId="LiveId" clId="{F9A8BF66-E799-4BC3-9F01-0B1201278B23}"/>
    <pc:docChg chg="undo redo custSel addSld modSld sldOrd">
      <pc:chgData name="Taylor Thurston" userId="10285e41d43c4120" providerId="LiveId" clId="{F9A8BF66-E799-4BC3-9F01-0B1201278B23}" dt="2020-11-17T16:33:27.175" v="425" actId="1076"/>
      <pc:docMkLst>
        <pc:docMk/>
      </pc:docMkLst>
      <pc:sldChg chg="modSp mod">
        <pc:chgData name="Taylor Thurston" userId="10285e41d43c4120" providerId="LiveId" clId="{F9A8BF66-E799-4BC3-9F01-0B1201278B23}" dt="2020-11-16T19:49:24.089" v="280" actId="14100"/>
        <pc:sldMkLst>
          <pc:docMk/>
          <pc:sldMk cId="0" sldId="258"/>
        </pc:sldMkLst>
        <pc:spChg chg="mod">
          <ac:chgData name="Taylor Thurston" userId="10285e41d43c4120" providerId="LiveId" clId="{F9A8BF66-E799-4BC3-9F01-0B1201278B23}" dt="2020-11-16T19:41:57.010" v="67" actId="20577"/>
          <ac:spMkLst>
            <pc:docMk/>
            <pc:sldMk cId="0" sldId="258"/>
            <ac:spMk id="81" creationId="{00000000-0000-0000-0000-000000000000}"/>
          </ac:spMkLst>
        </pc:spChg>
        <pc:picChg chg="mod">
          <ac:chgData name="Taylor Thurston" userId="10285e41d43c4120" providerId="LiveId" clId="{F9A8BF66-E799-4BC3-9F01-0B1201278B23}" dt="2020-11-16T19:49:24.089" v="280" actId="14100"/>
          <ac:picMkLst>
            <pc:docMk/>
            <pc:sldMk cId="0" sldId="258"/>
            <ac:picMk id="80" creationId="{00000000-0000-0000-0000-000000000000}"/>
          </ac:picMkLst>
        </pc:picChg>
      </pc:sldChg>
      <pc:sldChg chg="modSp mod">
        <pc:chgData name="Taylor Thurston" userId="10285e41d43c4120" providerId="LiveId" clId="{F9A8BF66-E799-4BC3-9F01-0B1201278B23}" dt="2020-11-16T19:42:36.469" v="69" actId="20577"/>
        <pc:sldMkLst>
          <pc:docMk/>
          <pc:sldMk cId="0" sldId="261"/>
        </pc:sldMkLst>
        <pc:spChg chg="mod">
          <ac:chgData name="Taylor Thurston" userId="10285e41d43c4120" providerId="LiveId" clId="{F9A8BF66-E799-4BC3-9F01-0B1201278B23}" dt="2020-11-16T19:42:36.469" v="69" actId="20577"/>
          <ac:spMkLst>
            <pc:docMk/>
            <pc:sldMk cId="0" sldId="261"/>
            <ac:spMk id="99" creationId="{00000000-0000-0000-0000-000000000000}"/>
          </ac:spMkLst>
        </pc:spChg>
      </pc:sldChg>
      <pc:sldChg chg="modSp mod modNotesTx">
        <pc:chgData name="Taylor Thurston" userId="10285e41d43c4120" providerId="LiveId" clId="{F9A8BF66-E799-4BC3-9F01-0B1201278B23}" dt="2020-11-17T16:33:27.175" v="425" actId="1076"/>
        <pc:sldMkLst>
          <pc:docMk/>
          <pc:sldMk cId="0" sldId="262"/>
        </pc:sldMkLst>
        <pc:spChg chg="mod">
          <ac:chgData name="Taylor Thurston" userId="10285e41d43c4120" providerId="LiveId" clId="{F9A8BF66-E799-4BC3-9F01-0B1201278B23}" dt="2020-11-16T19:42:52.383" v="78" actId="20577"/>
          <ac:spMkLst>
            <pc:docMk/>
            <pc:sldMk cId="0" sldId="262"/>
            <ac:spMk id="105" creationId="{00000000-0000-0000-0000-000000000000}"/>
          </ac:spMkLst>
        </pc:spChg>
        <pc:picChg chg="mod">
          <ac:chgData name="Taylor Thurston" userId="10285e41d43c4120" providerId="LiveId" clId="{F9A8BF66-E799-4BC3-9F01-0B1201278B23}" dt="2020-11-17T16:33:27.175" v="425" actId="1076"/>
          <ac:picMkLst>
            <pc:docMk/>
            <pc:sldMk cId="0" sldId="262"/>
            <ac:picMk id="106" creationId="{00000000-0000-0000-0000-000000000000}"/>
          </ac:picMkLst>
        </pc:picChg>
      </pc:sldChg>
      <pc:sldChg chg="modSp mod">
        <pc:chgData name="Taylor Thurston" userId="10285e41d43c4120" providerId="LiveId" clId="{F9A8BF66-E799-4BC3-9F01-0B1201278B23}" dt="2020-11-16T19:44:42.211" v="143" actId="20577"/>
        <pc:sldMkLst>
          <pc:docMk/>
          <pc:sldMk cId="0" sldId="263"/>
        </pc:sldMkLst>
        <pc:spChg chg="mod">
          <ac:chgData name="Taylor Thurston" userId="10285e41d43c4120" providerId="LiveId" clId="{F9A8BF66-E799-4BC3-9F01-0B1201278B23}" dt="2020-11-16T19:44:42.211" v="143" actId="20577"/>
          <ac:spMkLst>
            <pc:docMk/>
            <pc:sldMk cId="0" sldId="263"/>
            <ac:spMk id="112" creationId="{00000000-0000-0000-0000-000000000000}"/>
          </ac:spMkLst>
        </pc:spChg>
      </pc:sldChg>
      <pc:sldChg chg="modSp mod">
        <pc:chgData name="Taylor Thurston" userId="10285e41d43c4120" providerId="LiveId" clId="{F9A8BF66-E799-4BC3-9F01-0B1201278B23}" dt="2020-11-17T15:30:15.726" v="384" actId="20577"/>
        <pc:sldMkLst>
          <pc:docMk/>
          <pc:sldMk cId="0" sldId="266"/>
        </pc:sldMkLst>
        <pc:spChg chg="mod">
          <ac:chgData name="Taylor Thurston" userId="10285e41d43c4120" providerId="LiveId" clId="{F9A8BF66-E799-4BC3-9F01-0B1201278B23}" dt="2020-11-17T15:30:15.726" v="384" actId="20577"/>
          <ac:spMkLst>
            <pc:docMk/>
            <pc:sldMk cId="0" sldId="266"/>
            <ac:spMk id="130" creationId="{00000000-0000-0000-0000-000000000000}"/>
          </ac:spMkLst>
        </pc:spChg>
      </pc:sldChg>
      <pc:sldChg chg="modSp mod">
        <pc:chgData name="Taylor Thurston" userId="10285e41d43c4120" providerId="LiveId" clId="{F9A8BF66-E799-4BC3-9F01-0B1201278B23}" dt="2020-11-17T16:11:46.179" v="396" actId="20577"/>
        <pc:sldMkLst>
          <pc:docMk/>
          <pc:sldMk cId="0" sldId="267"/>
        </pc:sldMkLst>
        <pc:spChg chg="mod">
          <ac:chgData name="Taylor Thurston" userId="10285e41d43c4120" providerId="LiveId" clId="{F9A8BF66-E799-4BC3-9F01-0B1201278B23}" dt="2020-11-17T16:11:46.179" v="396" actId="20577"/>
          <ac:spMkLst>
            <pc:docMk/>
            <pc:sldMk cId="0" sldId="267"/>
            <ac:spMk id="135" creationId="{00000000-0000-0000-0000-000000000000}"/>
          </ac:spMkLst>
        </pc:spChg>
      </pc:sldChg>
      <pc:sldChg chg="modSp mod">
        <pc:chgData name="Taylor Thurston" userId="10285e41d43c4120" providerId="LiveId" clId="{F9A8BF66-E799-4BC3-9F01-0B1201278B23}" dt="2020-11-17T16:11:41.223" v="394" actId="12"/>
        <pc:sldMkLst>
          <pc:docMk/>
          <pc:sldMk cId="0" sldId="268"/>
        </pc:sldMkLst>
        <pc:spChg chg="mod">
          <ac:chgData name="Taylor Thurston" userId="10285e41d43c4120" providerId="LiveId" clId="{F9A8BF66-E799-4BC3-9F01-0B1201278B23}" dt="2020-11-17T16:11:41.223" v="394" actId="12"/>
          <ac:spMkLst>
            <pc:docMk/>
            <pc:sldMk cId="0" sldId="268"/>
            <ac:spMk id="142" creationId="{00000000-0000-0000-0000-000000000000}"/>
          </ac:spMkLst>
        </pc:spChg>
      </pc:sldChg>
      <pc:sldChg chg="modSp mod">
        <pc:chgData name="Taylor Thurston" userId="10285e41d43c4120" providerId="LiveId" clId="{F9A8BF66-E799-4BC3-9F01-0B1201278B23}" dt="2020-11-17T16:16:05.793" v="397" actId="20577"/>
        <pc:sldMkLst>
          <pc:docMk/>
          <pc:sldMk cId="0" sldId="269"/>
        </pc:sldMkLst>
        <pc:spChg chg="mod">
          <ac:chgData name="Taylor Thurston" userId="10285e41d43c4120" providerId="LiveId" clId="{F9A8BF66-E799-4BC3-9F01-0B1201278B23}" dt="2020-11-17T16:16:05.793" v="397" actId="20577"/>
          <ac:spMkLst>
            <pc:docMk/>
            <pc:sldMk cId="0" sldId="269"/>
            <ac:spMk id="148" creationId="{00000000-0000-0000-0000-000000000000}"/>
          </ac:spMkLst>
        </pc:spChg>
      </pc:sldChg>
      <pc:sldChg chg="modSp mod">
        <pc:chgData name="Taylor Thurston" userId="10285e41d43c4120" providerId="LiveId" clId="{F9A8BF66-E799-4BC3-9F01-0B1201278B23}" dt="2020-11-17T16:27:21.352" v="424" actId="6549"/>
        <pc:sldMkLst>
          <pc:docMk/>
          <pc:sldMk cId="0" sldId="270"/>
        </pc:sldMkLst>
        <pc:spChg chg="mod">
          <ac:chgData name="Taylor Thurston" userId="10285e41d43c4120" providerId="LiveId" clId="{F9A8BF66-E799-4BC3-9F01-0B1201278B23}" dt="2020-11-17T16:27:21.352" v="424" actId="6549"/>
          <ac:spMkLst>
            <pc:docMk/>
            <pc:sldMk cId="0" sldId="270"/>
            <ac:spMk id="154" creationId="{00000000-0000-0000-0000-000000000000}"/>
          </ac:spMkLst>
        </pc:spChg>
      </pc:sldChg>
      <pc:sldChg chg="addSp delSp modSp new mod ord modClrScheme chgLayout">
        <pc:chgData name="Taylor Thurston" userId="10285e41d43c4120" providerId="LiveId" clId="{F9A8BF66-E799-4BC3-9F01-0B1201278B23}" dt="2020-11-17T14:49:01.689" v="331" actId="1076"/>
        <pc:sldMkLst>
          <pc:docMk/>
          <pc:sldMk cId="2275824424" sldId="271"/>
        </pc:sldMkLst>
        <pc:spChg chg="del mod ord">
          <ac:chgData name="Taylor Thurston" userId="10285e41d43c4120" providerId="LiveId" clId="{F9A8BF66-E799-4BC3-9F01-0B1201278B23}" dt="2020-11-17T14:48:28.467" v="284" actId="700"/>
          <ac:spMkLst>
            <pc:docMk/>
            <pc:sldMk cId="2275824424" sldId="271"/>
            <ac:spMk id="2" creationId="{8430B89A-099C-4359-9775-9125944FCDA8}"/>
          </ac:spMkLst>
        </pc:spChg>
        <pc:spChg chg="del mod ord">
          <ac:chgData name="Taylor Thurston" userId="10285e41d43c4120" providerId="LiveId" clId="{F9A8BF66-E799-4BC3-9F01-0B1201278B23}" dt="2020-11-17T14:48:28.467" v="284" actId="700"/>
          <ac:spMkLst>
            <pc:docMk/>
            <pc:sldMk cId="2275824424" sldId="271"/>
            <ac:spMk id="3" creationId="{CE7AB3C3-7CFB-4635-9166-8AFAA587F64C}"/>
          </ac:spMkLst>
        </pc:spChg>
        <pc:spChg chg="del">
          <ac:chgData name="Taylor Thurston" userId="10285e41d43c4120" providerId="LiveId" clId="{F9A8BF66-E799-4BC3-9F01-0B1201278B23}" dt="2020-11-17T14:48:28.467" v="284" actId="700"/>
          <ac:spMkLst>
            <pc:docMk/>
            <pc:sldMk cId="2275824424" sldId="271"/>
            <ac:spMk id="4" creationId="{D4051964-B8F0-4495-9B67-AAC594A9AA23}"/>
          </ac:spMkLst>
        </pc:spChg>
        <pc:spChg chg="del">
          <ac:chgData name="Taylor Thurston" userId="10285e41d43c4120" providerId="LiveId" clId="{F9A8BF66-E799-4BC3-9F01-0B1201278B23}" dt="2020-11-17T14:48:28.467" v="284" actId="700"/>
          <ac:spMkLst>
            <pc:docMk/>
            <pc:sldMk cId="2275824424" sldId="271"/>
            <ac:spMk id="5" creationId="{E4E738BC-02ED-4AD2-8D36-8F525B39FAF5}"/>
          </ac:spMkLst>
        </pc:spChg>
        <pc:spChg chg="del">
          <ac:chgData name="Taylor Thurston" userId="10285e41d43c4120" providerId="LiveId" clId="{F9A8BF66-E799-4BC3-9F01-0B1201278B23}" dt="2020-11-17T14:48:28.467" v="284" actId="700"/>
          <ac:spMkLst>
            <pc:docMk/>
            <pc:sldMk cId="2275824424" sldId="271"/>
            <ac:spMk id="6" creationId="{CD440FED-068E-46B5-AF95-69DF416748A9}"/>
          </ac:spMkLst>
        </pc:spChg>
        <pc:spChg chg="add mod ord">
          <ac:chgData name="Taylor Thurston" userId="10285e41d43c4120" providerId="LiveId" clId="{F9A8BF66-E799-4BC3-9F01-0B1201278B23}" dt="2020-11-17T14:49:01.689" v="331" actId="1076"/>
          <ac:spMkLst>
            <pc:docMk/>
            <pc:sldMk cId="2275824424" sldId="271"/>
            <ac:spMk id="7" creationId="{C9AF0F7A-DAC5-43FC-9040-7A990B170FE7}"/>
          </ac:spMkLst>
        </pc:spChg>
        <pc:spChg chg="add del mod ord">
          <ac:chgData name="Taylor Thurston" userId="10285e41d43c4120" providerId="LiveId" clId="{F9A8BF66-E799-4BC3-9F01-0B1201278B23}" dt="2020-11-17T14:48:43.079" v="325" actId="478"/>
          <ac:spMkLst>
            <pc:docMk/>
            <pc:sldMk cId="2275824424" sldId="271"/>
            <ac:spMk id="8" creationId="{28B3C05F-2DFA-4E49-9F79-C7D24C548BF6}"/>
          </ac:spMkLst>
        </pc:spChg>
      </pc:sldChg>
    </pc:docChg>
  </pc:docChgLst>
  <pc:docChgLst>
    <pc:chgData name="Taylor Thurston" userId="10285e41d43c4120" providerId="LiveId" clId="{100EC1AC-0B73-4EC2-8FB9-6C0E84761AEA}"/>
    <pc:docChg chg="custSel modSld">
      <pc:chgData name="Taylor Thurston" userId="10285e41d43c4120" providerId="LiveId" clId="{100EC1AC-0B73-4EC2-8FB9-6C0E84761AEA}" dt="2021-01-20T19:36:31.826" v="1" actId="1592"/>
      <pc:docMkLst>
        <pc:docMk/>
      </pc:docMkLst>
      <pc:sldChg chg="delCm modCm">
        <pc:chgData name="Taylor Thurston" userId="10285e41d43c4120" providerId="LiveId" clId="{100EC1AC-0B73-4EC2-8FB9-6C0E84761AEA}" dt="2021-01-20T19:36:31.826" v="1" actId="1592"/>
        <pc:sldMkLst>
          <pc:docMk/>
          <pc:sldMk cId="0" sldId="262"/>
        </pc:sldMkLst>
      </pc:sldChg>
    </pc:docChg>
  </pc:docChgLst>
  <pc:docChgLst>
    <pc:chgData name="Parsons, Alexandra" userId="S::aparsons@ou.edu::b74f41de-cd6c-4af0-8017-b4b324650354" providerId="AD" clId="Web-{757CA233-EDEF-47DE-A7F7-883A036DB406}"/>
    <pc:docChg chg="modSld">
      <pc:chgData name="Parsons, Alexandra" userId="S::aparsons@ou.edu::b74f41de-cd6c-4af0-8017-b4b324650354" providerId="AD" clId="Web-{757CA233-EDEF-47DE-A7F7-883A036DB406}" dt="2020-11-17T18:45:39.475" v="90" actId="1076"/>
      <pc:docMkLst>
        <pc:docMk/>
      </pc:docMkLst>
      <pc:sldChg chg="modSp">
        <pc:chgData name="Parsons, Alexandra" userId="S::aparsons@ou.edu::b74f41de-cd6c-4af0-8017-b4b324650354" providerId="AD" clId="Web-{757CA233-EDEF-47DE-A7F7-883A036DB406}" dt="2020-11-17T18:43:46.404" v="83" actId="20577"/>
        <pc:sldMkLst>
          <pc:docMk/>
          <pc:sldMk cId="0" sldId="260"/>
        </pc:sldMkLst>
        <pc:spChg chg="mod">
          <ac:chgData name="Parsons, Alexandra" userId="S::aparsons@ou.edu::b74f41de-cd6c-4af0-8017-b4b324650354" providerId="AD" clId="Web-{757CA233-EDEF-47DE-A7F7-883A036DB406}" dt="2020-11-17T18:41:41.644" v="0" actId="20577"/>
          <ac:spMkLst>
            <pc:docMk/>
            <pc:sldMk cId="0" sldId="260"/>
            <ac:spMk id="92" creationId="{00000000-0000-0000-0000-000000000000}"/>
          </ac:spMkLst>
        </pc:spChg>
        <pc:spChg chg="mod">
          <ac:chgData name="Parsons, Alexandra" userId="S::aparsons@ou.edu::b74f41de-cd6c-4af0-8017-b4b324650354" providerId="AD" clId="Web-{757CA233-EDEF-47DE-A7F7-883A036DB406}" dt="2020-11-17T18:43:46.404" v="83" actId="20577"/>
          <ac:spMkLst>
            <pc:docMk/>
            <pc:sldMk cId="0" sldId="260"/>
            <ac:spMk id="93" creationId="{00000000-0000-0000-0000-000000000000}"/>
          </ac:spMkLst>
        </pc:spChg>
      </pc:sldChg>
      <pc:sldChg chg="addCm">
        <pc:chgData name="Parsons, Alexandra" userId="S::aparsons@ou.edu::b74f41de-cd6c-4af0-8017-b4b324650354" providerId="AD" clId="Web-{757CA233-EDEF-47DE-A7F7-883A036DB406}" dt="2020-11-17T18:44:44.174" v="84"/>
        <pc:sldMkLst>
          <pc:docMk/>
          <pc:sldMk cId="0" sldId="262"/>
        </pc:sldMkLst>
      </pc:sldChg>
      <pc:sldChg chg="addSp delSp modSp">
        <pc:chgData name="Parsons, Alexandra" userId="S::aparsons@ou.edu::b74f41de-cd6c-4af0-8017-b4b324650354" providerId="AD" clId="Web-{757CA233-EDEF-47DE-A7F7-883A036DB406}" dt="2020-11-17T18:45:39.475" v="90" actId="1076"/>
        <pc:sldMkLst>
          <pc:docMk/>
          <pc:sldMk cId="0" sldId="267"/>
        </pc:sldMkLst>
        <pc:spChg chg="add del mod">
          <ac:chgData name="Parsons, Alexandra" userId="S::aparsons@ou.edu::b74f41de-cd6c-4af0-8017-b4b324650354" providerId="AD" clId="Web-{757CA233-EDEF-47DE-A7F7-883A036DB406}" dt="2020-11-17T18:45:19.161" v="87"/>
          <ac:spMkLst>
            <pc:docMk/>
            <pc:sldMk cId="0" sldId="267"/>
            <ac:spMk id="4" creationId="{35C174BA-4584-4EEE-A92D-98D9C7561BFA}"/>
          </ac:spMkLst>
        </pc:spChg>
        <pc:spChg chg="del">
          <ac:chgData name="Parsons, Alexandra" userId="S::aparsons@ou.edu::b74f41de-cd6c-4af0-8017-b4b324650354" providerId="AD" clId="Web-{757CA233-EDEF-47DE-A7F7-883A036DB406}" dt="2020-11-17T18:45:15.833" v="86"/>
          <ac:spMkLst>
            <pc:docMk/>
            <pc:sldMk cId="0" sldId="267"/>
            <ac:spMk id="136" creationId="{00000000-0000-0000-0000-000000000000}"/>
          </ac:spMkLst>
        </pc:spChg>
        <pc:picChg chg="add mod">
          <ac:chgData name="Parsons, Alexandra" userId="S::aparsons@ou.edu::b74f41de-cd6c-4af0-8017-b4b324650354" providerId="AD" clId="Web-{757CA233-EDEF-47DE-A7F7-883A036DB406}" dt="2020-11-17T18:45:39.475" v="90" actId="1076"/>
          <ac:picMkLst>
            <pc:docMk/>
            <pc:sldMk cId="0" sldId="267"/>
            <ac:picMk id="2" creationId="{E24AE6AB-4696-40C3-84C7-6A6963EF08A7}"/>
          </ac:picMkLst>
        </pc:picChg>
      </pc:sldChg>
    </pc:docChg>
  </pc:docChgLst>
  <pc:docChgLst>
    <pc:chgData name="Guest User" userId="S::urn:spo:anon#22b01685a4878002c90e6949403bce47b99d3245ee3d0e3bc67eaafb15663f2c::" providerId="AD" clId="Web-{388C2A80-A124-895B-5640-8B693230AA6A}"/>
    <pc:docChg chg="modSld">
      <pc:chgData name="Guest User" userId="S::urn:spo:anon#22b01685a4878002c90e6949403bce47b99d3245ee3d0e3bc67eaafb15663f2c::" providerId="AD" clId="Web-{388C2A80-A124-895B-5640-8B693230AA6A}" dt="2020-11-17T18:59:06.676" v="61"/>
      <pc:docMkLst>
        <pc:docMk/>
      </pc:docMkLst>
      <pc:sldChg chg="addSp delSp">
        <pc:chgData name="Guest User" userId="S::urn:spo:anon#22b01685a4878002c90e6949403bce47b99d3245ee3d0e3bc67eaafb15663f2c::" providerId="AD" clId="Web-{388C2A80-A124-895B-5640-8B693230AA6A}" dt="2020-11-17T18:57:57.079" v="38"/>
        <pc:sldMkLst>
          <pc:docMk/>
          <pc:sldMk cId="0" sldId="257"/>
        </pc:sldMkLst>
        <pc:picChg chg="add del">
          <ac:chgData name="Guest User" userId="S::urn:spo:anon#22b01685a4878002c90e6949403bce47b99d3245ee3d0e3bc67eaafb15663f2c::" providerId="AD" clId="Web-{388C2A80-A124-895B-5640-8B693230AA6A}" dt="2020-11-17T18:57:36.907" v="29"/>
          <ac:picMkLst>
            <pc:docMk/>
            <pc:sldMk cId="0" sldId="257"/>
            <ac:picMk id="2" creationId="{A68A5846-F37A-42DC-9C69-2812C1DF2C84}"/>
          </ac:picMkLst>
        </pc:picChg>
        <pc:picChg chg="add del">
          <ac:chgData name="Guest User" userId="S::urn:spo:anon#22b01685a4878002c90e6949403bce47b99d3245ee3d0e3bc67eaafb15663f2c::" providerId="AD" clId="Web-{388C2A80-A124-895B-5640-8B693230AA6A}" dt="2020-11-17T18:57:53.392" v="37"/>
          <ac:picMkLst>
            <pc:docMk/>
            <pc:sldMk cId="0" sldId="257"/>
            <ac:picMk id="3" creationId="{A44AEBC7-DE20-4828-AB4F-3E2B9255BEEB}"/>
          </ac:picMkLst>
        </pc:picChg>
        <pc:picChg chg="add">
          <ac:chgData name="Guest User" userId="S::urn:spo:anon#22b01685a4878002c90e6949403bce47b99d3245ee3d0e3bc67eaafb15663f2c::" providerId="AD" clId="Web-{388C2A80-A124-895B-5640-8B693230AA6A}" dt="2020-11-17T18:57:57.079" v="38"/>
          <ac:picMkLst>
            <pc:docMk/>
            <pc:sldMk cId="0" sldId="257"/>
            <ac:picMk id="5" creationId="{966347D4-EBF7-42EE-BC85-83979C59D997}"/>
          </ac:picMkLst>
        </pc:picChg>
      </pc:sldChg>
      <pc:sldChg chg="addSp delSp modSp">
        <pc:chgData name="Guest User" userId="S::urn:spo:anon#22b01685a4878002c90e6949403bce47b99d3245ee3d0e3bc67eaafb15663f2c::" providerId="AD" clId="Web-{388C2A80-A124-895B-5640-8B693230AA6A}" dt="2020-11-17T18:58:16.736" v="50"/>
        <pc:sldMkLst>
          <pc:docMk/>
          <pc:sldMk cId="0" sldId="258"/>
        </pc:sldMkLst>
        <pc:picChg chg="add del mod">
          <ac:chgData name="Guest User" userId="S::urn:spo:anon#22b01685a4878002c90e6949403bce47b99d3245ee3d0e3bc67eaafb15663f2c::" providerId="AD" clId="Web-{388C2A80-A124-895B-5640-8B693230AA6A}" dt="2020-11-17T18:58:13.627" v="48"/>
          <ac:picMkLst>
            <pc:docMk/>
            <pc:sldMk cId="0" sldId="258"/>
            <ac:picMk id="2" creationId="{E0A5823D-BEA6-4214-86E0-B15AEE7B24F1}"/>
          </ac:picMkLst>
        </pc:picChg>
        <pc:picChg chg="add del mod">
          <ac:chgData name="Guest User" userId="S::urn:spo:anon#22b01685a4878002c90e6949403bce47b99d3245ee3d0e3bc67eaafb15663f2c::" providerId="AD" clId="Web-{388C2A80-A124-895B-5640-8B693230AA6A}" dt="2020-11-17T18:58:12.658" v="47"/>
          <ac:picMkLst>
            <pc:docMk/>
            <pc:sldMk cId="0" sldId="258"/>
            <ac:picMk id="3" creationId="{2B545577-4294-4EC4-B966-8AED162B042B}"/>
          </ac:picMkLst>
        </pc:picChg>
        <pc:picChg chg="add del mod">
          <ac:chgData name="Guest User" userId="S::urn:spo:anon#22b01685a4878002c90e6949403bce47b99d3245ee3d0e3bc67eaafb15663f2c::" providerId="AD" clId="Web-{388C2A80-A124-895B-5640-8B693230AA6A}" dt="2020-11-17T18:58:11.705" v="46"/>
          <ac:picMkLst>
            <pc:docMk/>
            <pc:sldMk cId="0" sldId="258"/>
            <ac:picMk id="4" creationId="{DAB0C8B8-A2FC-4401-99FC-A8DADC9F4D1C}"/>
          </ac:picMkLst>
        </pc:picChg>
        <pc:picChg chg="add del mod">
          <ac:chgData name="Guest User" userId="S::urn:spo:anon#22b01685a4878002c90e6949403bce47b99d3245ee3d0e3bc67eaafb15663f2c::" providerId="AD" clId="Web-{388C2A80-A124-895B-5640-8B693230AA6A}" dt="2020-11-17T18:58:16.736" v="50"/>
          <ac:picMkLst>
            <pc:docMk/>
            <pc:sldMk cId="0" sldId="258"/>
            <ac:picMk id="5" creationId="{EAE99284-11D5-4CB6-A970-3282AF0EF45A}"/>
          </ac:picMkLst>
        </pc:picChg>
        <pc:picChg chg="add del">
          <ac:chgData name="Guest User" userId="S::urn:spo:anon#22b01685a4878002c90e6949403bce47b99d3245ee3d0e3bc67eaafb15663f2c::" providerId="AD" clId="Web-{388C2A80-A124-895B-5640-8B693230AA6A}" dt="2020-11-17T18:57:44.032" v="34"/>
          <ac:picMkLst>
            <pc:docMk/>
            <pc:sldMk cId="0" sldId="258"/>
            <ac:picMk id="8" creationId="{AE43AD12-A5A9-46C8-955C-6FEB222E34C6}"/>
          </ac:picMkLst>
        </pc:picChg>
      </pc:sldChg>
      <pc:sldChg chg="addSp delSp modSp">
        <pc:chgData name="Guest User" userId="S::urn:spo:anon#22b01685a4878002c90e6949403bce47b99d3245ee3d0e3bc67eaafb15663f2c::" providerId="AD" clId="Web-{388C2A80-A124-895B-5640-8B693230AA6A}" dt="2020-11-17T18:58:40.675" v="57" actId="1076"/>
        <pc:sldMkLst>
          <pc:docMk/>
          <pc:sldMk cId="0" sldId="259"/>
        </pc:sldMkLst>
        <pc:picChg chg="add del">
          <ac:chgData name="Guest User" userId="S::urn:spo:anon#22b01685a4878002c90e6949403bce47b99d3245ee3d0e3bc67eaafb15663f2c::" providerId="AD" clId="Web-{388C2A80-A124-895B-5640-8B693230AA6A}" dt="2020-11-17T18:58:26.159" v="53"/>
          <ac:picMkLst>
            <pc:docMk/>
            <pc:sldMk cId="0" sldId="259"/>
            <ac:picMk id="2" creationId="{DE278320-9110-4A44-84B2-590F9DD90D55}"/>
          </ac:picMkLst>
        </pc:picChg>
        <pc:picChg chg="add del mod">
          <ac:chgData name="Guest User" userId="S::urn:spo:anon#22b01685a4878002c90e6949403bce47b99d3245ee3d0e3bc67eaafb15663f2c::" providerId="AD" clId="Web-{388C2A80-A124-895B-5640-8B693230AA6A}" dt="2020-11-17T18:58:24.690" v="52"/>
          <ac:picMkLst>
            <pc:docMk/>
            <pc:sldMk cId="0" sldId="259"/>
            <ac:picMk id="3" creationId="{AD491EFE-6789-4140-A206-1A0E2242159C}"/>
          </ac:picMkLst>
        </pc:picChg>
        <pc:picChg chg="add mod">
          <ac:chgData name="Guest User" userId="S::urn:spo:anon#22b01685a4878002c90e6949403bce47b99d3245ee3d0e3bc67eaafb15663f2c::" providerId="AD" clId="Web-{388C2A80-A124-895B-5640-8B693230AA6A}" dt="2020-11-17T18:58:40.675" v="57" actId="1076"/>
          <ac:picMkLst>
            <pc:docMk/>
            <pc:sldMk cId="0" sldId="259"/>
            <ac:picMk id="5" creationId="{33378ED9-FAF3-4F45-B222-7A746DC53F52}"/>
          </ac:picMkLst>
        </pc:picChg>
      </pc:sldChg>
      <pc:sldChg chg="addSp delSp modSp">
        <pc:chgData name="Guest User" userId="S::urn:spo:anon#22b01685a4878002c90e6949403bce47b99d3245ee3d0e3bc67eaafb15663f2c::" providerId="AD" clId="Web-{388C2A80-A124-895B-5640-8B693230AA6A}" dt="2020-11-17T18:59:06.676" v="61"/>
        <pc:sldMkLst>
          <pc:docMk/>
          <pc:sldMk cId="0" sldId="260"/>
        </pc:sldMkLst>
        <pc:picChg chg="add del">
          <ac:chgData name="Guest User" userId="S::urn:spo:anon#22b01685a4878002c90e6949403bce47b99d3245ee3d0e3bc67eaafb15663f2c::" providerId="AD" clId="Web-{388C2A80-A124-895B-5640-8B693230AA6A}" dt="2020-11-17T18:59:06.676" v="61"/>
          <ac:picMkLst>
            <pc:docMk/>
            <pc:sldMk cId="0" sldId="260"/>
            <ac:picMk id="2" creationId="{224C2891-F9A5-4BB1-9AEF-88883EA7B62A}"/>
          </ac:picMkLst>
        </pc:picChg>
        <pc:picChg chg="add del mod">
          <ac:chgData name="Guest User" userId="S::urn:spo:anon#22b01685a4878002c90e6949403bce47b99d3245ee3d0e3bc67eaafb15663f2c::" providerId="AD" clId="Web-{388C2A80-A124-895B-5640-8B693230AA6A}" dt="2020-11-17T18:58:46.159" v="60"/>
          <ac:picMkLst>
            <pc:docMk/>
            <pc:sldMk cId="0" sldId="260"/>
            <ac:picMk id="3" creationId="{2DBD2FBE-D39B-467E-8B33-3C467BDA50C8}"/>
          </ac:picMkLst>
        </pc:picChg>
      </pc:sldChg>
      <pc:sldChg chg="addSp">
        <pc:chgData name="Guest User" userId="S::urn:spo:anon#22b01685a4878002c90e6949403bce47b99d3245ee3d0e3bc67eaafb15663f2c::" providerId="AD" clId="Web-{388C2A80-A124-895B-5640-8B693230AA6A}" dt="2020-11-17T18:56:38.061" v="15"/>
        <pc:sldMkLst>
          <pc:docMk/>
          <pc:sldMk cId="0" sldId="261"/>
        </pc:sldMkLst>
        <pc:picChg chg="add">
          <ac:chgData name="Guest User" userId="S::urn:spo:anon#22b01685a4878002c90e6949403bce47b99d3245ee3d0e3bc67eaafb15663f2c::" providerId="AD" clId="Web-{388C2A80-A124-895B-5640-8B693230AA6A}" dt="2020-11-17T18:56:38.061" v="15"/>
          <ac:picMkLst>
            <pc:docMk/>
            <pc:sldMk cId="0" sldId="261"/>
            <ac:picMk id="2" creationId="{77045E81-FD84-44D8-90FF-5059BF3865BC}"/>
          </ac:picMkLst>
        </pc:picChg>
      </pc:sldChg>
      <pc:sldChg chg="addSp">
        <pc:chgData name="Guest User" userId="S::urn:spo:anon#22b01685a4878002c90e6949403bce47b99d3245ee3d0e3bc67eaafb15663f2c::" providerId="AD" clId="Web-{388C2A80-A124-895B-5640-8B693230AA6A}" dt="2020-11-17T18:56:39.671" v="16"/>
        <pc:sldMkLst>
          <pc:docMk/>
          <pc:sldMk cId="0" sldId="262"/>
        </pc:sldMkLst>
        <pc:picChg chg="add">
          <ac:chgData name="Guest User" userId="S::urn:spo:anon#22b01685a4878002c90e6949403bce47b99d3245ee3d0e3bc67eaafb15663f2c::" providerId="AD" clId="Web-{388C2A80-A124-895B-5640-8B693230AA6A}" dt="2020-11-17T18:56:39.671" v="16"/>
          <ac:picMkLst>
            <pc:docMk/>
            <pc:sldMk cId="0" sldId="262"/>
            <ac:picMk id="2" creationId="{45E53EF6-AB5A-450F-A9D0-39800234A9C9}"/>
          </ac:picMkLst>
        </pc:picChg>
      </pc:sldChg>
      <pc:sldChg chg="addSp">
        <pc:chgData name="Guest User" userId="S::urn:spo:anon#22b01685a4878002c90e6949403bce47b99d3245ee3d0e3bc67eaafb15663f2c::" providerId="AD" clId="Web-{388C2A80-A124-895B-5640-8B693230AA6A}" dt="2020-11-17T18:56:42.186" v="17"/>
        <pc:sldMkLst>
          <pc:docMk/>
          <pc:sldMk cId="0" sldId="263"/>
        </pc:sldMkLst>
        <pc:picChg chg="add">
          <ac:chgData name="Guest User" userId="S::urn:spo:anon#22b01685a4878002c90e6949403bce47b99d3245ee3d0e3bc67eaafb15663f2c::" providerId="AD" clId="Web-{388C2A80-A124-895B-5640-8B693230AA6A}" dt="2020-11-17T18:56:42.186" v="17"/>
          <ac:picMkLst>
            <pc:docMk/>
            <pc:sldMk cId="0" sldId="263"/>
            <ac:picMk id="2" creationId="{530DCEF3-5D61-4B45-AD00-9085DDF5D55C}"/>
          </ac:picMkLst>
        </pc:picChg>
      </pc:sldChg>
      <pc:sldChg chg="addSp modSp">
        <pc:chgData name="Guest User" userId="S::urn:spo:anon#22b01685a4878002c90e6949403bce47b99d3245ee3d0e3bc67eaafb15663f2c::" providerId="AD" clId="Web-{388C2A80-A124-895B-5640-8B693230AA6A}" dt="2020-11-17T18:56:26.514" v="9" actId="1076"/>
        <pc:sldMkLst>
          <pc:docMk/>
          <pc:sldMk cId="0" sldId="264"/>
        </pc:sldMkLst>
        <pc:picChg chg="add mod">
          <ac:chgData name="Guest User" userId="S::urn:spo:anon#22b01685a4878002c90e6949403bce47b99d3245ee3d0e3bc67eaafb15663f2c::" providerId="AD" clId="Web-{388C2A80-A124-895B-5640-8B693230AA6A}" dt="2020-11-17T18:56:26.514" v="9" actId="1076"/>
          <ac:picMkLst>
            <pc:docMk/>
            <pc:sldMk cId="0" sldId="264"/>
            <ac:picMk id="2" creationId="{2D94267D-50D5-4326-9471-2F2A0E927F21}"/>
          </ac:picMkLst>
        </pc:picChg>
      </pc:sldChg>
      <pc:sldChg chg="addSp">
        <pc:chgData name="Guest User" userId="S::urn:spo:anon#22b01685a4878002c90e6949403bce47b99d3245ee3d0e3bc67eaafb15663f2c::" providerId="AD" clId="Web-{388C2A80-A124-895B-5640-8B693230AA6A}" dt="2020-11-17T18:56:44.765" v="18"/>
        <pc:sldMkLst>
          <pc:docMk/>
          <pc:sldMk cId="0" sldId="265"/>
        </pc:sldMkLst>
        <pc:picChg chg="add">
          <ac:chgData name="Guest User" userId="S::urn:spo:anon#22b01685a4878002c90e6949403bce47b99d3245ee3d0e3bc67eaafb15663f2c::" providerId="AD" clId="Web-{388C2A80-A124-895B-5640-8B693230AA6A}" dt="2020-11-17T18:56:44.765" v="18"/>
          <ac:picMkLst>
            <pc:docMk/>
            <pc:sldMk cId="0" sldId="265"/>
            <ac:picMk id="2" creationId="{40B9DDAA-DD2C-4E58-8FD3-22E0AE504ECE}"/>
          </ac:picMkLst>
        </pc:picChg>
      </pc:sldChg>
      <pc:sldChg chg="addSp">
        <pc:chgData name="Guest User" userId="S::urn:spo:anon#22b01685a4878002c90e6949403bce47b99d3245ee3d0e3bc67eaafb15663f2c::" providerId="AD" clId="Web-{388C2A80-A124-895B-5640-8B693230AA6A}" dt="2020-11-17T18:56:46.327" v="19"/>
        <pc:sldMkLst>
          <pc:docMk/>
          <pc:sldMk cId="0" sldId="266"/>
        </pc:sldMkLst>
        <pc:picChg chg="add">
          <ac:chgData name="Guest User" userId="S::urn:spo:anon#22b01685a4878002c90e6949403bce47b99d3245ee3d0e3bc67eaafb15663f2c::" providerId="AD" clId="Web-{388C2A80-A124-895B-5640-8B693230AA6A}" dt="2020-11-17T18:56:46.327" v="19"/>
          <ac:picMkLst>
            <pc:docMk/>
            <pc:sldMk cId="0" sldId="266"/>
            <ac:picMk id="2" creationId="{401062C6-A574-437B-8D8C-8E9205FD4B33}"/>
          </ac:picMkLst>
        </pc:picChg>
      </pc:sldChg>
      <pc:sldChg chg="addSp">
        <pc:chgData name="Guest User" userId="S::urn:spo:anon#22b01685a4878002c90e6949403bce47b99d3245ee3d0e3bc67eaafb15663f2c::" providerId="AD" clId="Web-{388C2A80-A124-895B-5640-8B693230AA6A}" dt="2020-11-17T18:56:48.499" v="20"/>
        <pc:sldMkLst>
          <pc:docMk/>
          <pc:sldMk cId="0" sldId="267"/>
        </pc:sldMkLst>
        <pc:picChg chg="add">
          <ac:chgData name="Guest User" userId="S::urn:spo:anon#22b01685a4878002c90e6949403bce47b99d3245ee3d0e3bc67eaafb15663f2c::" providerId="AD" clId="Web-{388C2A80-A124-895B-5640-8B693230AA6A}" dt="2020-11-17T18:56:48.499" v="20"/>
          <ac:picMkLst>
            <pc:docMk/>
            <pc:sldMk cId="0" sldId="267"/>
            <ac:picMk id="3" creationId="{FB0D9FFF-502B-4B13-93CF-A6EA212A4A36}"/>
          </ac:picMkLst>
        </pc:picChg>
      </pc:sldChg>
      <pc:sldChg chg="addSp">
        <pc:chgData name="Guest User" userId="S::urn:spo:anon#22b01685a4878002c90e6949403bce47b99d3245ee3d0e3bc67eaafb15663f2c::" providerId="AD" clId="Web-{388C2A80-A124-895B-5640-8B693230AA6A}" dt="2020-11-17T18:56:52.671" v="21"/>
        <pc:sldMkLst>
          <pc:docMk/>
          <pc:sldMk cId="0" sldId="268"/>
        </pc:sldMkLst>
        <pc:picChg chg="add">
          <ac:chgData name="Guest User" userId="S::urn:spo:anon#22b01685a4878002c90e6949403bce47b99d3245ee3d0e3bc67eaafb15663f2c::" providerId="AD" clId="Web-{388C2A80-A124-895B-5640-8B693230AA6A}" dt="2020-11-17T18:56:52.671" v="21"/>
          <ac:picMkLst>
            <pc:docMk/>
            <pc:sldMk cId="0" sldId="268"/>
            <ac:picMk id="2" creationId="{CEAB28E5-4D31-4380-BFA1-34C3CD3DBF51}"/>
          </ac:picMkLst>
        </pc:picChg>
      </pc:sldChg>
      <pc:sldChg chg="addSp">
        <pc:chgData name="Guest User" userId="S::urn:spo:anon#22b01685a4878002c90e6949403bce47b99d3245ee3d0e3bc67eaafb15663f2c::" providerId="AD" clId="Web-{388C2A80-A124-895B-5640-8B693230AA6A}" dt="2020-11-17T18:56:56.827" v="22"/>
        <pc:sldMkLst>
          <pc:docMk/>
          <pc:sldMk cId="0" sldId="269"/>
        </pc:sldMkLst>
        <pc:picChg chg="add">
          <ac:chgData name="Guest User" userId="S::urn:spo:anon#22b01685a4878002c90e6949403bce47b99d3245ee3d0e3bc67eaafb15663f2c::" providerId="AD" clId="Web-{388C2A80-A124-895B-5640-8B693230AA6A}" dt="2020-11-17T18:56:56.827" v="22"/>
          <ac:picMkLst>
            <pc:docMk/>
            <pc:sldMk cId="0" sldId="269"/>
            <ac:picMk id="2" creationId="{E1A42CA7-622D-4605-B771-6795111EF463}"/>
          </ac:picMkLst>
        </pc:picChg>
      </pc:sldChg>
      <pc:sldChg chg="addSp">
        <pc:chgData name="Guest User" userId="S::urn:spo:anon#22b01685a4878002c90e6949403bce47b99d3245ee3d0e3bc67eaafb15663f2c::" providerId="AD" clId="Web-{388C2A80-A124-895B-5640-8B693230AA6A}" dt="2020-11-17T18:56:57.656" v="23"/>
        <pc:sldMkLst>
          <pc:docMk/>
          <pc:sldMk cId="0" sldId="270"/>
        </pc:sldMkLst>
        <pc:picChg chg="add">
          <ac:chgData name="Guest User" userId="S::urn:spo:anon#22b01685a4878002c90e6949403bce47b99d3245ee3d0e3bc67eaafb15663f2c::" providerId="AD" clId="Web-{388C2A80-A124-895B-5640-8B693230AA6A}" dt="2020-11-17T18:56:57.656" v="23"/>
          <ac:picMkLst>
            <pc:docMk/>
            <pc:sldMk cId="0" sldId="270"/>
            <ac:picMk id="2" creationId="{86690DB5-2F2D-44CC-81DA-C83A3CE6DA1C}"/>
          </ac:picMkLst>
        </pc:picChg>
      </pc:sldChg>
      <pc:sldChg chg="addSp delSp">
        <pc:chgData name="Guest User" userId="S::urn:spo:anon#22b01685a4878002c90e6949403bce47b99d3245ee3d0e3bc67eaafb15663f2c::" providerId="AD" clId="Web-{388C2A80-A124-895B-5640-8B693230AA6A}" dt="2020-11-17T18:58:06.002" v="42"/>
        <pc:sldMkLst>
          <pc:docMk/>
          <pc:sldMk cId="2275824424" sldId="271"/>
        </pc:sldMkLst>
        <pc:picChg chg="add del">
          <ac:chgData name="Guest User" userId="S::urn:spo:anon#22b01685a4878002c90e6949403bce47b99d3245ee3d0e3bc67eaafb15663f2c::" providerId="AD" clId="Web-{388C2A80-A124-895B-5640-8B693230AA6A}" dt="2020-11-17T18:58:05.408" v="41"/>
          <ac:picMkLst>
            <pc:docMk/>
            <pc:sldMk cId="2275824424" sldId="271"/>
            <ac:picMk id="2" creationId="{B158E11B-602F-422E-899D-E350EB125D6F}"/>
          </ac:picMkLst>
        </pc:picChg>
        <pc:picChg chg="add del">
          <ac:chgData name="Guest User" userId="S::urn:spo:anon#22b01685a4878002c90e6949403bce47b99d3245ee3d0e3bc67eaafb15663f2c::" providerId="AD" clId="Web-{388C2A80-A124-895B-5640-8B693230AA6A}" dt="2020-11-17T18:57:45.673" v="35"/>
          <ac:picMkLst>
            <pc:docMk/>
            <pc:sldMk cId="2275824424" sldId="271"/>
            <ac:picMk id="4" creationId="{E64BDC86-88FF-4340-854D-CD571769AF21}"/>
          </ac:picMkLst>
        </pc:picChg>
        <pc:picChg chg="add del">
          <ac:chgData name="Guest User" userId="S::urn:spo:anon#22b01685a4878002c90e6949403bce47b99d3245ee3d0e3bc67eaafb15663f2c::" providerId="AD" clId="Web-{388C2A80-A124-895B-5640-8B693230AA6A}" dt="2020-11-17T18:58:03.236" v="40"/>
          <ac:picMkLst>
            <pc:docMk/>
            <pc:sldMk cId="2275824424" sldId="271"/>
            <ac:picMk id="6" creationId="{B85DE569-B8FF-4053-BF0A-143DAB5C65D2}"/>
          </ac:picMkLst>
        </pc:picChg>
        <pc:picChg chg="add">
          <ac:chgData name="Guest User" userId="S::urn:spo:anon#22b01685a4878002c90e6949403bce47b99d3245ee3d0e3bc67eaafb15663f2c::" providerId="AD" clId="Web-{388C2A80-A124-895B-5640-8B693230AA6A}" dt="2020-11-17T18:58:06.002" v="42"/>
          <ac:picMkLst>
            <pc:docMk/>
            <pc:sldMk cId="2275824424" sldId="271"/>
            <ac:picMk id="10" creationId="{9641F100-1179-4463-8BB0-6C547B4330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0e5be8f9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0e5be8f9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0e5be8f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0e5be8f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0e5be8f9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0e5be8f9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0e5be8f9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0e5be8f9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0e5be8f9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0e5be8f9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0e5be8f9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0e5be8f9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Altmann, G. (2012 December). Atom. </a:t>
            </a:r>
            <a:r>
              <a:rPr lang="en-US" b="0" i="1" dirty="0" err="1">
                <a:solidFill>
                  <a:srgbClr val="444444"/>
                </a:solidFill>
                <a:effectLst/>
                <a:latin typeface="Helvetica Neue"/>
              </a:rPr>
              <a:t>Pixabay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https://pixabay.com/illustrations/atom-symbol-characters-abstract-68866/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0e5be8f9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0e5be8f9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0e5be8f9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0e5be8f9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preucs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0e5be8f94_0_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Neutron</a:t>
            </a:r>
            <a:endParaRPr/>
          </a:p>
        </p:txBody>
      </p:sp>
      <p:sp>
        <p:nvSpPr>
          <p:cNvPr id="118" name="Google Shape;118;ga0e5be8f94_0_3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Neutrally charged particle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About the same size and mass as a proton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Shorthand: </a:t>
            </a: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baseline="30000" dirty="0">
                <a:solidFill>
                  <a:srgbClr val="000000"/>
                </a:solidFill>
              </a:rPr>
              <a:t>0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D94267D-50D5-4326-9471-2F2A0E927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4046538"/>
            <a:ext cx="755650" cy="688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0e5be8f94_0_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Electron</a:t>
            </a:r>
            <a:endParaRPr/>
          </a:p>
        </p:txBody>
      </p:sp>
      <p:sp>
        <p:nvSpPr>
          <p:cNvPr id="124" name="Google Shape;124;ga0e5be8f94_0_4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Negatively charged particle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Much smaller than protons or neutrons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Shorthand: </a:t>
            </a: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40B9DDAA-DD2C-4E58-8FD3-22E0AE504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4046538"/>
            <a:ext cx="755650" cy="688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0e5be8f94_0_4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Think About It</a:t>
            </a:r>
            <a:endParaRPr dirty="0"/>
          </a:p>
        </p:txBody>
      </p:sp>
      <p:sp>
        <p:nvSpPr>
          <p:cNvPr id="130" name="Google Shape;130;ga0e5be8f94_0_4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In what ways do these definitions relate to the magnets you experimented with in part 2? 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In what ways are they different?</a:t>
            </a:r>
            <a:endParaRPr dirty="0"/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401062C6-A574-437B-8D8C-8E9205FD4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4046538"/>
            <a:ext cx="755650" cy="6889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PhET Atom Builder</a:t>
            </a:r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Go to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https://tinyurl.com/preucs2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Select “Atom.”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At the bottom, make sure the “Stable/Unstable” box is checked.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Also make sure the “Mass Number” and “Net Charge” drop-downs are expanded.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Use the simulation to answer the questions.</a:t>
            </a:r>
            <a:endParaRPr dirty="0"/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CEAB28E5-4D31-4380-BFA1-34C3CD3DB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325" y="4046538"/>
            <a:ext cx="755650" cy="6889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0e5be8f94_0_5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 Charge</a:t>
            </a:r>
            <a:endParaRPr/>
          </a:p>
        </p:txBody>
      </p:sp>
      <p:sp>
        <p:nvSpPr>
          <p:cNvPr id="148" name="Google Shape;148;ga0e5be8f94_0_5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Any atom with a net charge of zero is called </a:t>
            </a:r>
            <a:r>
              <a:rPr lang="en-US" b="1" u="sng" dirty="0"/>
              <a:t>neutral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Any atom with a net charge other than zero is called an </a:t>
            </a:r>
            <a:r>
              <a:rPr lang="en-US" b="1" u="sng" dirty="0"/>
              <a:t>ion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is net charge calculated?</a:t>
            </a:r>
            <a:endParaRPr dirty="0"/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1A42CA7-622D-4605-B771-6795111EF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4046538"/>
            <a:ext cx="755650" cy="6889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Synthesis of Knowledge</a:t>
            </a:r>
            <a:endParaRPr/>
          </a:p>
        </p:txBody>
      </p:sp>
      <p:sp>
        <p:nvSpPr>
          <p:cNvPr id="154" name="Google Shape;154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Based on everything you have learned, record in your handout a plan for how you can classify an atom based on its composition of protons, neutrons, and electrons to determine 1) its element, and 2) its charge status.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6690DB5-2F2D-44CC-81DA-C83A3CE6D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4046538"/>
            <a:ext cx="755650" cy="68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Love and Hate in Particles</a:t>
            </a: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Anatomy of an Atom</a:t>
            </a:r>
            <a:endParaRPr/>
          </a:p>
        </p:txBody>
      </p:sp>
      <p:pic>
        <p:nvPicPr>
          <p:cNvPr id="5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66347D4-EBF7-42EE-BC85-83979C59D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225" y="4046538"/>
            <a:ext cx="787400" cy="720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AF0F7A-DAC5-43FC-9040-7A990B17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84743"/>
            <a:ext cx="7772400" cy="774014"/>
          </a:xfrm>
        </p:spPr>
        <p:txBody>
          <a:bodyPr/>
          <a:lstStyle/>
          <a:p>
            <a:r>
              <a:rPr lang="en-US" sz="4400" i="1" dirty="0"/>
              <a:t>What is the layout within the box?</a:t>
            </a:r>
          </a:p>
        </p:txBody>
      </p:sp>
      <p:pic>
        <p:nvPicPr>
          <p:cNvPr id="10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641F100-1179-4463-8BB0-6C547B433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25" y="4046538"/>
            <a:ext cx="787400" cy="7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Black Box</a:t>
            </a: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457200" y="1391425"/>
            <a:ext cx="57714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does the inside of the box look like?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292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80" name="Google Shape;8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391" y="956766"/>
            <a:ext cx="2722619" cy="272261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51174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400"/>
              <a:buChar char="•"/>
            </a:pPr>
            <a:r>
              <a:rPr lang="en-US" sz="2400" dirty="0">
                <a:solidFill>
                  <a:schemeClr val="dk2"/>
                </a:solidFill>
              </a:rPr>
              <a:t>You cannot look inside the box–ever!</a:t>
            </a:r>
            <a:endParaRPr sz="2400"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400"/>
              <a:buChar char="•"/>
            </a:pPr>
            <a:r>
              <a:rPr lang="en-US" sz="2400" dirty="0">
                <a:solidFill>
                  <a:schemeClr val="dk2"/>
                </a:solidFill>
              </a:rPr>
              <a:t>What barriers or challenges do you anticipate?</a:t>
            </a:r>
            <a:endParaRPr sz="2400"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400"/>
              <a:buChar char="•"/>
            </a:pPr>
            <a:r>
              <a:rPr lang="en-US" sz="2400" dirty="0">
                <a:solidFill>
                  <a:schemeClr val="dk2"/>
                </a:solidFill>
              </a:rPr>
              <a:t>Think creatively to overcome those challenges. Create a plan to figure out what the layout of the inside of the box looks like.</a:t>
            </a:r>
            <a:endParaRPr dirty="0"/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0A5823D-BEA6-4214-86E0-B15AEE7B2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225" y="4046538"/>
            <a:ext cx="787400" cy="720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0e5be8f94_0_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7" name="Google Shape;87;ga0e5be8f94_0_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can patterns of magnetism help explain the forces within an atom?</a:t>
            </a:r>
            <a:endParaRPr dirty="0"/>
          </a:p>
        </p:txBody>
      </p:sp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3378ED9-FAF3-4F45-B222-7A746DC53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613" y="4064000"/>
            <a:ext cx="79057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0e5be8f94_0_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3" name="Google Shape;93;ga0e5be8f94_0_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In this lesson, we will:</a:t>
            </a:r>
          </a:p>
          <a:p>
            <a:pPr indent="-457200"/>
            <a:r>
              <a:rPr lang="en-US" dirty="0"/>
              <a:t>Identify the parts of an atom, including describing each part.</a:t>
            </a:r>
          </a:p>
          <a:p>
            <a:pPr indent="-457200"/>
            <a:r>
              <a:rPr lang="en-US" dirty="0"/>
              <a:t>Construct a justification of the anatomy of an atom.</a:t>
            </a:r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24C2891-F9A5-4BB1-9AEF-88883EA7B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4046538"/>
            <a:ext cx="755650" cy="688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Magnets </a:t>
            </a:r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Use your bar magnets to test out the relationships between the positive and negative poles of two magnets.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Document your findings in your handout.</a:t>
            </a:r>
            <a:endParaRPr dirty="0"/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7045E81-FD84-44D8-90FF-5059BF386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4046538"/>
            <a:ext cx="755650" cy="688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0e5be8f94_0_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Subatomic</a:t>
            </a:r>
            <a:endParaRPr/>
          </a:p>
        </p:txBody>
      </p:sp>
      <p:sp>
        <p:nvSpPr>
          <p:cNvPr id="105" name="Google Shape;105;ga0e5be8f94_0_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“Sub-” is a prefix that means “smaller than.”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does </a:t>
            </a:r>
            <a:r>
              <a:rPr lang="en-US" b="1" u="sng" dirty="0"/>
              <a:t>sub</a:t>
            </a:r>
            <a:r>
              <a:rPr lang="en-US" dirty="0"/>
              <a:t>atomic mean?</a:t>
            </a:r>
            <a:endParaRPr dirty="0"/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45E53EF6-AB5A-450F-A9D0-39800234A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4046538"/>
            <a:ext cx="755650" cy="688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0e5be8f94_0_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Proton</a:t>
            </a:r>
            <a:endParaRPr/>
          </a:p>
        </p:txBody>
      </p:sp>
      <p:sp>
        <p:nvSpPr>
          <p:cNvPr id="112" name="Google Shape;112;ga0e5be8f94_0_3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Positively charged particle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Shorthand: 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30DCEF3-5D61-4B45-AD00-9085DDF5D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4046538"/>
            <a:ext cx="755650" cy="6889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390</Words>
  <Application>Microsoft Office PowerPoint</Application>
  <PresentationFormat>On-screen Show (16:9)</PresentationFormat>
  <Paragraphs>56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Constantia</vt:lpstr>
      <vt:lpstr>Noto Sans Symbols</vt:lpstr>
      <vt:lpstr>Helvetica Neue</vt:lpstr>
      <vt:lpstr>Georgia</vt:lpstr>
      <vt:lpstr>Calibri</vt:lpstr>
      <vt:lpstr>LEARN theme</vt:lpstr>
      <vt:lpstr>PowerPoint Presentation</vt:lpstr>
      <vt:lpstr>Love and Hate in Particles</vt:lpstr>
      <vt:lpstr>What is the layout within the box?</vt:lpstr>
      <vt:lpstr>Black Box</vt:lpstr>
      <vt:lpstr>Essential Question</vt:lpstr>
      <vt:lpstr>Learning Objectives</vt:lpstr>
      <vt:lpstr>Magnets </vt:lpstr>
      <vt:lpstr>Subatomic</vt:lpstr>
      <vt:lpstr>Proton</vt:lpstr>
      <vt:lpstr>Neutron</vt:lpstr>
      <vt:lpstr>Electron</vt:lpstr>
      <vt:lpstr>Think About It</vt:lpstr>
      <vt:lpstr>PhET Atom Builder</vt:lpstr>
      <vt:lpstr>Net Charge</vt:lpstr>
      <vt:lpstr>Synthesis of Knowledge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Taylor Thurston</cp:lastModifiedBy>
  <cp:revision>64</cp:revision>
  <dcterms:modified xsi:type="dcterms:W3CDTF">2021-01-20T19:36:38Z</dcterms:modified>
</cp:coreProperties>
</file>