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66" r:id="rId2"/>
  </p:sldMasterIdLst>
  <p:notesMasterIdLst>
    <p:notesMasterId r:id="rId14"/>
  </p:notesMasterIdLst>
  <p:sldIdLst>
    <p:sldId id="256" r:id="rId3"/>
    <p:sldId id="257" r:id="rId4"/>
    <p:sldId id="258" r:id="rId5"/>
    <p:sldId id="259" r:id="rId6"/>
    <p:sldId id="260" r:id="rId7"/>
    <p:sldId id="262" r:id="rId8"/>
    <p:sldId id="261" r:id="rId9"/>
    <p:sldId id="264" r:id="rId10"/>
    <p:sldId id="265" r:id="rId11"/>
    <p:sldId id="266" r:id="rId12"/>
    <p:sldId id="267"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2" roundtripDataSignature="AMtx7mh6M34aE6nZbLIWE8ilNR+okZddz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DC9F041-944B-4C08-BE45-BB4D72C4635D}" v="3" dt="2022-03-22T19:47:58.6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376"/>
    <p:restoredTop sz="82930" autoAdjust="0"/>
  </p:normalViewPr>
  <p:slideViewPr>
    <p:cSldViewPr snapToGrid="0">
      <p:cViewPr varScale="1">
        <p:scale>
          <a:sx n="96" d="100"/>
          <a:sy n="96" d="100"/>
        </p:scale>
        <p:origin x="176" y="7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26"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25"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 Id="rId22" Type="http://customschemas.google.com/relationships/presentationmetadata" Target="metadata"/><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ylor Thurston" userId="10285e41d43c4120" providerId="LiveId" clId="{DAE0121A-7316-4BB3-A995-7823A318E5B7}"/>
    <pc:docChg chg="undo custSel modSld">
      <pc:chgData name="Taylor Thurston" userId="10285e41d43c4120" providerId="LiveId" clId="{DAE0121A-7316-4BB3-A995-7823A318E5B7}" dt="2020-12-03T22:15:34.526" v="537" actId="20577"/>
      <pc:docMkLst>
        <pc:docMk/>
      </pc:docMkLst>
      <pc:sldChg chg="modSp mod">
        <pc:chgData name="Taylor Thurston" userId="10285e41d43c4120" providerId="LiveId" clId="{DAE0121A-7316-4BB3-A995-7823A318E5B7}" dt="2020-12-03T21:57:24.077" v="0"/>
        <pc:sldMkLst>
          <pc:docMk/>
          <pc:sldMk cId="0" sldId="258"/>
        </pc:sldMkLst>
        <pc:spChg chg="mod">
          <ac:chgData name="Taylor Thurston" userId="10285e41d43c4120" providerId="LiveId" clId="{DAE0121A-7316-4BB3-A995-7823A318E5B7}" dt="2020-12-03T21:57:24.077" v="0"/>
          <ac:spMkLst>
            <pc:docMk/>
            <pc:sldMk cId="0" sldId="258"/>
            <ac:spMk id="101" creationId="{00000000-0000-0000-0000-000000000000}"/>
          </ac:spMkLst>
        </pc:spChg>
      </pc:sldChg>
      <pc:sldChg chg="modSp mod">
        <pc:chgData name="Taylor Thurston" userId="10285e41d43c4120" providerId="LiveId" clId="{DAE0121A-7316-4BB3-A995-7823A318E5B7}" dt="2020-12-03T22:15:34.526" v="537" actId="20577"/>
        <pc:sldMkLst>
          <pc:docMk/>
          <pc:sldMk cId="0" sldId="264"/>
        </pc:sldMkLst>
        <pc:spChg chg="mod">
          <ac:chgData name="Taylor Thurston" userId="10285e41d43c4120" providerId="LiveId" clId="{DAE0121A-7316-4BB3-A995-7823A318E5B7}" dt="2020-12-03T22:15:34.526" v="537" actId="20577"/>
          <ac:spMkLst>
            <pc:docMk/>
            <pc:sldMk cId="0" sldId="264"/>
            <ac:spMk id="137" creationId="{00000000-0000-0000-0000-000000000000}"/>
          </ac:spMkLst>
        </pc:spChg>
      </pc:sldChg>
      <pc:sldChg chg="addSp delSp modSp mod modNotes">
        <pc:chgData name="Taylor Thurston" userId="10285e41d43c4120" providerId="LiveId" clId="{DAE0121A-7316-4BB3-A995-7823A318E5B7}" dt="2020-12-03T21:59:21.817" v="105" actId="478"/>
        <pc:sldMkLst>
          <pc:docMk/>
          <pc:sldMk cId="0" sldId="265"/>
        </pc:sldMkLst>
        <pc:spChg chg="add del mod">
          <ac:chgData name="Taylor Thurston" userId="10285e41d43c4120" providerId="LiveId" clId="{DAE0121A-7316-4BB3-A995-7823A318E5B7}" dt="2020-12-03T21:59:21.817" v="105" actId="478"/>
          <ac:spMkLst>
            <pc:docMk/>
            <pc:sldMk cId="0" sldId="265"/>
            <ac:spMk id="3" creationId="{D6E37EDC-CFCD-4059-92A3-3EBCEB6C9FE0}"/>
          </ac:spMkLst>
        </pc:spChg>
        <pc:spChg chg="add del mod">
          <ac:chgData name="Taylor Thurston" userId="10285e41d43c4120" providerId="LiveId" clId="{DAE0121A-7316-4BB3-A995-7823A318E5B7}" dt="2020-12-03T21:58:15.799" v="4"/>
          <ac:spMkLst>
            <pc:docMk/>
            <pc:sldMk cId="0" sldId="265"/>
            <ac:spMk id="4" creationId="{7E06868C-D365-4F28-91FC-EAC725050212}"/>
          </ac:spMkLst>
        </pc:spChg>
        <pc:spChg chg="add mod">
          <ac:chgData name="Taylor Thurston" userId="10285e41d43c4120" providerId="LiveId" clId="{DAE0121A-7316-4BB3-A995-7823A318E5B7}" dt="2020-12-03T21:59:09.814" v="103" actId="20577"/>
          <ac:spMkLst>
            <pc:docMk/>
            <pc:sldMk cId="0" sldId="265"/>
            <ac:spMk id="5" creationId="{C7E86773-7274-4464-B328-DD5EEE5B04B5}"/>
          </ac:spMkLst>
        </pc:spChg>
        <pc:spChg chg="del mod">
          <ac:chgData name="Taylor Thurston" userId="10285e41d43c4120" providerId="LiveId" clId="{DAE0121A-7316-4BB3-A995-7823A318E5B7}" dt="2020-12-03T21:59:14.811" v="104" actId="478"/>
          <ac:spMkLst>
            <pc:docMk/>
            <pc:sldMk cId="0" sldId="265"/>
            <ac:spMk id="143" creationId="{00000000-0000-0000-0000-000000000000}"/>
          </ac:spMkLst>
        </pc:spChg>
      </pc:sldChg>
      <pc:sldChg chg="delSp modSp mod">
        <pc:chgData name="Taylor Thurston" userId="10285e41d43c4120" providerId="LiveId" clId="{DAE0121A-7316-4BB3-A995-7823A318E5B7}" dt="2020-12-03T22:04:46.161" v="125" actId="478"/>
        <pc:sldMkLst>
          <pc:docMk/>
          <pc:sldMk cId="0" sldId="266"/>
        </pc:sldMkLst>
        <pc:spChg chg="mod">
          <ac:chgData name="Taylor Thurston" userId="10285e41d43c4120" providerId="LiveId" clId="{DAE0121A-7316-4BB3-A995-7823A318E5B7}" dt="2020-12-03T22:04:38.603" v="123" actId="14100"/>
          <ac:spMkLst>
            <pc:docMk/>
            <pc:sldMk cId="0" sldId="266"/>
            <ac:spMk id="149" creationId="{00000000-0000-0000-0000-000000000000}"/>
          </ac:spMkLst>
        </pc:spChg>
        <pc:picChg chg="del mod">
          <ac:chgData name="Taylor Thurston" userId="10285e41d43c4120" providerId="LiveId" clId="{DAE0121A-7316-4BB3-A995-7823A318E5B7}" dt="2020-12-03T22:04:46.161" v="125" actId="478"/>
          <ac:picMkLst>
            <pc:docMk/>
            <pc:sldMk cId="0" sldId="266"/>
            <ac:picMk id="151" creationId="{00000000-0000-0000-0000-000000000000}"/>
          </ac:picMkLst>
        </pc:picChg>
      </pc:sldChg>
      <pc:sldChg chg="modSp mod">
        <pc:chgData name="Taylor Thurston" userId="10285e41d43c4120" providerId="LiveId" clId="{DAE0121A-7316-4BB3-A995-7823A318E5B7}" dt="2020-12-03T22:10:35.016" v="450" actId="15"/>
        <pc:sldMkLst>
          <pc:docMk/>
          <pc:sldMk cId="0" sldId="267"/>
        </pc:sldMkLst>
        <pc:spChg chg="mod">
          <ac:chgData name="Taylor Thurston" userId="10285e41d43c4120" providerId="LiveId" clId="{DAE0121A-7316-4BB3-A995-7823A318E5B7}" dt="2020-12-03T22:10:35.016" v="450" actId="15"/>
          <ac:spMkLst>
            <pc:docMk/>
            <pc:sldMk cId="0" sldId="267"/>
            <ac:spMk id="156" creationId="{00000000-0000-0000-0000-000000000000}"/>
          </ac:spMkLst>
        </pc:spChg>
        <pc:spChg chg="mod">
          <ac:chgData name="Taylor Thurston" userId="10285e41d43c4120" providerId="LiveId" clId="{DAE0121A-7316-4BB3-A995-7823A318E5B7}" dt="2020-12-03T22:05:14.312" v="136" actId="20577"/>
          <ac:spMkLst>
            <pc:docMk/>
            <pc:sldMk cId="0" sldId="267"/>
            <ac:spMk id="157" creationId="{00000000-0000-0000-0000-000000000000}"/>
          </ac:spMkLst>
        </pc:spChg>
      </pc:sldChg>
    </pc:docChg>
  </pc:docChgLst>
  <pc:docChgLst>
    <pc:chgData name="Peters, Daniella M." userId="87fb469b-cd7a-4b12-a1ae-bba5f0610088" providerId="ADAL" clId="{EDC9F041-944B-4C08-BE45-BB4D72C4635D}"/>
    <pc:docChg chg="custSel modSld">
      <pc:chgData name="Peters, Daniella M." userId="87fb469b-cd7a-4b12-a1ae-bba5f0610088" providerId="ADAL" clId="{EDC9F041-944B-4C08-BE45-BB4D72C4635D}" dt="2022-03-22T19:49:09.023" v="6" actId="139"/>
      <pc:docMkLst>
        <pc:docMk/>
      </pc:docMkLst>
      <pc:sldChg chg="modSp mod">
        <pc:chgData name="Peters, Daniella M." userId="87fb469b-cd7a-4b12-a1ae-bba5f0610088" providerId="ADAL" clId="{EDC9F041-944B-4C08-BE45-BB4D72C4635D}" dt="2022-03-22T19:48:30.935" v="0" actId="948"/>
        <pc:sldMkLst>
          <pc:docMk/>
          <pc:sldMk cId="0" sldId="258"/>
        </pc:sldMkLst>
        <pc:spChg chg="mod">
          <ac:chgData name="Peters, Daniella M." userId="87fb469b-cd7a-4b12-a1ae-bba5f0610088" providerId="ADAL" clId="{EDC9F041-944B-4C08-BE45-BB4D72C4635D}" dt="2022-03-22T19:48:30.935" v="0" actId="948"/>
          <ac:spMkLst>
            <pc:docMk/>
            <pc:sldMk cId="0" sldId="258"/>
            <ac:spMk id="101" creationId="{00000000-0000-0000-0000-000000000000}"/>
          </ac:spMkLst>
        </pc:spChg>
      </pc:sldChg>
      <pc:sldChg chg="modSp mod">
        <pc:chgData name="Peters, Daniella M." userId="87fb469b-cd7a-4b12-a1ae-bba5f0610088" providerId="ADAL" clId="{EDC9F041-944B-4C08-BE45-BB4D72C4635D}" dt="2022-03-22T19:49:09.023" v="6" actId="139"/>
        <pc:sldMkLst>
          <pc:docMk/>
          <pc:sldMk cId="0" sldId="259"/>
        </pc:sldMkLst>
        <pc:spChg chg="mod">
          <ac:chgData name="Peters, Daniella M." userId="87fb469b-cd7a-4b12-a1ae-bba5f0610088" providerId="ADAL" clId="{EDC9F041-944B-4C08-BE45-BB4D72C4635D}" dt="2022-03-22T19:49:09.023" v="6" actId="139"/>
          <ac:spMkLst>
            <pc:docMk/>
            <pc:sldMk cId="0" sldId="259"/>
            <ac:spMk id="107" creationId="{00000000-0000-0000-0000-000000000000}"/>
          </ac:spMkLst>
        </pc:spChg>
      </pc:sldChg>
    </pc:docChg>
  </pc:docChgLst>
  <pc:docChgLst>
    <pc:chgData name="Taylor Thurston" userId="10285e41d43c4120" providerId="LiveId" clId="{6BC9240F-A476-48F5-A518-CBAF67C55EF4}"/>
    <pc:docChg chg="custSel delSld modSld sldOrd">
      <pc:chgData name="Taylor Thurston" userId="10285e41d43c4120" providerId="LiveId" clId="{6BC9240F-A476-48F5-A518-CBAF67C55EF4}" dt="2021-01-29T20:30:44.727" v="72" actId="6549"/>
      <pc:docMkLst>
        <pc:docMk/>
      </pc:docMkLst>
      <pc:sldChg chg="addSp modSp mod modNotesTx">
        <pc:chgData name="Taylor Thurston" userId="10285e41d43c4120" providerId="LiveId" clId="{6BC9240F-A476-48F5-A518-CBAF67C55EF4}" dt="2021-01-29T20:30:23.761" v="70" actId="20577"/>
        <pc:sldMkLst>
          <pc:docMk/>
          <pc:sldMk cId="0" sldId="261"/>
        </pc:sldMkLst>
        <pc:spChg chg="mod">
          <ac:chgData name="Taylor Thurston" userId="10285e41d43c4120" providerId="LiveId" clId="{6BC9240F-A476-48F5-A518-CBAF67C55EF4}" dt="2021-01-29T20:27:04.377" v="53" actId="313"/>
          <ac:spMkLst>
            <pc:docMk/>
            <pc:sldMk cId="0" sldId="261"/>
            <ac:spMk id="119" creationId="{00000000-0000-0000-0000-000000000000}"/>
          </ac:spMkLst>
        </pc:spChg>
        <pc:spChg chg="mod">
          <ac:chgData name="Taylor Thurston" userId="10285e41d43c4120" providerId="LiveId" clId="{6BC9240F-A476-48F5-A518-CBAF67C55EF4}" dt="2021-01-29T20:30:23.761" v="70" actId="20577"/>
          <ac:spMkLst>
            <pc:docMk/>
            <pc:sldMk cId="0" sldId="261"/>
            <ac:spMk id="120" creationId="{00000000-0000-0000-0000-000000000000}"/>
          </ac:spMkLst>
        </pc:spChg>
        <pc:picChg chg="add mod">
          <ac:chgData name="Taylor Thurston" userId="10285e41d43c4120" providerId="LiveId" clId="{6BC9240F-A476-48F5-A518-CBAF67C55EF4}" dt="2021-01-29T20:26:26.149" v="3" actId="1076"/>
          <ac:picMkLst>
            <pc:docMk/>
            <pc:sldMk cId="0" sldId="261"/>
            <ac:picMk id="3" creationId="{B45A78F3-BB5C-4427-ADFC-6F28DB141C47}"/>
          </ac:picMkLst>
        </pc:picChg>
      </pc:sldChg>
      <pc:sldChg chg="ord modNotes">
        <pc:chgData name="Taylor Thurston" userId="10285e41d43c4120" providerId="LiveId" clId="{6BC9240F-A476-48F5-A518-CBAF67C55EF4}" dt="2021-01-29T20:30:00.862" v="56"/>
        <pc:sldMkLst>
          <pc:docMk/>
          <pc:sldMk cId="0" sldId="262"/>
        </pc:sldMkLst>
      </pc:sldChg>
      <pc:sldChg chg="del">
        <pc:chgData name="Taylor Thurston" userId="10285e41d43c4120" providerId="LiveId" clId="{6BC9240F-A476-48F5-A518-CBAF67C55EF4}" dt="2021-01-29T20:30:40.693" v="71" actId="47"/>
        <pc:sldMkLst>
          <pc:docMk/>
          <pc:sldMk cId="0" sldId="263"/>
        </pc:sldMkLst>
      </pc:sldChg>
      <pc:sldChg chg="modSp mod">
        <pc:chgData name="Taylor Thurston" userId="10285e41d43c4120" providerId="LiveId" clId="{6BC9240F-A476-48F5-A518-CBAF67C55EF4}" dt="2021-01-29T20:30:44.727" v="72" actId="6549"/>
        <pc:sldMkLst>
          <pc:docMk/>
          <pc:sldMk cId="0" sldId="264"/>
        </pc:sldMkLst>
        <pc:spChg chg="mod">
          <ac:chgData name="Taylor Thurston" userId="10285e41d43c4120" providerId="LiveId" clId="{6BC9240F-A476-48F5-A518-CBAF67C55EF4}" dt="2021-01-29T20:30:44.727" v="72" actId="6549"/>
          <ac:spMkLst>
            <pc:docMk/>
            <pc:sldMk cId="0" sldId="264"/>
            <ac:spMk id="137"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learn.k20center.ou.edu/strategy/152"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learn.k20center.ou.edu/strategy/156"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learn.k20center.ou.edu/strategy/107"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learn.k20center.ou.edu/strategy/147"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youtu.be/VWSYXHTMVVo"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learn.k20center.ou.edu/strategy/128"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learn.k20center.ou.edu/strategy/147"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8" name="Google Shape;88;p1: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K20 Center. (n.d.). Two-minute paper. Strategies. </a:t>
            </a:r>
            <a:r>
              <a:rPr lang="en-US" dirty="0">
                <a:hlinkClick r:id="rId3"/>
              </a:rPr>
              <a:t>https://learn.k20center.ou.edu/strategy/152</a:t>
            </a:r>
            <a:r>
              <a:rPr lang="en-US" dirty="0"/>
              <a:t> </a:t>
            </a:r>
          </a:p>
          <a:p>
            <a:pPr marL="0" lvl="0" indent="0" algn="l" rtl="0">
              <a:spcBef>
                <a:spcPts val="0"/>
              </a:spcBef>
              <a:spcAft>
                <a:spcPts val="0"/>
              </a:spcAft>
              <a:buNone/>
            </a:pPr>
            <a:endParaRPr dirty="0"/>
          </a:p>
        </p:txBody>
      </p:sp>
      <p:sp>
        <p:nvSpPr>
          <p:cNvPr id="147" name="Google Shape;147;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K20 Center. (n.d.). Claim, evidence, reasoning (CER). Strategies. </a:t>
            </a:r>
            <a:r>
              <a:rPr lang="en-US" dirty="0">
                <a:hlinkClick r:id="rId3"/>
              </a:rPr>
              <a:t>https://learn.k20center.ou.edu/strategy/156</a:t>
            </a:r>
            <a:endParaRPr lang="en-US" dirty="0"/>
          </a:p>
          <a:p>
            <a:pPr marL="0" lvl="0" indent="0" algn="l" rtl="0">
              <a:spcBef>
                <a:spcPts val="0"/>
              </a:spcBef>
              <a:spcAft>
                <a:spcPts val="0"/>
              </a:spcAft>
              <a:buNone/>
            </a:pPr>
            <a:endParaRPr dirty="0"/>
          </a:p>
        </p:txBody>
      </p:sp>
      <p:sp>
        <p:nvSpPr>
          <p:cNvPr id="154" name="Google Shape;154;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2" name="Google Shape;92;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lt1"/>
              </a:buClr>
              <a:buSzPts val="1100"/>
              <a:buFont typeface="Arial"/>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8" name="Google Shape;9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4" name="Google Shape;10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K20 Center. (n.d.). Tell me everything. Strategies. </a:t>
            </a:r>
            <a:r>
              <a:rPr lang="en-US" dirty="0">
                <a:hlinkClick r:id="rId3"/>
              </a:rPr>
              <a:t>https://learn.k20center.ou.edu/strategy/107</a:t>
            </a:r>
            <a:r>
              <a:rPr lang="en-US" dirty="0"/>
              <a:t> </a:t>
            </a:r>
          </a:p>
          <a:p>
            <a:pPr marL="0" lvl="0" indent="0" algn="l" rtl="0">
              <a:spcBef>
                <a:spcPts val="0"/>
              </a:spcBef>
              <a:spcAft>
                <a:spcPts val="0"/>
              </a:spcAft>
              <a:buNone/>
            </a:pPr>
            <a:endParaRPr dirty="0"/>
          </a:p>
        </p:txBody>
      </p:sp>
      <p:sp>
        <p:nvSpPr>
          <p:cNvPr id="110" name="Google Shape;110;p5: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K20 Center. (n.d.). Card sort. Strategies. </a:t>
            </a:r>
            <a:r>
              <a:rPr lang="en-US" dirty="0">
                <a:hlinkClick r:id="rId3"/>
              </a:rPr>
              <a:t>https://learn.k20center.ou.edu/strategy/147</a:t>
            </a:r>
            <a:r>
              <a:rPr lang="en-US" dirty="0"/>
              <a:t> </a:t>
            </a:r>
          </a:p>
          <a:p>
            <a:pPr marL="0" lvl="0" indent="0" algn="l" rtl="0">
              <a:spcBef>
                <a:spcPts val="0"/>
              </a:spcBef>
              <a:spcAft>
                <a:spcPts val="0"/>
              </a:spcAft>
              <a:buNone/>
            </a:pPr>
            <a:endParaRPr dirty="0"/>
          </a:p>
        </p:txBody>
      </p:sp>
      <p:sp>
        <p:nvSpPr>
          <p:cNvPr id="123" name="Google Shape;123;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K20 Center. (2021, January 27). </a:t>
            </a:r>
            <a:r>
              <a:rPr lang="en-US" i="1" dirty="0"/>
              <a:t>Causes of the French Revolution </a:t>
            </a:r>
            <a:r>
              <a:rPr lang="en-US" dirty="0"/>
              <a:t>[Video]. YouTube. </a:t>
            </a:r>
            <a:r>
              <a:rPr lang="en-US" dirty="0">
                <a:hlinkClick r:id="rId3"/>
              </a:rPr>
              <a:t>https://youtu.be/VWSYXHTMVVo</a:t>
            </a:r>
            <a:endParaRPr lang="en-US" dirty="0"/>
          </a:p>
          <a:p>
            <a:pPr marL="0" lvl="0" indent="0" algn="l" rtl="0">
              <a:spcBef>
                <a:spcPts val="0"/>
              </a:spcBef>
              <a:spcAft>
                <a:spcPts val="0"/>
              </a:spcAft>
              <a:buNone/>
            </a:pPr>
            <a:endParaRPr dirty="0"/>
          </a:p>
        </p:txBody>
      </p:sp>
      <p:sp>
        <p:nvSpPr>
          <p:cNvPr id="117" name="Google Shape;11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K20 Center. (n.d.). Why-lighting. Strategies. </a:t>
            </a:r>
            <a:r>
              <a:rPr lang="en-US" dirty="0">
                <a:hlinkClick r:id="rId3"/>
              </a:rPr>
              <a:t>https://learn.k20center.ou.edu/strategy/128</a:t>
            </a:r>
            <a:endParaRPr lang="en-US" dirty="0"/>
          </a:p>
          <a:p>
            <a:pPr marL="0" lvl="0" indent="0" algn="l" rtl="0">
              <a:spcBef>
                <a:spcPts val="0"/>
              </a:spcBef>
              <a:spcAft>
                <a:spcPts val="0"/>
              </a:spcAft>
              <a:buNone/>
            </a:pPr>
            <a:endParaRPr dirty="0"/>
          </a:p>
        </p:txBody>
      </p:sp>
      <p:sp>
        <p:nvSpPr>
          <p:cNvPr id="135" name="Google Shape;135;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K20 Center. (n.d.). Card sort. Strategies. </a:t>
            </a:r>
            <a:r>
              <a:rPr lang="en-US" dirty="0">
                <a:hlinkClick r:id="rId3"/>
              </a:rPr>
              <a:t>https://learn.k20center.ou.edu/strategy/147</a:t>
            </a:r>
            <a:r>
              <a:rPr lang="en-US" dirty="0"/>
              <a:t> </a:t>
            </a:r>
          </a:p>
          <a:p>
            <a:pPr marL="0" lvl="0" indent="0" algn="l" rtl="0">
              <a:spcBef>
                <a:spcPts val="0"/>
              </a:spcBef>
              <a:spcAft>
                <a:spcPts val="0"/>
              </a:spcAft>
              <a:buNone/>
            </a:pPr>
            <a:endParaRPr dirty="0"/>
          </a:p>
        </p:txBody>
      </p:sp>
      <p:sp>
        <p:nvSpPr>
          <p:cNvPr id="141" name="Google Shape;141;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LEARN Logo" type="blank">
  <p:cSld name="BLANK">
    <p:spTree>
      <p:nvGrpSpPr>
        <p:cNvPr id="1" name="Shape 8"/>
        <p:cNvGrpSpPr/>
        <p:nvPr/>
      </p:nvGrpSpPr>
      <p:grpSpPr>
        <a:xfrm>
          <a:off x="0" y="0"/>
          <a:ext cx="0" cy="0"/>
          <a:chOff x="0" y="0"/>
          <a:chExt cx="0" cy="0"/>
        </a:xfrm>
      </p:grpSpPr>
      <p:pic>
        <p:nvPicPr>
          <p:cNvPr id="9" name="Google Shape;9;p14"/>
          <p:cNvPicPr preferRelativeResize="0"/>
          <p:nvPr/>
        </p:nvPicPr>
        <p:blipFill rotWithShape="1">
          <a:blip r:embed="rId2">
            <a:alphaModFix/>
          </a:blip>
          <a:srcRect/>
          <a:stretch/>
        </p:blipFill>
        <p:spPr>
          <a:xfrm>
            <a:off x="3616452" y="1028700"/>
            <a:ext cx="1911096" cy="3122792"/>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able">
  <p:cSld name="Table">
    <p:spTree>
      <p:nvGrpSpPr>
        <p:cNvPr id="1" name="Shape 47"/>
        <p:cNvGrpSpPr/>
        <p:nvPr/>
      </p:nvGrpSpPr>
      <p:grpSpPr>
        <a:xfrm>
          <a:off x="0" y="0"/>
          <a:ext cx="0" cy="0"/>
          <a:chOff x="0" y="0"/>
          <a:chExt cx="0" cy="0"/>
        </a:xfrm>
      </p:grpSpPr>
      <p:pic>
        <p:nvPicPr>
          <p:cNvPr id="48" name="Google Shape;48;p26"/>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49" name="Google Shape;49;p2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Strategy v1">
  <p:cSld name="Strategy v1">
    <p:spTree>
      <p:nvGrpSpPr>
        <p:cNvPr id="1" name="Shape 50"/>
        <p:cNvGrpSpPr/>
        <p:nvPr/>
      </p:nvGrpSpPr>
      <p:grpSpPr>
        <a:xfrm>
          <a:off x="0" y="0"/>
          <a:ext cx="0" cy="0"/>
          <a:chOff x="0" y="0"/>
          <a:chExt cx="0" cy="0"/>
        </a:xfrm>
      </p:grpSpPr>
      <p:pic>
        <p:nvPicPr>
          <p:cNvPr id="51" name="Google Shape;51;p27"/>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2" name="Google Shape;52;p27"/>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27"/>
          <p:cNvSpPr txBox="1">
            <a:spLocks noGrp="1"/>
          </p:cNvSpPr>
          <p:nvPr>
            <p:ph type="body" idx="1"/>
          </p:nvPr>
        </p:nvSpPr>
        <p:spPr>
          <a:xfrm>
            <a:off x="457200" y="1305059"/>
            <a:ext cx="5020614" cy="3620866"/>
          </a:xfrm>
          <a:prstGeom prst="rect">
            <a:avLst/>
          </a:prstGeom>
          <a:noFill/>
          <a:ln>
            <a:noFill/>
          </a:ln>
        </p:spPr>
        <p:txBody>
          <a:bodyPr spcFirstLastPara="1" wrap="square" lIns="91400" tIns="91400" rIns="91400" bIns="91400" anchor="t" anchorCtr="0">
            <a:normAutofit/>
          </a:bodyPr>
          <a:lstStyle>
            <a:lvl1pPr marL="457200" lvl="0" indent="-393700" algn="l">
              <a:spcBef>
                <a:spcPts val="520"/>
              </a:spcBef>
              <a:spcAft>
                <a:spcPts val="0"/>
              </a:spcAft>
              <a:buSzPts val="2600"/>
              <a:buChar char="•"/>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endParaRPr/>
          </a:p>
        </p:txBody>
      </p:sp>
      <p:sp>
        <p:nvSpPr>
          <p:cNvPr id="54" name="Google Shape;54;p27"/>
          <p:cNvSpPr>
            <a:spLocks noGrp="1"/>
          </p:cNvSpPr>
          <p:nvPr>
            <p:ph type="pic" idx="2"/>
          </p:nvPr>
        </p:nvSpPr>
        <p:spPr>
          <a:xfrm>
            <a:off x="5911850" y="1663336"/>
            <a:ext cx="1828800" cy="1828009"/>
          </a:xfrm>
          <a:prstGeom prst="rect">
            <a:avLst/>
          </a:prstGeom>
          <a:noFill/>
          <a:ln>
            <a:noFill/>
          </a:ln>
        </p:spPr>
        <p:txBody>
          <a:bodyPr spcFirstLastPara="1" wrap="square" lIns="91425" tIns="45700" rIns="91425" bIns="45700" anchor="t" anchorCtr="0">
            <a:normAutofit/>
          </a:bodyPr>
          <a:lstStyle>
            <a:lvl1pPr marR="0" lvl="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trategy v2">
  <p:cSld name="Strategy v2">
    <p:spTree>
      <p:nvGrpSpPr>
        <p:cNvPr id="1" name="Shape 55"/>
        <p:cNvGrpSpPr/>
        <p:nvPr/>
      </p:nvGrpSpPr>
      <p:grpSpPr>
        <a:xfrm>
          <a:off x="0" y="0"/>
          <a:ext cx="0" cy="0"/>
          <a:chOff x="0" y="0"/>
          <a:chExt cx="0" cy="0"/>
        </a:xfrm>
      </p:grpSpPr>
      <p:pic>
        <p:nvPicPr>
          <p:cNvPr id="56" name="Google Shape;56;p28"/>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7" name="Google Shape;57;p28"/>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28"/>
          <p:cNvSpPr txBox="1">
            <a:spLocks noGrp="1"/>
          </p:cNvSpPr>
          <p:nvPr>
            <p:ph type="body" idx="1"/>
          </p:nvPr>
        </p:nvSpPr>
        <p:spPr>
          <a:xfrm>
            <a:off x="457200" y="1305059"/>
            <a:ext cx="3994500" cy="3620866"/>
          </a:xfrm>
          <a:prstGeom prst="rect">
            <a:avLst/>
          </a:prstGeom>
          <a:noFill/>
          <a:ln>
            <a:noFill/>
          </a:ln>
        </p:spPr>
        <p:txBody>
          <a:bodyPr spcFirstLastPara="1" wrap="square" lIns="91400" tIns="91400" rIns="91400" bIns="91400" anchor="t" anchorCtr="0">
            <a:normAutofit/>
          </a:bodyPr>
          <a:lstStyle>
            <a:lvl1pPr marL="457200" lvl="0" indent="-393700" algn="l">
              <a:spcBef>
                <a:spcPts val="520"/>
              </a:spcBef>
              <a:spcAft>
                <a:spcPts val="0"/>
              </a:spcAft>
              <a:buSzPts val="2600"/>
              <a:buChar char="•"/>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endParaRPr/>
          </a:p>
        </p:txBody>
      </p:sp>
      <p:sp>
        <p:nvSpPr>
          <p:cNvPr id="59" name="Google Shape;59;p28"/>
          <p:cNvSpPr>
            <a:spLocks noGrp="1"/>
          </p:cNvSpPr>
          <p:nvPr>
            <p:ph type="pic" idx="2"/>
          </p:nvPr>
        </p:nvSpPr>
        <p:spPr>
          <a:xfrm>
            <a:off x="4692302" y="1305059"/>
            <a:ext cx="3994150" cy="1420813"/>
          </a:xfrm>
          <a:prstGeom prst="rect">
            <a:avLst/>
          </a:prstGeom>
          <a:noFill/>
          <a:ln w="9525" cap="flat" cmpd="sng">
            <a:solidFill>
              <a:srgbClr val="BCD4E9"/>
            </a:solidFill>
            <a:prstDash val="solid"/>
            <a:round/>
            <a:headEnd type="none" w="sm" len="sm"/>
            <a:tailEnd type="none" w="sm" len="sm"/>
          </a:ln>
        </p:spPr>
        <p:txBody>
          <a:bodyPr spcFirstLastPara="1" wrap="square" lIns="91425" tIns="45700" rIns="91425" bIns="45700" anchor="t" anchorCtr="0">
            <a:normAutofit/>
          </a:bodyPr>
          <a:lstStyle>
            <a:lvl1pPr marR="0" lvl="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Pull Quote">
  <p:cSld name="Pull Quote">
    <p:spTree>
      <p:nvGrpSpPr>
        <p:cNvPr id="1" name="Shape 60"/>
        <p:cNvGrpSpPr/>
        <p:nvPr/>
      </p:nvGrpSpPr>
      <p:grpSpPr>
        <a:xfrm>
          <a:off x="0" y="0"/>
          <a:ext cx="0" cy="0"/>
          <a:chOff x="0" y="0"/>
          <a:chExt cx="0" cy="0"/>
        </a:xfrm>
      </p:grpSpPr>
      <p:sp>
        <p:nvSpPr>
          <p:cNvPr id="61" name="Google Shape;61;p29"/>
          <p:cNvSpPr/>
          <p:nvPr/>
        </p:nvSpPr>
        <p:spPr>
          <a:xfrm>
            <a:off x="1721476" y="1313644"/>
            <a:ext cx="5701048" cy="3206840"/>
          </a:xfrm>
          <a:prstGeom prst="snip2DiagRect">
            <a:avLst>
              <a:gd name="adj1" fmla="val 0"/>
              <a:gd name="adj2" fmla="val 16667"/>
            </a:avLst>
          </a:prstGeom>
          <a:solidFill>
            <a:srgbClr val="1C3C5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pic>
        <p:nvPicPr>
          <p:cNvPr id="62" name="Google Shape;62;p29"/>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3" name="Google Shape;63;p29"/>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4" name="Google Shape;64;p29"/>
          <p:cNvSpPr txBox="1">
            <a:spLocks noGrp="1"/>
          </p:cNvSpPr>
          <p:nvPr>
            <p:ph type="body" idx="1"/>
          </p:nvPr>
        </p:nvSpPr>
        <p:spPr>
          <a:xfrm>
            <a:off x="2574750" y="1534732"/>
            <a:ext cx="3994500" cy="2376154"/>
          </a:xfrm>
          <a:prstGeom prst="rect">
            <a:avLst/>
          </a:prstGeom>
          <a:noFill/>
          <a:ln>
            <a:noFill/>
          </a:ln>
        </p:spPr>
        <p:txBody>
          <a:bodyPr spcFirstLastPara="1" wrap="square" lIns="91400" tIns="91400" rIns="91400" bIns="91400" anchor="t" anchorCtr="0">
            <a:normAutofit/>
          </a:bodyPr>
          <a:lstStyle>
            <a:lvl1pPr marL="457200" lvl="0" indent="-228600" algn="l">
              <a:spcBef>
                <a:spcPts val="520"/>
              </a:spcBef>
              <a:spcAft>
                <a:spcPts val="0"/>
              </a:spcAft>
              <a:buSzPts val="2600"/>
              <a:buNone/>
              <a:defRPr b="1">
                <a:solidFill>
                  <a:schemeClr val="lt1"/>
                </a:solidFill>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endParaRPr/>
          </a:p>
        </p:txBody>
      </p:sp>
      <p:sp>
        <p:nvSpPr>
          <p:cNvPr id="65" name="Google Shape;65;p29"/>
          <p:cNvSpPr txBox="1">
            <a:spLocks noGrp="1"/>
          </p:cNvSpPr>
          <p:nvPr>
            <p:ph type="body" idx="2"/>
          </p:nvPr>
        </p:nvSpPr>
        <p:spPr>
          <a:xfrm>
            <a:off x="3017949" y="3943350"/>
            <a:ext cx="3108101" cy="521326"/>
          </a:xfrm>
          <a:prstGeom prst="rect">
            <a:avLst/>
          </a:prstGeom>
          <a:noFill/>
          <a:ln>
            <a:noFill/>
          </a:ln>
        </p:spPr>
        <p:txBody>
          <a:bodyPr spcFirstLastPara="1" wrap="square" lIns="91400" tIns="91400" rIns="91400" bIns="91400" anchor="t" anchorCtr="0">
            <a:normAutofit/>
          </a:bodyPr>
          <a:lstStyle>
            <a:lvl1pPr marL="457200" lvl="0" indent="-228600" algn="l">
              <a:spcBef>
                <a:spcPts val="320"/>
              </a:spcBef>
              <a:spcAft>
                <a:spcPts val="0"/>
              </a:spcAft>
              <a:buSzPts val="1600"/>
              <a:buNone/>
              <a:defRPr sz="1600" b="1" i="1">
                <a:solidFill>
                  <a:schemeClr val="lt1"/>
                </a:solidFill>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endParaRPr/>
          </a:p>
        </p:txBody>
      </p:sp>
      <p:pic>
        <p:nvPicPr>
          <p:cNvPr id="66" name="Google Shape;66;p29" descr="A picture containing icon&#10;&#10;Description automatically generated"/>
          <p:cNvPicPr preferRelativeResize="0"/>
          <p:nvPr/>
        </p:nvPicPr>
        <p:blipFill rotWithShape="1">
          <a:blip r:embed="rId3">
            <a:alphaModFix/>
          </a:blip>
          <a:srcRect l="34179" t="21571" r="32617" b="56088"/>
          <a:stretch/>
        </p:blipFill>
        <p:spPr>
          <a:xfrm>
            <a:off x="1828288" y="1352281"/>
            <a:ext cx="639651" cy="536620"/>
          </a:xfrm>
          <a:prstGeom prst="rect">
            <a:avLst/>
          </a:prstGeom>
          <a:solidFill>
            <a:srgbClr val="1C3C58"/>
          </a:solid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Title Only">
  <p:cSld name="1_Title Only">
    <p:spTree>
      <p:nvGrpSpPr>
        <p:cNvPr id="1" name="Shape 67"/>
        <p:cNvGrpSpPr/>
        <p:nvPr/>
      </p:nvGrpSpPr>
      <p:grpSpPr>
        <a:xfrm>
          <a:off x="0" y="0"/>
          <a:ext cx="0" cy="0"/>
          <a:chOff x="0" y="0"/>
          <a:chExt cx="0" cy="0"/>
        </a:xfrm>
      </p:grpSpPr>
      <p:pic>
        <p:nvPicPr>
          <p:cNvPr id="68" name="Google Shape;68;p30"/>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9" name="Google Shape;69;p30"/>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lank 1">
  <p:cSld name="Blank 1">
    <p:spTree>
      <p:nvGrpSpPr>
        <p:cNvPr id="1" name="Shape 70"/>
        <p:cNvGrpSpPr/>
        <p:nvPr/>
      </p:nvGrpSpPr>
      <p:grpSpPr>
        <a:xfrm>
          <a:off x="0" y="0"/>
          <a:ext cx="0" cy="0"/>
          <a:chOff x="0" y="0"/>
          <a:chExt cx="0" cy="0"/>
        </a:xfrm>
      </p:grpSpPr>
      <p:pic>
        <p:nvPicPr>
          <p:cNvPr id="71" name="Google Shape;71;p31"/>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White BG">
  <p:cSld name="Blank White BG">
    <p:bg>
      <p:bgPr>
        <a:solidFill>
          <a:schemeClr val="lt1"/>
        </a:solidFill>
        <a:effectLst/>
      </p:bgPr>
    </p:bg>
    <p:spTree>
      <p:nvGrpSpPr>
        <p:cNvPr id="1" name="Shape 72"/>
        <p:cNvGrpSpPr/>
        <p:nvPr/>
      </p:nvGrpSpPr>
      <p:grpSpPr>
        <a:xfrm>
          <a:off x="0" y="0"/>
          <a:ext cx="0" cy="0"/>
          <a:chOff x="0" y="0"/>
          <a:chExt cx="0" cy="0"/>
        </a:xfrm>
      </p:grpSpPr>
      <p:pic>
        <p:nvPicPr>
          <p:cNvPr id="73" name="Google Shape;73;p32"/>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No Logo">
  <p:cSld name="Blank No Logo">
    <p:spTree>
      <p:nvGrpSpPr>
        <p:cNvPr id="1" name="Shape 74"/>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78"/>
        <p:cNvGrpSpPr/>
        <p:nvPr/>
      </p:nvGrpSpPr>
      <p:grpSpPr>
        <a:xfrm>
          <a:off x="0" y="0"/>
          <a:ext cx="0" cy="0"/>
          <a:chOff x="0" y="0"/>
          <a:chExt cx="0" cy="0"/>
        </a:xfrm>
      </p:grpSpPr>
      <p:sp>
        <p:nvSpPr>
          <p:cNvPr id="79" name="Google Shape;79;p17"/>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7"/>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spcBef>
                <a:spcPts val="520"/>
              </a:spcBef>
              <a:spcAft>
                <a:spcPts val="0"/>
              </a:spcAft>
              <a:buSzPts val="2600"/>
              <a:buNone/>
              <a:defRPr sz="2600">
                <a:solidFill>
                  <a:schemeClr val="lt1"/>
                </a:solidFill>
                <a:latin typeface="Calibri"/>
                <a:ea typeface="Calibri"/>
                <a:cs typeface="Calibri"/>
                <a:sym typeface="Calibri"/>
              </a:defRPr>
            </a:lvl1pPr>
            <a:lvl2pPr lvl="1" algn="ctr">
              <a:spcBef>
                <a:spcPts val="360"/>
              </a:spcBef>
              <a:spcAft>
                <a:spcPts val="0"/>
              </a:spcAft>
              <a:buSzPts val="1530"/>
              <a:buNone/>
              <a:defRPr/>
            </a:lvl2pPr>
            <a:lvl3pPr lvl="2" algn="ctr">
              <a:spcBef>
                <a:spcPts val="360"/>
              </a:spcBef>
              <a:spcAft>
                <a:spcPts val="0"/>
              </a:spcAft>
              <a:buSzPts val="1260"/>
              <a:buNone/>
              <a:defRPr/>
            </a:lvl3pPr>
            <a:lvl4pPr lvl="3" algn="ctr">
              <a:spcBef>
                <a:spcPts val="360"/>
              </a:spcBef>
              <a:spcAft>
                <a:spcPts val="0"/>
              </a:spcAft>
              <a:buSzPts val="1170"/>
              <a:buNone/>
              <a:defRPr/>
            </a:lvl4pPr>
            <a:lvl5pPr lvl="4" algn="ctr">
              <a:spcBef>
                <a:spcPts val="360"/>
              </a:spcBef>
              <a:spcAft>
                <a:spcPts val="0"/>
              </a:spcAft>
              <a:buSzPts val="1170"/>
              <a:buNone/>
              <a:defRPr/>
            </a:lvl5pPr>
            <a:lvl6pPr lvl="5" algn="ctr">
              <a:spcBef>
                <a:spcPts val="360"/>
              </a:spcBef>
              <a:spcAft>
                <a:spcPts val="0"/>
              </a:spcAft>
              <a:buSzPts val="1440"/>
              <a:buNone/>
              <a:defRPr/>
            </a:lvl6pPr>
            <a:lvl7pPr lvl="6" algn="ctr">
              <a:spcBef>
                <a:spcPts val="360"/>
              </a:spcBef>
              <a:spcAft>
                <a:spcPts val="0"/>
              </a:spcAft>
              <a:buSzPts val="144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a:endParaRPr/>
          </a:p>
        </p:txBody>
      </p:sp>
      <p:pic>
        <p:nvPicPr>
          <p:cNvPr id="81" name="Google Shape;81;p17"/>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82"/>
        <p:cNvGrpSpPr/>
        <p:nvPr/>
      </p:nvGrpSpPr>
      <p:grpSpPr>
        <a:xfrm>
          <a:off x="0" y="0"/>
          <a:ext cx="0" cy="0"/>
          <a:chOff x="0" y="0"/>
          <a:chExt cx="0" cy="0"/>
        </a:xfrm>
      </p:grpSpPr>
      <p:sp>
        <p:nvSpPr>
          <p:cNvPr id="83" name="Google Shape;83;p19"/>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4" name="Google Shape;84;p19"/>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spcBef>
                <a:spcPts val="520"/>
              </a:spcBef>
              <a:spcAft>
                <a:spcPts val="0"/>
              </a:spcAft>
              <a:buClr>
                <a:schemeClr val="lt1"/>
              </a:buClr>
              <a:buSzPts val="2600"/>
              <a:buFont typeface="Arial"/>
              <a:buChar char="•"/>
              <a:defRPr sz="2600">
                <a:solidFill>
                  <a:schemeClr val="lt1"/>
                </a:solidFill>
              </a:defRPr>
            </a:lvl1pPr>
            <a:lvl2pPr marL="914400" lvl="1" indent="-228600" algn="l">
              <a:spcBef>
                <a:spcPts val="270"/>
              </a:spcBef>
              <a:spcAft>
                <a:spcPts val="0"/>
              </a:spcAft>
              <a:buSzPts val="1148"/>
              <a:buNone/>
              <a:defRPr sz="1350">
                <a:solidFill>
                  <a:schemeClr val="lt1"/>
                </a:solidFill>
              </a:defRPr>
            </a:lvl2pPr>
            <a:lvl3pPr marL="1371600" lvl="2" indent="-228600" algn="l">
              <a:spcBef>
                <a:spcPts val="240"/>
              </a:spcBef>
              <a:spcAft>
                <a:spcPts val="0"/>
              </a:spcAft>
              <a:buSzPts val="840"/>
              <a:buNone/>
              <a:defRPr sz="1200">
                <a:solidFill>
                  <a:schemeClr val="lt1"/>
                </a:solidFill>
              </a:defRPr>
            </a:lvl3pPr>
            <a:lvl4pPr marL="1828800" lvl="3" indent="-228600" algn="l">
              <a:spcBef>
                <a:spcPts val="210"/>
              </a:spcBef>
              <a:spcAft>
                <a:spcPts val="0"/>
              </a:spcAft>
              <a:buSzPts val="683"/>
              <a:buNone/>
              <a:defRPr sz="1050">
                <a:solidFill>
                  <a:schemeClr val="lt1"/>
                </a:solidFill>
              </a:defRPr>
            </a:lvl4pPr>
            <a:lvl5pPr marL="2286000" lvl="4" indent="-228600" algn="l">
              <a:spcBef>
                <a:spcPts val="210"/>
              </a:spcBef>
              <a:spcAft>
                <a:spcPts val="0"/>
              </a:spcAft>
              <a:buSzPts val="683"/>
              <a:buNone/>
              <a:defRPr sz="1050">
                <a:solidFill>
                  <a:schemeClr val="lt1"/>
                </a:solidFill>
              </a:defRPr>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85" name="Google Shape;85;p19"/>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0"/>
        <p:cNvGrpSpPr/>
        <p:nvPr/>
      </p:nvGrpSpPr>
      <p:grpSpPr>
        <a:xfrm>
          <a:off x="0" y="0"/>
          <a:ext cx="0" cy="0"/>
          <a:chOff x="0" y="0"/>
          <a:chExt cx="0" cy="0"/>
        </a:xfrm>
      </p:grpSpPr>
      <p:sp>
        <p:nvSpPr>
          <p:cNvPr id="11" name="Google Shape;11;p20"/>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spcBef>
                <a:spcPts val="520"/>
              </a:spcBef>
              <a:spcAft>
                <a:spcPts val="0"/>
              </a:spcAft>
              <a:buClr>
                <a:schemeClr val="accent4"/>
              </a:buClr>
              <a:buSzPts val="2600"/>
              <a:buFont typeface="Arial"/>
              <a:buChar char="•"/>
              <a:defRPr sz="2600"/>
            </a:lvl1pPr>
            <a:lvl2pPr marL="914400" lvl="1" indent="-355600" algn="l">
              <a:spcBef>
                <a:spcPts val="400"/>
              </a:spcBef>
              <a:spcAft>
                <a:spcPts val="0"/>
              </a:spcAft>
              <a:buSzPts val="2000"/>
              <a:buFont typeface="Arial"/>
              <a:buChar char="•"/>
              <a:defRPr sz="2000"/>
            </a:lvl2pPr>
            <a:lvl3pPr marL="1371600" lvl="2" indent="-336550" algn="l">
              <a:spcBef>
                <a:spcPts val="340"/>
              </a:spcBef>
              <a:spcAft>
                <a:spcPts val="0"/>
              </a:spcAft>
              <a:buSzPts val="1700"/>
              <a:buFont typeface="Arial"/>
              <a:buChar char="•"/>
              <a:defRPr sz="1700"/>
            </a:lvl3pPr>
            <a:lvl4pPr marL="1828800" lvl="3" indent="-323850" algn="l">
              <a:spcBef>
                <a:spcPts val="300"/>
              </a:spcBef>
              <a:spcAft>
                <a:spcPts val="0"/>
              </a:spcAft>
              <a:buSzPts val="1500"/>
              <a:buFont typeface="Arial"/>
              <a:buChar char="•"/>
              <a:defRPr/>
            </a:lvl4pPr>
            <a:lvl5pPr marL="2286000" lvl="4" indent="-314325" algn="l">
              <a:spcBef>
                <a:spcPts val="270"/>
              </a:spcBef>
              <a:spcAft>
                <a:spcPts val="0"/>
              </a:spcAft>
              <a:buSzPts val="1350"/>
              <a:buFont typeface="Arial"/>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12" name="Google Shape;12;p20"/>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3" name="Google Shape;13;p20"/>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14"/>
        <p:cNvGrpSpPr/>
        <p:nvPr/>
      </p:nvGrpSpPr>
      <p:grpSpPr>
        <a:xfrm>
          <a:off x="0" y="0"/>
          <a:ext cx="0" cy="0"/>
          <a:chOff x="0" y="0"/>
          <a:chExt cx="0" cy="0"/>
        </a:xfrm>
      </p:grpSpPr>
      <p:sp>
        <p:nvSpPr>
          <p:cNvPr id="15" name="Google Shape;15;p16"/>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16"/>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spcBef>
                <a:spcPts val="520"/>
              </a:spcBef>
              <a:spcAft>
                <a:spcPts val="0"/>
              </a:spcAft>
              <a:buSzPts val="2600"/>
              <a:buNone/>
              <a:defRPr sz="2600">
                <a:solidFill>
                  <a:schemeClr val="lt1"/>
                </a:solidFill>
                <a:latin typeface="Calibri"/>
                <a:ea typeface="Calibri"/>
                <a:cs typeface="Calibri"/>
                <a:sym typeface="Calibri"/>
              </a:defRPr>
            </a:lvl1pPr>
            <a:lvl2pPr lvl="1" algn="ctr">
              <a:spcBef>
                <a:spcPts val="360"/>
              </a:spcBef>
              <a:spcAft>
                <a:spcPts val="0"/>
              </a:spcAft>
              <a:buSzPts val="1530"/>
              <a:buNone/>
              <a:defRPr/>
            </a:lvl2pPr>
            <a:lvl3pPr lvl="2" algn="ctr">
              <a:spcBef>
                <a:spcPts val="360"/>
              </a:spcBef>
              <a:spcAft>
                <a:spcPts val="0"/>
              </a:spcAft>
              <a:buSzPts val="1260"/>
              <a:buNone/>
              <a:defRPr/>
            </a:lvl3pPr>
            <a:lvl4pPr lvl="3" algn="ctr">
              <a:spcBef>
                <a:spcPts val="360"/>
              </a:spcBef>
              <a:spcAft>
                <a:spcPts val="0"/>
              </a:spcAft>
              <a:buSzPts val="1170"/>
              <a:buNone/>
              <a:defRPr/>
            </a:lvl4pPr>
            <a:lvl5pPr lvl="4" algn="ctr">
              <a:spcBef>
                <a:spcPts val="360"/>
              </a:spcBef>
              <a:spcAft>
                <a:spcPts val="0"/>
              </a:spcAft>
              <a:buSzPts val="1170"/>
              <a:buNone/>
              <a:defRPr/>
            </a:lvl5pPr>
            <a:lvl6pPr lvl="5" algn="ctr">
              <a:spcBef>
                <a:spcPts val="360"/>
              </a:spcBef>
              <a:spcAft>
                <a:spcPts val="0"/>
              </a:spcAft>
              <a:buSzPts val="1440"/>
              <a:buNone/>
              <a:defRPr/>
            </a:lvl6pPr>
            <a:lvl7pPr lvl="6" algn="ctr">
              <a:spcBef>
                <a:spcPts val="360"/>
              </a:spcBef>
              <a:spcAft>
                <a:spcPts val="0"/>
              </a:spcAft>
              <a:buSzPts val="144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a:endParaRPr/>
          </a:p>
        </p:txBody>
      </p:sp>
      <p:pic>
        <p:nvPicPr>
          <p:cNvPr id="17" name="Google Shape;17;p16"/>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rdered List">
  <p:cSld name="Ordered List">
    <p:spTree>
      <p:nvGrpSpPr>
        <p:cNvPr id="1" name="Shape 18"/>
        <p:cNvGrpSpPr/>
        <p:nvPr/>
      </p:nvGrpSpPr>
      <p:grpSpPr>
        <a:xfrm>
          <a:off x="0" y="0"/>
          <a:ext cx="0" cy="0"/>
          <a:chOff x="0" y="0"/>
          <a:chExt cx="0" cy="0"/>
        </a:xfrm>
      </p:grpSpPr>
      <p:sp>
        <p:nvSpPr>
          <p:cNvPr id="19" name="Google Shape;19;p21"/>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spcBef>
                <a:spcPts val="520"/>
              </a:spcBef>
              <a:spcAft>
                <a:spcPts val="0"/>
              </a:spcAft>
              <a:buClr>
                <a:schemeClr val="accent4"/>
              </a:buClr>
              <a:buSzPts val="2600"/>
              <a:buFont typeface="Calibri"/>
              <a:buAutoNum type="arabicPeriod"/>
              <a:defRPr sz="2600"/>
            </a:lvl1pPr>
            <a:lvl2pPr marL="914400" lvl="1" indent="-355600" algn="l">
              <a:spcBef>
                <a:spcPts val="400"/>
              </a:spcBef>
              <a:spcAft>
                <a:spcPts val="0"/>
              </a:spcAft>
              <a:buClr>
                <a:schemeClr val="accent4"/>
              </a:buClr>
              <a:buSzPts val="2000"/>
              <a:buFont typeface="Calibri"/>
              <a:buAutoNum type="alphaLcParenR"/>
              <a:defRPr sz="2000"/>
            </a:lvl2pPr>
            <a:lvl3pPr marL="1371600" lvl="2" indent="-336550" algn="l">
              <a:spcBef>
                <a:spcPts val="340"/>
              </a:spcBef>
              <a:spcAft>
                <a:spcPts val="0"/>
              </a:spcAft>
              <a:buClr>
                <a:schemeClr val="accent4"/>
              </a:buClr>
              <a:buSzPts val="1700"/>
              <a:buFont typeface="Calibri"/>
              <a:buAutoNum type="romanLcPeriod"/>
              <a:defRPr sz="1700"/>
            </a:lvl3pPr>
            <a:lvl4pPr marL="1828800" lvl="3" indent="-323850" algn="l">
              <a:spcBef>
                <a:spcPts val="300"/>
              </a:spcBef>
              <a:spcAft>
                <a:spcPts val="0"/>
              </a:spcAft>
              <a:buSzPts val="1500"/>
              <a:buFont typeface="Calibri"/>
              <a:buAutoNum type="arabicPeriod"/>
              <a:defRPr/>
            </a:lvl4pPr>
            <a:lvl5pPr marL="2286000" lvl="4" indent="-314325" algn="l">
              <a:spcBef>
                <a:spcPts val="270"/>
              </a:spcBef>
              <a:spcAft>
                <a:spcPts val="0"/>
              </a:spcAft>
              <a:buSzPts val="1350"/>
              <a:buFont typeface="Calibri"/>
              <a:buAutoNum type="arabicPeriod"/>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20" name="Google Shape;20;p21"/>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1" name="Google Shape;21;p21"/>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22"/>
        <p:cNvGrpSpPr/>
        <p:nvPr/>
      </p:nvGrpSpPr>
      <p:grpSpPr>
        <a:xfrm>
          <a:off x="0" y="0"/>
          <a:ext cx="0" cy="0"/>
          <a:chOff x="0" y="0"/>
          <a:chExt cx="0" cy="0"/>
        </a:xfrm>
      </p:grpSpPr>
      <p:sp>
        <p:nvSpPr>
          <p:cNvPr id="23" name="Google Shape;23;p18"/>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18"/>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spcBef>
                <a:spcPts val="520"/>
              </a:spcBef>
              <a:spcAft>
                <a:spcPts val="0"/>
              </a:spcAft>
              <a:buClr>
                <a:schemeClr val="lt1"/>
              </a:buClr>
              <a:buSzPts val="2600"/>
              <a:buFont typeface="Arial"/>
              <a:buChar char="•"/>
              <a:defRPr sz="2600">
                <a:solidFill>
                  <a:schemeClr val="lt1"/>
                </a:solidFill>
              </a:defRPr>
            </a:lvl1pPr>
            <a:lvl2pPr marL="914400" lvl="1" indent="-228600" algn="l">
              <a:spcBef>
                <a:spcPts val="270"/>
              </a:spcBef>
              <a:spcAft>
                <a:spcPts val="0"/>
              </a:spcAft>
              <a:buSzPts val="1148"/>
              <a:buNone/>
              <a:defRPr sz="1350">
                <a:solidFill>
                  <a:schemeClr val="lt1"/>
                </a:solidFill>
              </a:defRPr>
            </a:lvl2pPr>
            <a:lvl3pPr marL="1371600" lvl="2" indent="-228600" algn="l">
              <a:spcBef>
                <a:spcPts val="240"/>
              </a:spcBef>
              <a:spcAft>
                <a:spcPts val="0"/>
              </a:spcAft>
              <a:buSzPts val="840"/>
              <a:buNone/>
              <a:defRPr sz="1200">
                <a:solidFill>
                  <a:schemeClr val="lt1"/>
                </a:solidFill>
              </a:defRPr>
            </a:lvl3pPr>
            <a:lvl4pPr marL="1828800" lvl="3" indent="-228600" algn="l">
              <a:spcBef>
                <a:spcPts val="210"/>
              </a:spcBef>
              <a:spcAft>
                <a:spcPts val="0"/>
              </a:spcAft>
              <a:buSzPts val="683"/>
              <a:buNone/>
              <a:defRPr sz="1050">
                <a:solidFill>
                  <a:schemeClr val="lt1"/>
                </a:solidFill>
              </a:defRPr>
            </a:lvl4pPr>
            <a:lvl5pPr marL="2286000" lvl="4" indent="-228600" algn="l">
              <a:spcBef>
                <a:spcPts val="210"/>
              </a:spcBef>
              <a:spcAft>
                <a:spcPts val="0"/>
              </a:spcAft>
              <a:buSzPts val="683"/>
              <a:buNone/>
              <a:defRPr sz="1050">
                <a:solidFill>
                  <a:schemeClr val="lt1"/>
                </a:solidFill>
              </a:defRPr>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25" name="Google Shape;25;p18"/>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26"/>
        <p:cNvGrpSpPr/>
        <p:nvPr/>
      </p:nvGrpSpPr>
      <p:grpSpPr>
        <a:xfrm>
          <a:off x="0" y="0"/>
          <a:ext cx="0" cy="0"/>
          <a:chOff x="0" y="0"/>
          <a:chExt cx="0" cy="0"/>
        </a:xfrm>
      </p:grpSpPr>
      <p:sp>
        <p:nvSpPr>
          <p:cNvPr id="27" name="Google Shape;27;p22"/>
          <p:cNvSpPr txBox="1">
            <a:spLocks noGrp="1"/>
          </p:cNvSpPr>
          <p:nvPr>
            <p:ph type="title"/>
          </p:nvPr>
        </p:nvSpPr>
        <p:spPr>
          <a:xfrm>
            <a:off x="457200" y="302954"/>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 name="Google Shape;28;p22"/>
          <p:cNvSpPr txBox="1">
            <a:spLocks noGrp="1"/>
          </p:cNvSpPr>
          <p:nvPr>
            <p:ph type="body" idx="1"/>
          </p:nvPr>
        </p:nvSpPr>
        <p:spPr>
          <a:xfrm>
            <a:off x="457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SzPts val="2400"/>
              <a:buChar char="•"/>
              <a:defRPr sz="2400"/>
            </a:lvl1pPr>
            <a:lvl2pPr marL="914400" lvl="1" indent="-355600" algn="l">
              <a:spcBef>
                <a:spcPts val="400"/>
              </a:spcBef>
              <a:spcAft>
                <a:spcPts val="0"/>
              </a:spcAft>
              <a:buSzPts val="2000"/>
              <a:buFont typeface="Arial"/>
              <a:buChar char="•"/>
              <a:defRPr sz="2000"/>
            </a:lvl2pPr>
            <a:lvl3pPr marL="1371600" lvl="2" indent="-342900" algn="l">
              <a:spcBef>
                <a:spcPts val="360"/>
              </a:spcBef>
              <a:spcAft>
                <a:spcPts val="0"/>
              </a:spcAft>
              <a:buSzPts val="1800"/>
              <a:buFont typeface="Arial"/>
              <a:buChar char="•"/>
              <a:defRPr sz="1800"/>
            </a:lvl3pPr>
            <a:lvl4pPr marL="1828800" lvl="3" indent="-323850" algn="l">
              <a:spcBef>
                <a:spcPts val="300"/>
              </a:spcBef>
              <a:spcAft>
                <a:spcPts val="0"/>
              </a:spcAft>
              <a:buSzPts val="1500"/>
              <a:buFont typeface="Arial"/>
              <a:buChar char="•"/>
              <a:defRPr sz="1500"/>
            </a:lvl4pPr>
            <a:lvl5pPr marL="2286000" lvl="4" indent="-314325" algn="l">
              <a:spcBef>
                <a:spcPts val="270"/>
              </a:spcBef>
              <a:spcAft>
                <a:spcPts val="0"/>
              </a:spcAft>
              <a:buSzPts val="1350"/>
              <a:buFont typeface="Arial"/>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29" name="Google Shape;29;p22"/>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30" name="Google Shape;30;p22"/>
          <p:cNvSpPr txBox="1">
            <a:spLocks noGrp="1"/>
          </p:cNvSpPr>
          <p:nvPr>
            <p:ph type="body" idx="2"/>
          </p:nvPr>
        </p:nvSpPr>
        <p:spPr>
          <a:xfrm>
            <a:off x="4648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SzPts val="2400"/>
              <a:buChar char="•"/>
              <a:defRPr sz="2400"/>
            </a:lvl1pPr>
            <a:lvl2pPr marL="914400" lvl="1" indent="-355600" algn="l">
              <a:spcBef>
                <a:spcPts val="400"/>
              </a:spcBef>
              <a:spcAft>
                <a:spcPts val="0"/>
              </a:spcAft>
              <a:buSzPts val="2000"/>
              <a:buFont typeface="Arial"/>
              <a:buChar char="•"/>
              <a:defRPr sz="2000"/>
            </a:lvl2pPr>
            <a:lvl3pPr marL="1371600" lvl="2" indent="-342900" algn="l">
              <a:spcBef>
                <a:spcPts val="360"/>
              </a:spcBef>
              <a:spcAft>
                <a:spcPts val="0"/>
              </a:spcAft>
              <a:buSzPts val="1800"/>
              <a:buFont typeface="Arial"/>
              <a:buChar char="•"/>
              <a:defRPr sz="1800"/>
            </a:lvl3pPr>
            <a:lvl4pPr marL="1828800" lvl="3" indent="-323850" algn="l">
              <a:spcBef>
                <a:spcPts val="300"/>
              </a:spcBef>
              <a:spcAft>
                <a:spcPts val="0"/>
              </a:spcAft>
              <a:buSzPts val="1500"/>
              <a:buFont typeface="Arial"/>
              <a:buChar char="•"/>
              <a:defRPr sz="1500"/>
            </a:lvl4pPr>
            <a:lvl5pPr marL="2286000" lvl="4" indent="-314325" algn="l">
              <a:spcBef>
                <a:spcPts val="270"/>
              </a:spcBef>
              <a:spcAft>
                <a:spcPts val="0"/>
              </a:spcAft>
              <a:buSzPts val="1350"/>
              <a:buFont typeface="Arial"/>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31"/>
        <p:cNvGrpSpPr/>
        <p:nvPr/>
      </p:nvGrpSpPr>
      <p:grpSpPr>
        <a:xfrm>
          <a:off x="0" y="0"/>
          <a:ext cx="0" cy="0"/>
          <a:chOff x="0" y="0"/>
          <a:chExt cx="0" cy="0"/>
        </a:xfrm>
      </p:grpSpPr>
      <p:sp>
        <p:nvSpPr>
          <p:cNvPr id="32" name="Google Shape;32;p23"/>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23"/>
          <p:cNvSpPr txBox="1">
            <a:spLocks noGrp="1"/>
          </p:cNvSpPr>
          <p:nvPr>
            <p:ph type="body" idx="1"/>
          </p:nvPr>
        </p:nvSpPr>
        <p:spPr>
          <a:xfrm>
            <a:off x="457200" y="1391436"/>
            <a:ext cx="4040188" cy="494514"/>
          </a:xfrm>
          <a:prstGeom prst="rect">
            <a:avLst/>
          </a:prstGeom>
          <a:noFill/>
          <a:ln>
            <a:noFill/>
          </a:ln>
        </p:spPr>
        <p:txBody>
          <a:bodyPr spcFirstLastPara="1" wrap="square" lIns="45700" tIns="0" rIns="45700" bIns="0" anchor="ctr" anchorCtr="0">
            <a:noAutofit/>
          </a:bodyPr>
          <a:lstStyle>
            <a:lvl1pPr marL="457200" lvl="0" indent="-228600" algn="l">
              <a:spcBef>
                <a:spcPts val="480"/>
              </a:spcBef>
              <a:spcAft>
                <a:spcPts val="0"/>
              </a:spcAft>
              <a:buSzPts val="2400"/>
              <a:buNone/>
              <a:defRPr sz="2400" b="1" cap="none">
                <a:solidFill>
                  <a:schemeClr val="dk2"/>
                </a:solidFill>
              </a:defRPr>
            </a:lvl1pPr>
            <a:lvl2pPr marL="914400" lvl="1" indent="-228600" algn="l">
              <a:spcBef>
                <a:spcPts val="300"/>
              </a:spcBef>
              <a:spcAft>
                <a:spcPts val="0"/>
              </a:spcAft>
              <a:buSzPts val="1275"/>
              <a:buNone/>
              <a:defRPr sz="1500" b="1"/>
            </a:lvl2pPr>
            <a:lvl3pPr marL="1371600" lvl="2" indent="-228600" algn="l">
              <a:spcBef>
                <a:spcPts val="270"/>
              </a:spcBef>
              <a:spcAft>
                <a:spcPts val="0"/>
              </a:spcAft>
              <a:buSzPts val="945"/>
              <a:buNone/>
              <a:defRPr sz="1350" b="1"/>
            </a:lvl3pPr>
            <a:lvl4pPr marL="1828800" lvl="3" indent="-228600" algn="l">
              <a:spcBef>
                <a:spcPts val="240"/>
              </a:spcBef>
              <a:spcAft>
                <a:spcPts val="0"/>
              </a:spcAft>
              <a:buSzPts val="780"/>
              <a:buNone/>
              <a:defRPr sz="1200" b="1"/>
            </a:lvl4pPr>
            <a:lvl5pPr marL="2286000" lvl="4" indent="-228600" algn="l">
              <a:spcBef>
                <a:spcPts val="240"/>
              </a:spcBef>
              <a:spcAft>
                <a:spcPts val="0"/>
              </a:spcAft>
              <a:buSzPts val="780"/>
              <a:buNone/>
              <a:defRPr sz="1200" b="1"/>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34" name="Google Shape;34;p23"/>
          <p:cNvSpPr txBox="1">
            <a:spLocks noGrp="1"/>
          </p:cNvSpPr>
          <p:nvPr>
            <p:ph type="body" idx="2"/>
          </p:nvPr>
        </p:nvSpPr>
        <p:spPr>
          <a:xfrm>
            <a:off x="4645027" y="1394820"/>
            <a:ext cx="4041775" cy="491132"/>
          </a:xfrm>
          <a:prstGeom prst="rect">
            <a:avLst/>
          </a:prstGeom>
          <a:noFill/>
          <a:ln>
            <a:noFill/>
          </a:ln>
        </p:spPr>
        <p:txBody>
          <a:bodyPr spcFirstLastPara="1" wrap="square" lIns="45700" tIns="0" rIns="45700" bIns="0" anchor="ctr" anchorCtr="0">
            <a:normAutofit/>
          </a:bodyPr>
          <a:lstStyle>
            <a:lvl1pPr marL="457200" lvl="0" indent="-228600" algn="l">
              <a:spcBef>
                <a:spcPts val="480"/>
              </a:spcBef>
              <a:spcAft>
                <a:spcPts val="0"/>
              </a:spcAft>
              <a:buSzPts val="2400"/>
              <a:buNone/>
              <a:defRPr sz="2400" b="1" cap="none">
                <a:solidFill>
                  <a:schemeClr val="dk2"/>
                </a:solidFill>
              </a:defRPr>
            </a:lvl1pPr>
            <a:lvl2pPr marL="914400" lvl="1" indent="-228600" algn="l">
              <a:spcBef>
                <a:spcPts val="300"/>
              </a:spcBef>
              <a:spcAft>
                <a:spcPts val="0"/>
              </a:spcAft>
              <a:buSzPts val="1275"/>
              <a:buNone/>
              <a:defRPr sz="1500" b="1"/>
            </a:lvl2pPr>
            <a:lvl3pPr marL="1371600" lvl="2" indent="-228600" algn="l">
              <a:spcBef>
                <a:spcPts val="270"/>
              </a:spcBef>
              <a:spcAft>
                <a:spcPts val="0"/>
              </a:spcAft>
              <a:buSzPts val="945"/>
              <a:buNone/>
              <a:defRPr sz="1350" b="1"/>
            </a:lvl3pPr>
            <a:lvl4pPr marL="1828800" lvl="3" indent="-228600" algn="l">
              <a:spcBef>
                <a:spcPts val="240"/>
              </a:spcBef>
              <a:spcAft>
                <a:spcPts val="0"/>
              </a:spcAft>
              <a:buSzPts val="780"/>
              <a:buNone/>
              <a:defRPr sz="1200" b="1"/>
            </a:lvl4pPr>
            <a:lvl5pPr marL="2286000" lvl="4" indent="-228600" algn="l">
              <a:spcBef>
                <a:spcPts val="240"/>
              </a:spcBef>
              <a:spcAft>
                <a:spcPts val="0"/>
              </a:spcAft>
              <a:buSzPts val="780"/>
              <a:buNone/>
              <a:defRPr sz="1200" b="1"/>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35" name="Google Shape;35;p23"/>
          <p:cNvSpPr txBox="1">
            <a:spLocks noGrp="1"/>
          </p:cNvSpPr>
          <p:nvPr>
            <p:ph type="body" idx="3"/>
          </p:nvPr>
        </p:nvSpPr>
        <p:spPr>
          <a:xfrm>
            <a:off x="457200" y="1974760"/>
            <a:ext cx="4040188" cy="2795480"/>
          </a:xfrm>
          <a:prstGeom prst="rect">
            <a:avLst/>
          </a:prstGeom>
          <a:noFill/>
          <a:ln>
            <a:noFill/>
          </a:ln>
        </p:spPr>
        <p:txBody>
          <a:bodyPr spcFirstLastPara="1" wrap="square" lIns="91425" tIns="0" rIns="91425" bIns="45700" anchor="t" anchorCtr="0">
            <a:normAutofit/>
          </a:bodyPr>
          <a:lstStyle>
            <a:lvl1pPr marL="457200" lvl="0" indent="-342900" algn="l">
              <a:spcBef>
                <a:spcPts val="360"/>
              </a:spcBef>
              <a:spcAft>
                <a:spcPts val="0"/>
              </a:spcAft>
              <a:buSzPts val="1800"/>
              <a:buChar char="•"/>
              <a:defRPr sz="1800"/>
            </a:lvl1pPr>
            <a:lvl2pPr marL="914400" lvl="1" indent="-323850" algn="l">
              <a:spcBef>
                <a:spcPts val="300"/>
              </a:spcBef>
              <a:spcAft>
                <a:spcPts val="0"/>
              </a:spcAft>
              <a:buSzPts val="1500"/>
              <a:buFont typeface="Arial"/>
              <a:buChar char="•"/>
              <a:defRPr sz="1500"/>
            </a:lvl2pPr>
            <a:lvl3pPr marL="1371600" lvl="2" indent="-314325" algn="l">
              <a:spcBef>
                <a:spcPts val="270"/>
              </a:spcBef>
              <a:spcAft>
                <a:spcPts val="0"/>
              </a:spcAft>
              <a:buSzPts val="1350"/>
              <a:buFont typeface="Arial"/>
              <a:buChar char="•"/>
              <a:defRPr sz="1350"/>
            </a:lvl3pPr>
            <a:lvl4pPr marL="1828800" lvl="3" indent="-304800" algn="l">
              <a:spcBef>
                <a:spcPts val="240"/>
              </a:spcBef>
              <a:spcAft>
                <a:spcPts val="0"/>
              </a:spcAft>
              <a:buSzPts val="1200"/>
              <a:buFont typeface="Arial"/>
              <a:buChar char="•"/>
              <a:defRPr sz="1200"/>
            </a:lvl4pPr>
            <a:lvl5pPr marL="2286000" lvl="4" indent="-304800" algn="l">
              <a:spcBef>
                <a:spcPts val="240"/>
              </a:spcBef>
              <a:spcAft>
                <a:spcPts val="0"/>
              </a:spcAft>
              <a:buSzPts val="1200"/>
              <a:buFont typeface="Arial"/>
              <a:buChar char="•"/>
              <a:defRPr sz="12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36" name="Google Shape;36;p23"/>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37" name="Google Shape;37;p23"/>
          <p:cNvSpPr txBox="1">
            <a:spLocks noGrp="1"/>
          </p:cNvSpPr>
          <p:nvPr>
            <p:ph type="body" idx="4"/>
          </p:nvPr>
        </p:nvSpPr>
        <p:spPr>
          <a:xfrm>
            <a:off x="4649788" y="1974760"/>
            <a:ext cx="4040188" cy="2795481"/>
          </a:xfrm>
          <a:prstGeom prst="rect">
            <a:avLst/>
          </a:prstGeom>
          <a:noFill/>
          <a:ln>
            <a:noFill/>
          </a:ln>
        </p:spPr>
        <p:txBody>
          <a:bodyPr spcFirstLastPara="1" wrap="square" lIns="91425" tIns="0" rIns="91425" bIns="45700" anchor="t" anchorCtr="0">
            <a:normAutofit/>
          </a:bodyPr>
          <a:lstStyle>
            <a:lvl1pPr marL="457200" lvl="0" indent="-342900" algn="l">
              <a:spcBef>
                <a:spcPts val="360"/>
              </a:spcBef>
              <a:spcAft>
                <a:spcPts val="0"/>
              </a:spcAft>
              <a:buSzPts val="1800"/>
              <a:buChar char="•"/>
              <a:defRPr sz="1800"/>
            </a:lvl1pPr>
            <a:lvl2pPr marL="914400" lvl="1" indent="-323850" algn="l">
              <a:spcBef>
                <a:spcPts val="300"/>
              </a:spcBef>
              <a:spcAft>
                <a:spcPts val="0"/>
              </a:spcAft>
              <a:buSzPts val="1500"/>
              <a:buFont typeface="Arial"/>
              <a:buChar char="•"/>
              <a:defRPr sz="1500"/>
            </a:lvl2pPr>
            <a:lvl3pPr marL="1371600" lvl="2" indent="-314325" algn="l">
              <a:spcBef>
                <a:spcPts val="270"/>
              </a:spcBef>
              <a:spcAft>
                <a:spcPts val="0"/>
              </a:spcAft>
              <a:buSzPts val="1350"/>
              <a:buFont typeface="Arial"/>
              <a:buChar char="•"/>
              <a:defRPr sz="1350"/>
            </a:lvl3pPr>
            <a:lvl4pPr marL="1828800" lvl="3" indent="-304800" algn="l">
              <a:spcBef>
                <a:spcPts val="240"/>
              </a:spcBef>
              <a:spcAft>
                <a:spcPts val="0"/>
              </a:spcAft>
              <a:buSzPts val="1200"/>
              <a:buFont typeface="Arial"/>
              <a:buChar char="•"/>
              <a:defRPr sz="1200"/>
            </a:lvl4pPr>
            <a:lvl5pPr marL="2286000" lvl="4" indent="-304800" algn="l">
              <a:spcBef>
                <a:spcPts val="240"/>
              </a:spcBef>
              <a:spcAft>
                <a:spcPts val="0"/>
              </a:spcAft>
              <a:buSzPts val="1200"/>
              <a:buFont typeface="Arial"/>
              <a:buChar char="•"/>
              <a:defRPr sz="12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Graphic">
  <p:cSld name="Content with Graphic">
    <p:spTree>
      <p:nvGrpSpPr>
        <p:cNvPr id="1" name="Shape 38"/>
        <p:cNvGrpSpPr/>
        <p:nvPr/>
      </p:nvGrpSpPr>
      <p:grpSpPr>
        <a:xfrm>
          <a:off x="0" y="0"/>
          <a:ext cx="0" cy="0"/>
          <a:chOff x="0" y="0"/>
          <a:chExt cx="0" cy="0"/>
        </a:xfrm>
      </p:grpSpPr>
      <p:sp>
        <p:nvSpPr>
          <p:cNvPr id="39" name="Google Shape;39;p24"/>
          <p:cNvSpPr txBox="1">
            <a:spLocks noGrp="1"/>
          </p:cNvSpPr>
          <p:nvPr>
            <p:ph type="body" idx="1"/>
          </p:nvPr>
        </p:nvSpPr>
        <p:spPr>
          <a:xfrm>
            <a:off x="3581400" y="1330012"/>
            <a:ext cx="5111750" cy="3257550"/>
          </a:xfrm>
          <a:prstGeom prst="rect">
            <a:avLst/>
          </a:prstGeom>
          <a:noFill/>
          <a:ln>
            <a:noFill/>
          </a:ln>
        </p:spPr>
        <p:txBody>
          <a:bodyPr spcFirstLastPara="1" wrap="square" lIns="91425" tIns="0" rIns="91425" bIns="45700" anchor="t" anchorCtr="0">
            <a:normAutofit/>
          </a:bodyPr>
          <a:lstStyle>
            <a:lvl1pPr marL="457200" lvl="0" indent="-228600" algn="l">
              <a:spcBef>
                <a:spcPts val="420"/>
              </a:spcBef>
              <a:spcAft>
                <a:spcPts val="0"/>
              </a:spcAft>
              <a:buSzPts val="2100"/>
              <a:buNone/>
              <a:defRPr sz="2100"/>
            </a:lvl1pPr>
            <a:lvl2pPr marL="914400" lvl="1" indent="-333851" algn="l">
              <a:spcBef>
                <a:spcPts val="390"/>
              </a:spcBef>
              <a:spcAft>
                <a:spcPts val="0"/>
              </a:spcAft>
              <a:buSzPts val="1658"/>
              <a:buChar char="⚫"/>
              <a:defRPr sz="1950"/>
            </a:lvl2pPr>
            <a:lvl3pPr marL="1371600" lvl="2" indent="-308610" algn="l">
              <a:spcBef>
                <a:spcPts val="360"/>
              </a:spcBef>
              <a:spcAft>
                <a:spcPts val="0"/>
              </a:spcAft>
              <a:buSzPts val="1260"/>
              <a:buChar char="⚫"/>
              <a:defRPr sz="1800"/>
            </a:lvl3pPr>
            <a:lvl4pPr marL="1828800" lvl="3" indent="-290512" algn="l">
              <a:spcBef>
                <a:spcPts val="300"/>
              </a:spcBef>
              <a:spcAft>
                <a:spcPts val="0"/>
              </a:spcAft>
              <a:buSzPts val="975"/>
              <a:buChar char="⚫"/>
              <a:defRPr sz="1500"/>
            </a:lvl4pPr>
            <a:lvl5pPr marL="2286000" lvl="4" indent="-284321" algn="l">
              <a:spcBef>
                <a:spcPts val="270"/>
              </a:spcBef>
              <a:spcAft>
                <a:spcPts val="0"/>
              </a:spcAft>
              <a:buSzPts val="877"/>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40" name="Google Shape;40;p24"/>
          <p:cNvSpPr txBox="1">
            <a:spLocks noGrp="1"/>
          </p:cNvSpPr>
          <p:nvPr>
            <p:ph type="body" idx="2"/>
          </p:nvPr>
        </p:nvSpPr>
        <p:spPr>
          <a:xfrm>
            <a:off x="450850" y="1330012"/>
            <a:ext cx="3124200" cy="3257550"/>
          </a:xfrm>
          <a:prstGeom prst="rect">
            <a:avLst/>
          </a:prstGeom>
          <a:noFill/>
          <a:ln>
            <a:noFill/>
          </a:ln>
        </p:spPr>
        <p:txBody>
          <a:bodyPr spcFirstLastPara="1" wrap="square" lIns="91425" tIns="0" rIns="91425" bIns="45700" anchor="t" anchorCtr="0">
            <a:normAutofit/>
          </a:bodyPr>
          <a:lstStyle>
            <a:lvl1pPr marL="457200" lvl="0" indent="-342900" algn="l">
              <a:spcBef>
                <a:spcPts val="360"/>
              </a:spcBef>
              <a:spcAft>
                <a:spcPts val="0"/>
              </a:spcAft>
              <a:buSzPts val="1800"/>
              <a:buChar char="•"/>
              <a:defRPr sz="1800"/>
            </a:lvl1pPr>
            <a:lvl2pPr marL="914400" lvl="1" indent="-330200" algn="l">
              <a:spcBef>
                <a:spcPts val="320"/>
              </a:spcBef>
              <a:spcAft>
                <a:spcPts val="0"/>
              </a:spcAft>
              <a:buSzPts val="1600"/>
              <a:buFont typeface="Arial"/>
              <a:buChar char="•"/>
              <a:defRPr sz="1600"/>
            </a:lvl2pPr>
            <a:lvl3pPr marL="1371600" lvl="2" indent="-317500" algn="l">
              <a:spcBef>
                <a:spcPts val="280"/>
              </a:spcBef>
              <a:spcAft>
                <a:spcPts val="0"/>
              </a:spcAft>
              <a:buSzPts val="1400"/>
              <a:buFont typeface="Arial"/>
              <a:buChar char="•"/>
              <a:defRPr sz="1400"/>
            </a:lvl3pPr>
            <a:lvl4pPr marL="1828800" lvl="3" indent="-311150" algn="l">
              <a:spcBef>
                <a:spcPts val="260"/>
              </a:spcBef>
              <a:spcAft>
                <a:spcPts val="0"/>
              </a:spcAft>
              <a:buSzPts val="1300"/>
              <a:buFont typeface="Arial"/>
              <a:buChar char="•"/>
              <a:defRPr sz="1300"/>
            </a:lvl4pPr>
            <a:lvl5pPr marL="2286000" lvl="4" indent="-304800" algn="l">
              <a:spcBef>
                <a:spcPts val="240"/>
              </a:spcBef>
              <a:spcAft>
                <a:spcPts val="0"/>
              </a:spcAft>
              <a:buSzPts val="1200"/>
              <a:buFont typeface="Arial"/>
              <a:buChar char="•"/>
              <a:defRPr sz="12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41" name="Google Shape;41;p2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42" name="Google Shape;42;p24"/>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ideo">
  <p:cSld name="Video">
    <p:spTree>
      <p:nvGrpSpPr>
        <p:cNvPr id="1" name="Shape 43"/>
        <p:cNvGrpSpPr/>
        <p:nvPr/>
      </p:nvGrpSpPr>
      <p:grpSpPr>
        <a:xfrm>
          <a:off x="0" y="0"/>
          <a:ext cx="0" cy="0"/>
          <a:chOff x="0" y="0"/>
          <a:chExt cx="0" cy="0"/>
        </a:xfrm>
      </p:grpSpPr>
      <p:pic>
        <p:nvPicPr>
          <p:cNvPr id="44" name="Google Shape;44;p25"/>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45" name="Google Shape;45;p25"/>
          <p:cNvSpPr>
            <a:spLocks noGrp="1"/>
          </p:cNvSpPr>
          <p:nvPr>
            <p:ph type="media" idx="2"/>
          </p:nvPr>
        </p:nvSpPr>
        <p:spPr>
          <a:xfrm>
            <a:off x="457200" y="1343696"/>
            <a:ext cx="6125827" cy="3408340"/>
          </a:xfrm>
          <a:prstGeom prst="rect">
            <a:avLst/>
          </a:prstGeom>
          <a:noFill/>
          <a:ln>
            <a:noFill/>
          </a:ln>
        </p:spPr>
        <p:txBody>
          <a:bodyPr spcFirstLastPara="1" wrap="square" lIns="91425" tIns="45700" rIns="91425" bIns="45700" anchor="t" anchorCtr="0">
            <a:normAutofit/>
          </a:bodyPr>
          <a:lstStyle>
            <a:lvl1pPr marR="0" lvl="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
        <p:nvSpPr>
          <p:cNvPr id="46" name="Google Shape;46;p2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8D8D8"/>
            </a:gs>
          </a:gsLst>
          <a:lin ang="5640000" scaled="0"/>
        </a:gradFill>
        <a:effectLst/>
      </p:bgPr>
    </p:bg>
    <p:spTree>
      <p:nvGrpSpPr>
        <p:cNvPr id="1" name="Shape 5"/>
        <p:cNvGrpSpPr/>
        <p:nvPr/>
      </p:nvGrpSpPr>
      <p:grpSpPr>
        <a:xfrm>
          <a:off x="0" y="0"/>
          <a:ext cx="0" cy="0"/>
          <a:chOff x="0" y="0"/>
          <a:chExt cx="0" cy="0"/>
        </a:xfrm>
      </p:grpSpPr>
      <p:sp>
        <p:nvSpPr>
          <p:cNvPr id="6" name="Google Shape;6;p13"/>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3"/>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L="914400" marR="0" lvl="1" indent="-325755"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L="1371600" marR="0" lvl="2" indent="-298608"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L="1828800" marR="0" lvl="3" indent="-290512"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L="2286000" marR="0" lvl="4" indent="-290512"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L="2743200" marR="0" lvl="5" indent="-297179" algn="l" rtl="0">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L="3200400" marR="0" lvl="6" indent="-289560" algn="l" rtl="0">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L="3657600" marR="0" lvl="7" indent="-304800" algn="l" rtl="0">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L="4114800" marR="0" lvl="8" indent="-295275" algn="l" rtl="0">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chemeClr val="dk1"/>
            </a:gs>
          </a:gsLst>
          <a:lin ang="5640000" scaled="0"/>
        </a:gradFill>
        <a:effectLst/>
      </p:bgPr>
    </p:bg>
    <p:spTree>
      <p:nvGrpSpPr>
        <p:cNvPr id="1" name="Shape 75"/>
        <p:cNvGrpSpPr/>
        <p:nvPr/>
      </p:nvGrpSpPr>
      <p:grpSpPr>
        <a:xfrm>
          <a:off x="0" y="0"/>
          <a:ext cx="0" cy="0"/>
          <a:chOff x="0" y="0"/>
          <a:chExt cx="0" cy="0"/>
        </a:xfrm>
      </p:grpSpPr>
      <p:sp>
        <p:nvSpPr>
          <p:cNvPr id="76" name="Google Shape;76;p15"/>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7" name="Google Shape;77;p15"/>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spcBef>
                <a:spcPts val="520"/>
              </a:spcBef>
              <a:spcAft>
                <a:spcPts val="0"/>
              </a:spcAft>
              <a:buClr>
                <a:schemeClr val="accent4"/>
              </a:buClr>
              <a:buSzPts val="2600"/>
              <a:buFont typeface="Arial"/>
              <a:buChar char="•"/>
              <a:defRPr sz="2600" b="0" i="0" u="none" strike="noStrike" cap="none">
                <a:solidFill>
                  <a:schemeClr val="lt1"/>
                </a:solidFill>
                <a:latin typeface="Calibri"/>
                <a:ea typeface="Calibri"/>
                <a:cs typeface="Calibri"/>
                <a:sym typeface="Calibri"/>
              </a:defRPr>
            </a:lvl1pPr>
            <a:lvl2pPr marL="914400" marR="0" lvl="1" indent="-325755" algn="l" rtl="0">
              <a:spcBef>
                <a:spcPts val="360"/>
              </a:spcBef>
              <a:spcAft>
                <a:spcPts val="0"/>
              </a:spcAft>
              <a:buClr>
                <a:schemeClr val="accent1"/>
              </a:buClr>
              <a:buSzPts val="1530"/>
              <a:buFont typeface="Noto Sans Symbols"/>
              <a:buChar char="⚫"/>
              <a:defRPr sz="1800" b="0" i="0" u="none" strike="noStrike" cap="none">
                <a:solidFill>
                  <a:schemeClr val="lt1"/>
                </a:solidFill>
                <a:latin typeface="Calibri"/>
                <a:ea typeface="Calibri"/>
                <a:cs typeface="Calibri"/>
                <a:sym typeface="Calibri"/>
              </a:defRPr>
            </a:lvl2pPr>
            <a:lvl3pPr marL="1371600" marR="0" lvl="2" indent="-298608" algn="l" rtl="0">
              <a:spcBef>
                <a:spcPts val="315"/>
              </a:spcBef>
              <a:spcAft>
                <a:spcPts val="0"/>
              </a:spcAft>
              <a:buClr>
                <a:schemeClr val="accent2"/>
              </a:buClr>
              <a:buSzPts val="1103"/>
              <a:buFont typeface="Noto Sans Symbols"/>
              <a:buChar char="⚫"/>
              <a:defRPr sz="1575" b="0" i="0" u="none" strike="noStrike" cap="none">
                <a:solidFill>
                  <a:schemeClr val="lt1"/>
                </a:solidFill>
                <a:latin typeface="Calibri"/>
                <a:ea typeface="Calibri"/>
                <a:cs typeface="Calibri"/>
                <a:sym typeface="Calibri"/>
              </a:defRPr>
            </a:lvl3pPr>
            <a:lvl4pPr marL="1828800" marR="0" lvl="3" indent="-290512" algn="l" rtl="0">
              <a:spcBef>
                <a:spcPts val="300"/>
              </a:spcBef>
              <a:spcAft>
                <a:spcPts val="0"/>
              </a:spcAft>
              <a:buClr>
                <a:schemeClr val="accent3"/>
              </a:buClr>
              <a:buSzPts val="975"/>
              <a:buFont typeface="Noto Sans Symbols"/>
              <a:buChar char="⚫"/>
              <a:defRPr sz="1500" b="0" i="0" u="none" strike="noStrike" cap="none">
                <a:solidFill>
                  <a:schemeClr val="lt1"/>
                </a:solidFill>
                <a:latin typeface="Calibri"/>
                <a:ea typeface="Calibri"/>
                <a:cs typeface="Calibri"/>
                <a:sym typeface="Calibri"/>
              </a:defRPr>
            </a:lvl4pPr>
            <a:lvl5pPr marL="2286000" marR="0" lvl="4" indent="-290512" algn="l" rtl="0">
              <a:spcBef>
                <a:spcPts val="300"/>
              </a:spcBef>
              <a:spcAft>
                <a:spcPts val="0"/>
              </a:spcAft>
              <a:buClr>
                <a:schemeClr val="accent4"/>
              </a:buClr>
              <a:buSzPts val="975"/>
              <a:buFont typeface="Noto Sans Symbols"/>
              <a:buChar char="⚫"/>
              <a:defRPr sz="1500" b="0" i="0" u="none" strike="noStrike" cap="none">
                <a:solidFill>
                  <a:schemeClr val="lt1"/>
                </a:solidFill>
                <a:latin typeface="Calibri"/>
                <a:ea typeface="Calibri"/>
                <a:cs typeface="Calibri"/>
                <a:sym typeface="Calibri"/>
              </a:defRPr>
            </a:lvl5pPr>
            <a:lvl6pPr marL="2743200" marR="0" lvl="5" indent="-297179" algn="l" rtl="0">
              <a:spcBef>
                <a:spcPts val="270"/>
              </a:spcBef>
              <a:spcAft>
                <a:spcPts val="0"/>
              </a:spcAft>
              <a:buClr>
                <a:schemeClr val="accent5"/>
              </a:buClr>
              <a:buSzPts val="1080"/>
              <a:buFont typeface="Noto Sans Symbols"/>
              <a:buChar char="⚫"/>
              <a:defRPr sz="1350" b="0" i="0" u="none" strike="noStrike" cap="none">
                <a:solidFill>
                  <a:schemeClr val="lt1"/>
                </a:solidFill>
                <a:latin typeface="Calibri"/>
                <a:ea typeface="Calibri"/>
                <a:cs typeface="Calibri"/>
                <a:sym typeface="Calibri"/>
              </a:defRPr>
            </a:lvl6pPr>
            <a:lvl7pPr marL="3200400" marR="0" lvl="6" indent="-289560" algn="l" rtl="0">
              <a:spcBef>
                <a:spcPts val="240"/>
              </a:spcBef>
              <a:spcAft>
                <a:spcPts val="0"/>
              </a:spcAft>
              <a:buClr>
                <a:schemeClr val="accent6"/>
              </a:buClr>
              <a:buSzPts val="960"/>
              <a:buFont typeface="Noto Sans Symbols"/>
              <a:buChar char="⚫"/>
              <a:defRPr sz="1200" b="0" i="0" u="none" strike="noStrike" cap="none">
                <a:solidFill>
                  <a:schemeClr val="lt1"/>
                </a:solidFill>
                <a:latin typeface="Calibri"/>
                <a:ea typeface="Calibri"/>
                <a:cs typeface="Calibri"/>
                <a:sym typeface="Calibri"/>
              </a:defRPr>
            </a:lvl7pPr>
            <a:lvl8pPr marL="3657600" marR="0" lvl="7" indent="-304800" algn="l" rtl="0">
              <a:spcBef>
                <a:spcPts val="240"/>
              </a:spcBef>
              <a:spcAft>
                <a:spcPts val="0"/>
              </a:spcAft>
              <a:buClr>
                <a:schemeClr val="lt2"/>
              </a:buClr>
              <a:buSzPts val="1200"/>
              <a:buFont typeface="Calibri"/>
              <a:buChar char="•"/>
              <a:defRPr sz="1200" b="0" i="0" u="none" strike="noStrike" cap="none">
                <a:solidFill>
                  <a:schemeClr val="lt1"/>
                </a:solidFill>
                <a:latin typeface="Calibri"/>
                <a:ea typeface="Calibri"/>
                <a:cs typeface="Calibri"/>
                <a:sym typeface="Calibri"/>
              </a:defRPr>
            </a:lvl8pPr>
            <a:lvl9pPr marL="4114800" marR="0" lvl="8" indent="-295275" algn="l" rtl="0">
              <a:spcBef>
                <a:spcPts val="210"/>
              </a:spcBef>
              <a:spcAft>
                <a:spcPts val="0"/>
              </a:spcAft>
              <a:buClr>
                <a:schemeClr val="lt2"/>
              </a:buClr>
              <a:buSzPts val="1050"/>
              <a:buFont typeface="Calibri"/>
              <a:buChar char="•"/>
              <a:defRPr sz="1050" b="0" i="0" u="none" strike="noStrike" cap="none">
                <a:solidFill>
                  <a:schemeClr val="lt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67" r:id="rId1"/>
    <p:sldLayoutId id="2147483668" r:id="rId2"/>
  </p:sldLayoutIdLst>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ideo" Target="https://www.youtube.com/embed/VWSYXHTMVVo?feature=oembed" TargetMode="External"/><Relationship Id="rId5" Type="http://schemas.openxmlformats.org/officeDocument/2006/relationships/image" Target="../media/image6.jpeg"/><Relationship Id="rId4" Type="http://schemas.openxmlformats.org/officeDocument/2006/relationships/hyperlink" Target="https://youtu.be/VWSYXHTMVVo"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11"/>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p>
            <a:pPr marL="227013" lvl="0" indent="-227013" algn="l" rtl="0">
              <a:spcBef>
                <a:spcPts val="0"/>
              </a:spcBef>
              <a:spcAft>
                <a:spcPts val="0"/>
              </a:spcAft>
              <a:buClr>
                <a:schemeClr val="accent4"/>
              </a:buClr>
              <a:buSzPts val="2600"/>
              <a:buFont typeface="Arial"/>
              <a:buChar char="•"/>
            </a:pPr>
            <a:r>
              <a:rPr lang="en-US" dirty="0"/>
              <a:t>Take out a piece of notebook paper. Write for two </a:t>
            </a:r>
            <a:r>
              <a:rPr lang="en-US" dirty="0">
                <a:latin typeface="Calibri" panose="020F0502020204030204" pitchFamily="34" charset="0"/>
                <a:cs typeface="Calibri" panose="020F0502020204030204" pitchFamily="34" charset="0"/>
              </a:rPr>
              <a:t>minutes over the following questions:</a:t>
            </a:r>
            <a:endParaRPr dirty="0">
              <a:latin typeface="Calibri" panose="020F0502020204030204" pitchFamily="34" charset="0"/>
              <a:cs typeface="Calibri" panose="020F0502020204030204" pitchFamily="34" charset="0"/>
            </a:endParaRPr>
          </a:p>
          <a:p>
            <a:pPr marL="684213" lvl="1" indent="-227013">
              <a:spcBef>
                <a:spcPts val="0"/>
              </a:spcBef>
              <a:buClr>
                <a:schemeClr val="accent4"/>
              </a:buClr>
              <a:buSzPts val="1800"/>
              <a:buFont typeface="Calibri"/>
              <a:buAutoNum type="arabicPeriod"/>
            </a:pPr>
            <a:r>
              <a:rPr lang="en-US" sz="1800" b="0" i="0" u="none" strike="noStrike" dirty="0">
                <a:solidFill>
                  <a:srgbClr val="000000"/>
                </a:solidFill>
                <a:latin typeface="Calibri" panose="020F0502020204030204" pitchFamily="34" charset="0"/>
                <a:ea typeface="Arial"/>
                <a:cs typeface="Calibri" panose="020F0502020204030204" pitchFamily="34" charset="0"/>
                <a:sym typeface="Arial"/>
              </a:rPr>
              <a:t>Are revolutions always necessary? </a:t>
            </a:r>
            <a:endParaRPr sz="1800" dirty="0">
              <a:latin typeface="Calibri" panose="020F0502020204030204" pitchFamily="34" charset="0"/>
              <a:cs typeface="Calibri" panose="020F0502020204030204" pitchFamily="34" charset="0"/>
            </a:endParaRPr>
          </a:p>
          <a:p>
            <a:pPr marL="684213" lvl="1" indent="-227013">
              <a:spcBef>
                <a:spcPts val="0"/>
              </a:spcBef>
              <a:buClr>
                <a:schemeClr val="accent4"/>
              </a:buClr>
              <a:buSzPts val="1800"/>
              <a:buFont typeface="Calibri"/>
              <a:buAutoNum type="arabicPeriod"/>
            </a:pPr>
            <a:r>
              <a:rPr lang="en-US" sz="1800" b="0" i="0" u="none" strike="noStrike" dirty="0">
                <a:solidFill>
                  <a:srgbClr val="000000"/>
                </a:solidFill>
                <a:latin typeface="Calibri" panose="020F0502020204030204" pitchFamily="34" charset="0"/>
                <a:ea typeface="Arial"/>
                <a:cs typeface="Calibri" panose="020F0502020204030204" pitchFamily="34" charset="0"/>
                <a:sym typeface="Arial"/>
              </a:rPr>
              <a:t>Based on your information from the lesson, did the Third Estate have any other options besides revolting? </a:t>
            </a:r>
            <a:endParaRPr sz="1800" dirty="0">
              <a:latin typeface="Calibri" panose="020F0502020204030204" pitchFamily="34" charset="0"/>
              <a:cs typeface="Calibri" panose="020F0502020204030204" pitchFamily="34" charset="0"/>
            </a:endParaRPr>
          </a:p>
          <a:p>
            <a:pPr marL="684213" lvl="1" indent="-227013">
              <a:spcBef>
                <a:spcPts val="0"/>
              </a:spcBef>
              <a:buClr>
                <a:schemeClr val="accent4"/>
              </a:buClr>
              <a:buSzPts val="1800"/>
              <a:buFont typeface="Calibri"/>
              <a:buAutoNum type="arabicPeriod"/>
            </a:pPr>
            <a:r>
              <a:rPr lang="en-US" sz="1800" b="0" i="0" u="none" strike="noStrike" dirty="0">
                <a:solidFill>
                  <a:srgbClr val="000000"/>
                </a:solidFill>
                <a:latin typeface="Calibri" panose="020F0502020204030204" pitchFamily="34" charset="0"/>
                <a:ea typeface="Roboto"/>
                <a:cs typeface="Calibri" panose="020F0502020204030204" pitchFamily="34" charset="0"/>
                <a:sym typeface="Roboto"/>
              </a:rPr>
              <a:t>Has there ever been an injustice that you (as a student) felt you should speak up against?</a:t>
            </a:r>
            <a:endParaRPr sz="1800" dirty="0">
              <a:latin typeface="Calibri" panose="020F0502020204030204" pitchFamily="34" charset="0"/>
              <a:cs typeface="Calibri" panose="020F0502020204030204" pitchFamily="34" charset="0"/>
            </a:endParaRPr>
          </a:p>
          <a:p>
            <a:pPr marL="227013" lvl="0" indent="-227013" algn="l" rtl="0">
              <a:spcBef>
                <a:spcPts val="520"/>
              </a:spcBef>
              <a:spcAft>
                <a:spcPts val="0"/>
              </a:spcAft>
              <a:buClr>
                <a:schemeClr val="accent4"/>
              </a:buClr>
              <a:buSzPts val="2600"/>
              <a:buFont typeface="Arial"/>
              <a:buChar char="•"/>
            </a:pPr>
            <a:r>
              <a:rPr lang="en-US" dirty="0">
                <a:latin typeface="Calibri" panose="020F0502020204030204" pitchFamily="34" charset="0"/>
                <a:cs typeface="Calibri" panose="020F0502020204030204" pitchFamily="34" charset="0"/>
              </a:rPr>
              <a:t>After writing, turn to another student and discuss your responses. </a:t>
            </a:r>
            <a:endParaRPr dirty="0">
              <a:latin typeface="Calibri" panose="020F0502020204030204" pitchFamily="34" charset="0"/>
              <a:cs typeface="Calibri" panose="020F0502020204030204" pitchFamily="34" charset="0"/>
            </a:endParaRPr>
          </a:p>
        </p:txBody>
      </p:sp>
      <p:sp>
        <p:nvSpPr>
          <p:cNvPr id="150" name="Google Shape;150;p11"/>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spcBef>
                <a:spcPts val="0"/>
              </a:spcBef>
              <a:spcAft>
                <a:spcPts val="0"/>
              </a:spcAft>
              <a:buClr>
                <a:schemeClr val="accent4"/>
              </a:buClr>
              <a:buSzPts val="3600"/>
              <a:buFont typeface="Calibri"/>
              <a:buNone/>
            </a:pPr>
            <a:r>
              <a:rPr lang="en-US"/>
              <a:t>Two-Minute Paper</a:t>
            </a:r>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12"/>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p>
            <a:pPr marL="227013" lvl="0" indent="-227013" algn="l" rtl="0">
              <a:spcBef>
                <a:spcPts val="0"/>
              </a:spcBef>
              <a:spcAft>
                <a:spcPts val="0"/>
              </a:spcAft>
              <a:buClr>
                <a:schemeClr val="accent4"/>
              </a:buClr>
              <a:buSzPts val="2600"/>
              <a:buFont typeface="Arial"/>
              <a:buChar char="•"/>
            </a:pPr>
            <a:r>
              <a:rPr lang="en-US" dirty="0"/>
              <a:t>Using the evidence you have gathered from the documents you analyzed and the cards you sorted, use the CER template to answer the following question:</a:t>
            </a:r>
            <a:endParaRPr dirty="0"/>
          </a:p>
          <a:p>
            <a:pPr marL="684213" lvl="1" indent="-227013">
              <a:spcBef>
                <a:spcPts val="520"/>
              </a:spcBef>
              <a:buClr>
                <a:schemeClr val="accent4"/>
              </a:buClr>
              <a:buSzPts val="2600"/>
            </a:pPr>
            <a:r>
              <a:rPr lang="en-US" b="1" dirty="0"/>
              <a:t>What was the main cause of the French Revolution? </a:t>
            </a:r>
          </a:p>
          <a:p>
            <a:pPr marL="227013" lvl="0" indent="-227013" algn="l" rtl="0">
              <a:spcBef>
                <a:spcPts val="520"/>
              </a:spcBef>
              <a:spcAft>
                <a:spcPts val="0"/>
              </a:spcAft>
              <a:buClr>
                <a:schemeClr val="accent4"/>
              </a:buClr>
              <a:buSzPts val="2600"/>
              <a:buFont typeface="Arial"/>
              <a:buChar char="•"/>
            </a:pPr>
            <a:r>
              <a:rPr lang="en-US" dirty="0"/>
              <a:t>Make a claim in the first box. Reference one or more documents as evidence in the second box. In the third box, explain your reasoning (that is, how the document you referenced supports your claim).</a:t>
            </a:r>
            <a:endParaRPr dirty="0"/>
          </a:p>
        </p:txBody>
      </p:sp>
      <p:sp>
        <p:nvSpPr>
          <p:cNvPr id="157" name="Google Shape;157;p12"/>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spcBef>
                <a:spcPts val="0"/>
              </a:spcBef>
              <a:spcAft>
                <a:spcPts val="0"/>
              </a:spcAft>
              <a:buClr>
                <a:schemeClr val="accent4"/>
              </a:buClr>
              <a:buSzPts val="3600"/>
              <a:buFont typeface="Calibri"/>
              <a:buNone/>
            </a:pPr>
            <a:r>
              <a:rPr lang="en-US" dirty="0"/>
              <a:t>Claim, Evidence, Reasoning (CER)</a:t>
            </a:r>
            <a:endParaRPr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2"/>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p>
            <a:pPr marL="0" lvl="0" indent="0" algn="l" rtl="0">
              <a:spcBef>
                <a:spcPts val="0"/>
              </a:spcBef>
              <a:spcAft>
                <a:spcPts val="0"/>
              </a:spcAft>
              <a:buClr>
                <a:schemeClr val="lt1"/>
              </a:buClr>
              <a:buSzPts val="5000"/>
              <a:buFont typeface="Calibri"/>
              <a:buNone/>
            </a:pPr>
            <a:r>
              <a:rPr lang="en-US"/>
              <a:t>Why Do People Revolt? </a:t>
            </a:r>
            <a:endParaRPr/>
          </a:p>
        </p:txBody>
      </p:sp>
      <p:sp>
        <p:nvSpPr>
          <p:cNvPr id="95" name="Google Shape;95;p2"/>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p>
            <a:pPr marL="0" marR="34289" lvl="0" indent="0" algn="l" rtl="0">
              <a:spcBef>
                <a:spcPts val="0"/>
              </a:spcBef>
              <a:spcAft>
                <a:spcPts val="0"/>
              </a:spcAft>
              <a:buSzPts val="2600"/>
              <a:buNone/>
            </a:pPr>
            <a:r>
              <a:rPr lang="en-US"/>
              <a:t>Exploring Causes of the French Revolution</a:t>
            </a:r>
            <a:endParaRP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3"/>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p>
            <a:pPr marL="0" lvl="0" indent="0" algn="l" rtl="0">
              <a:spcBef>
                <a:spcPts val="0"/>
              </a:spcBef>
              <a:spcAft>
                <a:spcPts val="0"/>
              </a:spcAft>
              <a:buClr>
                <a:srgbClr val="FFFFFF"/>
              </a:buClr>
              <a:buSzPts val="5000"/>
              <a:buFont typeface="Calibri"/>
              <a:buNone/>
            </a:pPr>
            <a:r>
              <a:rPr lang="en-US"/>
              <a:t>Essential Question</a:t>
            </a:r>
            <a:endParaRPr/>
          </a:p>
        </p:txBody>
      </p:sp>
      <p:sp>
        <p:nvSpPr>
          <p:cNvPr id="101" name="Google Shape;101;p3"/>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p>
            <a:pPr marL="0" lvl="0" indent="0" algn="l" rtl="0">
              <a:spcBef>
                <a:spcPts val="0"/>
              </a:spcBef>
              <a:spcAft>
                <a:spcPts val="0"/>
              </a:spcAft>
              <a:buSzPts val="2600"/>
              <a:buNone/>
            </a:pPr>
            <a:r>
              <a:rPr lang="en-US" dirty="0"/>
              <a:t>What causes people to revolt against authority? </a:t>
            </a:r>
            <a:endParaRPr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4"/>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p>
            <a:pPr marL="0" lvl="0" indent="0" algn="l" rtl="0">
              <a:spcBef>
                <a:spcPts val="0"/>
              </a:spcBef>
              <a:spcAft>
                <a:spcPts val="0"/>
              </a:spcAft>
              <a:buClr>
                <a:srgbClr val="FFFFFF"/>
              </a:buClr>
              <a:buSzPts val="5000"/>
              <a:buFont typeface="Calibri"/>
              <a:buNone/>
            </a:pPr>
            <a:r>
              <a:rPr lang="en-US"/>
              <a:t>Lesson Objectives</a:t>
            </a:r>
            <a:endParaRPr/>
          </a:p>
        </p:txBody>
      </p:sp>
      <p:sp>
        <p:nvSpPr>
          <p:cNvPr id="107" name="Google Shape;107;p4"/>
          <p:cNvSpPr txBox="1">
            <a:spLocks noGrp="1"/>
          </p:cNvSpPr>
          <p:nvPr>
            <p:ph type="body" idx="1"/>
          </p:nvPr>
        </p:nvSpPr>
        <p:spPr>
          <a:xfrm>
            <a:off x="530352" y="2028498"/>
            <a:ext cx="7772400" cy="1405818"/>
          </a:xfrm>
          <a:prstGeom prst="rect">
            <a:avLst/>
          </a:prstGeom>
          <a:noFill/>
          <a:ln>
            <a:noFill/>
          </a:ln>
        </p:spPr>
        <p:txBody>
          <a:bodyPr spcFirstLastPara="1" wrap="square" lIns="45700" tIns="45700" rIns="45700" bIns="45700" anchor="t" anchorCtr="0">
            <a:noAutofit/>
          </a:bodyPr>
          <a:lstStyle/>
          <a:p>
            <a:pPr lvl="0" indent="-457200" algn="l" rtl="0">
              <a:spcBef>
                <a:spcPts val="0"/>
              </a:spcBef>
              <a:spcAft>
                <a:spcPts val="600"/>
              </a:spcAft>
              <a:buClr>
                <a:schemeClr val="lt1"/>
              </a:buClr>
              <a:buSzPts val="2405"/>
              <a:buFont typeface="Arial"/>
              <a:buChar char="•"/>
            </a:pPr>
            <a:r>
              <a:rPr lang="en-US" dirty="0"/>
              <a:t>Explain the conditions of pre-revolutionary France.</a:t>
            </a:r>
            <a:endParaRPr dirty="0"/>
          </a:p>
          <a:p>
            <a:pPr lvl="0" indent="-457200" algn="l" rtl="0">
              <a:spcBef>
                <a:spcPts val="0"/>
              </a:spcBef>
              <a:spcAft>
                <a:spcPts val="600"/>
              </a:spcAft>
              <a:buClr>
                <a:schemeClr val="lt1"/>
              </a:buClr>
              <a:buSzPts val="2405"/>
              <a:buFont typeface="Arial"/>
              <a:buChar char="•"/>
            </a:pPr>
            <a:r>
              <a:rPr lang="en-US" dirty="0"/>
              <a:t>Evaluate the social, economic, and political factors that contributed to the French Revolution.</a:t>
            </a:r>
            <a:endParaRPr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5"/>
          <p:cNvSpPr txBox="1">
            <a:spLocks noGrp="1"/>
          </p:cNvSpPr>
          <p:nvPr>
            <p:ph type="body" idx="1"/>
          </p:nvPr>
        </p:nvSpPr>
        <p:spPr>
          <a:xfrm>
            <a:off x="457200" y="1309350"/>
            <a:ext cx="5140500" cy="3434100"/>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SzPts val="2600"/>
              <a:buNone/>
            </a:pPr>
            <a:r>
              <a:rPr lang="en-US"/>
              <a:t>On a piece of notebook paper, write everything you already know about revolutions. </a:t>
            </a:r>
            <a:endParaRPr/>
          </a:p>
          <a:p>
            <a:pPr marL="227013" lvl="0" indent="-227013" algn="l" rtl="0">
              <a:spcBef>
                <a:spcPts val="520"/>
              </a:spcBef>
              <a:spcAft>
                <a:spcPts val="0"/>
              </a:spcAft>
              <a:buClr>
                <a:schemeClr val="accent4"/>
              </a:buClr>
              <a:buSzPts val="2600"/>
              <a:buFont typeface="Arial"/>
              <a:buChar char="•"/>
            </a:pPr>
            <a:r>
              <a:rPr lang="en-US"/>
              <a:t>What does </a:t>
            </a:r>
            <a:r>
              <a:rPr lang="en-US" i="1"/>
              <a:t>revolution </a:t>
            </a:r>
            <a:r>
              <a:rPr lang="en-US"/>
              <a:t>mean? </a:t>
            </a:r>
            <a:endParaRPr/>
          </a:p>
          <a:p>
            <a:pPr marL="227013" lvl="0" indent="-227013" algn="l" rtl="0">
              <a:spcBef>
                <a:spcPts val="520"/>
              </a:spcBef>
              <a:spcAft>
                <a:spcPts val="0"/>
              </a:spcAft>
              <a:buClr>
                <a:schemeClr val="accent4"/>
              </a:buClr>
              <a:buSzPts val="2600"/>
              <a:buFont typeface="Arial"/>
              <a:buChar char="•"/>
            </a:pPr>
            <a:r>
              <a:rPr lang="en-US"/>
              <a:t>What are some revolutions you have heard of or are familiar with?</a:t>
            </a:r>
            <a:endParaRPr/>
          </a:p>
        </p:txBody>
      </p:sp>
      <p:sp>
        <p:nvSpPr>
          <p:cNvPr id="113" name="Google Shape;113;p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spcBef>
                <a:spcPts val="0"/>
              </a:spcBef>
              <a:spcAft>
                <a:spcPts val="0"/>
              </a:spcAft>
              <a:buClr>
                <a:schemeClr val="accent4"/>
              </a:buClr>
              <a:buSzPts val="3600"/>
              <a:buFont typeface="Calibri"/>
              <a:buNone/>
            </a:pPr>
            <a:r>
              <a:rPr lang="en-US"/>
              <a:t>Tell Me Everything</a:t>
            </a:r>
            <a:endParaRPr/>
          </a:p>
        </p:txBody>
      </p:sp>
      <p:pic>
        <p:nvPicPr>
          <p:cNvPr id="114" name="Google Shape;114;p5"/>
          <p:cNvPicPr preferRelativeResize="0"/>
          <p:nvPr/>
        </p:nvPicPr>
        <p:blipFill>
          <a:blip r:embed="rId3">
            <a:alphaModFix/>
          </a:blip>
          <a:stretch>
            <a:fillRect/>
          </a:stretch>
        </p:blipFill>
        <p:spPr>
          <a:xfrm>
            <a:off x="6353950" y="1504926"/>
            <a:ext cx="2133650" cy="21336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7"/>
          <p:cNvSpPr txBox="1">
            <a:spLocks noGrp="1"/>
          </p:cNvSpPr>
          <p:nvPr>
            <p:ph type="body" idx="1"/>
          </p:nvPr>
        </p:nvSpPr>
        <p:spPr>
          <a:xfrm>
            <a:off x="457200" y="926123"/>
            <a:ext cx="8229600" cy="3817327"/>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SzPts val="2600"/>
              <a:buNone/>
            </a:pPr>
            <a:r>
              <a:rPr lang="en-US" dirty="0"/>
              <a:t>Sort each card provided into one of three categories: social issue, political issue, or economic issue.</a:t>
            </a:r>
            <a:endParaRPr dirty="0"/>
          </a:p>
          <a:p>
            <a:pPr marL="227013" lvl="0" indent="-227013" algn="l" rtl="0">
              <a:spcBef>
                <a:spcPts val="320"/>
              </a:spcBef>
              <a:spcAft>
                <a:spcPts val="0"/>
              </a:spcAft>
              <a:buClr>
                <a:schemeClr val="accent4"/>
              </a:buClr>
              <a:buSzPts val="1600"/>
              <a:buFont typeface="Arial"/>
              <a:buChar char="•"/>
            </a:pPr>
            <a:r>
              <a:rPr lang="en-US" sz="1800" dirty="0"/>
              <a:t>Social issue: an issue characterized by the way different groups of people living in a country interact with each other and how each group feels they are being treated. </a:t>
            </a:r>
            <a:endParaRPr sz="2800" dirty="0"/>
          </a:p>
          <a:p>
            <a:pPr marL="227013" lvl="0" indent="-125413" algn="l" rtl="0">
              <a:spcBef>
                <a:spcPts val="320"/>
              </a:spcBef>
              <a:spcAft>
                <a:spcPts val="0"/>
              </a:spcAft>
              <a:buClr>
                <a:schemeClr val="accent4"/>
              </a:buClr>
              <a:buSzPts val="1600"/>
              <a:buFont typeface="Arial"/>
              <a:buNone/>
            </a:pPr>
            <a:endParaRPr sz="1800" dirty="0"/>
          </a:p>
          <a:p>
            <a:pPr marL="227013" lvl="0" indent="-227013" algn="l" rtl="0">
              <a:spcBef>
                <a:spcPts val="320"/>
              </a:spcBef>
              <a:spcAft>
                <a:spcPts val="0"/>
              </a:spcAft>
              <a:buClr>
                <a:schemeClr val="accent4"/>
              </a:buClr>
              <a:buSzPts val="1600"/>
              <a:buFont typeface="Arial"/>
              <a:buChar char="•"/>
            </a:pPr>
            <a:r>
              <a:rPr lang="en-US" sz="1800" dirty="0"/>
              <a:t>Political issue: an issue characterized by problems the citizens have with the way their government runs the country.</a:t>
            </a:r>
            <a:endParaRPr sz="2800" dirty="0"/>
          </a:p>
          <a:p>
            <a:pPr marL="227013" lvl="0" indent="-125413" algn="l" rtl="0">
              <a:spcBef>
                <a:spcPts val="320"/>
              </a:spcBef>
              <a:spcAft>
                <a:spcPts val="0"/>
              </a:spcAft>
              <a:buClr>
                <a:schemeClr val="accent4"/>
              </a:buClr>
              <a:buSzPts val="1600"/>
              <a:buFont typeface="Arial"/>
              <a:buNone/>
            </a:pPr>
            <a:endParaRPr sz="1800" dirty="0"/>
          </a:p>
          <a:p>
            <a:pPr marL="227013" lvl="0" indent="-227013" algn="l" rtl="0">
              <a:spcBef>
                <a:spcPts val="320"/>
              </a:spcBef>
              <a:spcAft>
                <a:spcPts val="0"/>
              </a:spcAft>
              <a:buClr>
                <a:schemeClr val="accent4"/>
              </a:buClr>
              <a:buSzPts val="1600"/>
              <a:buFont typeface="Arial"/>
              <a:buChar char="•"/>
            </a:pPr>
            <a:r>
              <a:rPr lang="en-US" sz="1800" dirty="0"/>
              <a:t>Economic issue: an issue characterized by the ability of a country’s people to earn a stable income and feed their families.</a:t>
            </a:r>
            <a:endParaRPr sz="2800" dirty="0"/>
          </a:p>
        </p:txBody>
      </p:sp>
      <p:sp>
        <p:nvSpPr>
          <p:cNvPr id="126" name="Google Shape;126;p7"/>
          <p:cNvSpPr txBox="1">
            <a:spLocks noGrp="1"/>
          </p:cNvSpPr>
          <p:nvPr>
            <p:ph type="title"/>
          </p:nvPr>
        </p:nvSpPr>
        <p:spPr>
          <a:xfrm>
            <a:off x="457200" y="105508"/>
            <a:ext cx="8229600" cy="820615"/>
          </a:xfrm>
          <a:prstGeom prst="rect">
            <a:avLst/>
          </a:prstGeom>
          <a:noFill/>
          <a:ln>
            <a:noFill/>
          </a:ln>
        </p:spPr>
        <p:txBody>
          <a:bodyPr spcFirstLastPara="1" wrap="square" lIns="0" tIns="45700" rIns="0" bIns="0" anchor="b" anchorCtr="0">
            <a:normAutofit/>
          </a:bodyPr>
          <a:lstStyle/>
          <a:p>
            <a:pPr marL="0" lvl="0" indent="0" algn="l" rtl="0">
              <a:spcBef>
                <a:spcPts val="0"/>
              </a:spcBef>
              <a:spcAft>
                <a:spcPts val="0"/>
              </a:spcAft>
              <a:buClr>
                <a:schemeClr val="accent4"/>
              </a:buClr>
              <a:buSzPts val="3600"/>
              <a:buFont typeface="Calibri"/>
              <a:buNone/>
            </a:pPr>
            <a:r>
              <a:rPr lang="en-US"/>
              <a:t>Categorizing Causes</a:t>
            </a:r>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6"/>
          <p:cNvSpPr txBox="1">
            <a:spLocks noGrp="1"/>
          </p:cNvSpPr>
          <p:nvPr>
            <p:ph type="body" idx="1"/>
          </p:nvPr>
        </p:nvSpPr>
        <p:spPr>
          <a:xfrm>
            <a:off x="457200" y="4389116"/>
            <a:ext cx="8229600" cy="754384"/>
          </a:xfrm>
          <a:prstGeom prst="rect">
            <a:avLst/>
          </a:prstGeom>
          <a:noFill/>
          <a:ln>
            <a:noFill/>
          </a:ln>
        </p:spPr>
        <p:txBody>
          <a:bodyPr spcFirstLastPara="1" wrap="square" lIns="91425" tIns="45700" rIns="91425" bIns="45700" anchor="t" anchorCtr="0">
            <a:normAutofit/>
          </a:bodyPr>
          <a:lstStyle/>
          <a:p>
            <a:pPr marL="0" lvl="0" indent="0" algn="ctr" rtl="0">
              <a:spcBef>
                <a:spcPts val="520"/>
              </a:spcBef>
              <a:spcAft>
                <a:spcPts val="0"/>
              </a:spcAft>
              <a:buSzPts val="2600"/>
              <a:buNone/>
            </a:pPr>
            <a:r>
              <a:rPr lang="en-US" sz="2000" dirty="0">
                <a:hlinkClick r:id="rId4"/>
              </a:rPr>
              <a:t>“Causes of the French Revolution”</a:t>
            </a:r>
            <a:endParaRPr sz="2000" dirty="0"/>
          </a:p>
        </p:txBody>
      </p:sp>
      <p:sp>
        <p:nvSpPr>
          <p:cNvPr id="120" name="Google Shape;120;p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spcBef>
                <a:spcPts val="0"/>
              </a:spcBef>
              <a:spcAft>
                <a:spcPts val="0"/>
              </a:spcAft>
              <a:buClr>
                <a:schemeClr val="accent4"/>
              </a:buClr>
              <a:buSzPts val="3600"/>
              <a:buFont typeface="Calibri"/>
              <a:buNone/>
            </a:pPr>
            <a:r>
              <a:rPr lang="en-US" dirty="0"/>
              <a:t>France in 1789</a:t>
            </a:r>
            <a:endParaRPr dirty="0"/>
          </a:p>
        </p:txBody>
      </p:sp>
      <p:pic>
        <p:nvPicPr>
          <p:cNvPr id="2" name="Online Media 1" descr="Causes of the French Revolution">
            <a:hlinkClick r:id="" action="ppaction://media"/>
            <a:extLst>
              <a:ext uri="{FF2B5EF4-FFF2-40B4-BE49-F238E27FC236}">
                <a16:creationId xmlns:a16="http://schemas.microsoft.com/office/drawing/2014/main" id="{B6962E16-8BFA-28FA-891F-D732AADB4C12}"/>
              </a:ext>
            </a:extLst>
          </p:cNvPr>
          <p:cNvPicPr>
            <a:picLocks noRot="1" noChangeAspect="1"/>
          </p:cNvPicPr>
          <p:nvPr>
            <a:videoFile r:link="rId1"/>
          </p:nvPr>
        </p:nvPicPr>
        <p:blipFill>
          <a:blip r:embed="rId5"/>
          <a:stretch>
            <a:fillRect/>
          </a:stretch>
        </p:blipFill>
        <p:spPr>
          <a:xfrm>
            <a:off x="1826639" y="1225677"/>
            <a:ext cx="5490722" cy="3102258"/>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9"/>
          <p:cNvSpPr txBox="1">
            <a:spLocks noGrp="1"/>
          </p:cNvSpPr>
          <p:nvPr>
            <p:ph type="body" idx="1"/>
          </p:nvPr>
        </p:nvSpPr>
        <p:spPr>
          <a:xfrm>
            <a:off x="457200" y="999255"/>
            <a:ext cx="8229600" cy="3434098"/>
          </a:xfrm>
          <a:prstGeom prst="rect">
            <a:avLst/>
          </a:prstGeom>
          <a:noFill/>
          <a:ln>
            <a:noFill/>
          </a:ln>
        </p:spPr>
        <p:txBody>
          <a:bodyPr spcFirstLastPara="1" wrap="square" lIns="91425" tIns="45700" rIns="91425" bIns="45700" anchor="t" anchorCtr="0">
            <a:normAutofit/>
          </a:bodyPr>
          <a:lstStyle/>
          <a:p>
            <a:pPr marL="227013" lvl="0" indent="-195263" algn="l" rtl="0">
              <a:spcBef>
                <a:spcPts val="520"/>
              </a:spcBef>
              <a:spcAft>
                <a:spcPts val="0"/>
              </a:spcAft>
              <a:buClr>
                <a:schemeClr val="accent4"/>
              </a:buClr>
              <a:buSzPts val="2100"/>
              <a:buFont typeface="Arial"/>
              <a:buChar char="•"/>
            </a:pPr>
            <a:r>
              <a:rPr lang="en-US" sz="2100" dirty="0"/>
              <a:t>Next, let’s analyze a few short documents that explore different aspects about life in France during the period leading up to the French Revolution.</a:t>
            </a:r>
            <a:endParaRPr sz="2100" dirty="0"/>
          </a:p>
          <a:p>
            <a:pPr marL="227012" lvl="0" indent="-195262" algn="l" rtl="0">
              <a:spcBef>
                <a:spcPts val="520"/>
              </a:spcBef>
              <a:spcAft>
                <a:spcPts val="0"/>
              </a:spcAft>
              <a:buClr>
                <a:schemeClr val="accent4"/>
              </a:buClr>
              <a:buSzPts val="2100"/>
              <a:buFont typeface="Arial"/>
              <a:buChar char="•"/>
            </a:pPr>
            <a:r>
              <a:rPr lang="en-US" sz="2100" dirty="0"/>
              <a:t>Summarize each document in the graphic organizer. </a:t>
            </a:r>
            <a:endParaRPr sz="2100" dirty="0"/>
          </a:p>
          <a:p>
            <a:pPr marL="480034" lvl="1" indent="-191505" algn="l" rtl="0">
              <a:spcBef>
                <a:spcPts val="520"/>
              </a:spcBef>
              <a:spcAft>
                <a:spcPts val="0"/>
              </a:spcAft>
              <a:buClr>
                <a:schemeClr val="accent4"/>
              </a:buClr>
              <a:buSzPts val="2100"/>
              <a:buFont typeface="Arial"/>
              <a:buChar char="•"/>
            </a:pPr>
            <a:r>
              <a:rPr lang="en-US" sz="1800" dirty="0"/>
              <a:t>Categorizing each document based on whether it focuses on a political, economic, or social issue. </a:t>
            </a:r>
            <a:endParaRPr sz="1800" dirty="0"/>
          </a:p>
          <a:p>
            <a:pPr marL="480034" lvl="1" indent="-191505" algn="l" rtl="0">
              <a:spcBef>
                <a:spcPts val="520"/>
              </a:spcBef>
              <a:spcAft>
                <a:spcPts val="0"/>
              </a:spcAft>
              <a:buClr>
                <a:schemeClr val="accent4"/>
              </a:buClr>
              <a:buSzPts val="2100"/>
              <a:buFont typeface="Arial"/>
              <a:buChar char="•"/>
            </a:pPr>
            <a:r>
              <a:rPr lang="en-US" sz="1800" dirty="0"/>
              <a:t>Look for evidence in each document that the issue at hand could have led to the French Revolution. Use the Why-Lighting strategy to highlight this evidence.</a:t>
            </a:r>
            <a:endParaRPr sz="1800" dirty="0"/>
          </a:p>
          <a:p>
            <a:pPr marL="227013" lvl="0" indent="-195263" algn="l" rtl="0">
              <a:spcBef>
                <a:spcPts val="520"/>
              </a:spcBef>
              <a:spcAft>
                <a:spcPts val="0"/>
              </a:spcAft>
              <a:buClr>
                <a:schemeClr val="accent4"/>
              </a:buClr>
              <a:buSzPts val="2100"/>
              <a:buFont typeface="Arial"/>
              <a:buChar char="•"/>
            </a:pPr>
            <a:r>
              <a:rPr lang="en-US" sz="2100" dirty="0"/>
              <a:t>Consider this information as you think about what the main cause of the French Revolution could have been.</a:t>
            </a:r>
            <a:endParaRPr sz="2100" dirty="0"/>
          </a:p>
          <a:p>
            <a:pPr marL="227013" lvl="0" indent="-61913" algn="l" rtl="0">
              <a:spcBef>
                <a:spcPts val="520"/>
              </a:spcBef>
              <a:spcAft>
                <a:spcPts val="0"/>
              </a:spcAft>
              <a:buClr>
                <a:schemeClr val="accent4"/>
              </a:buClr>
              <a:buSzPts val="2600"/>
              <a:buFont typeface="Arial"/>
              <a:buNone/>
            </a:pPr>
            <a:endParaRPr dirty="0">
              <a:highlight>
                <a:srgbClr val="FFFF00"/>
              </a:highlight>
            </a:endParaRPr>
          </a:p>
        </p:txBody>
      </p:sp>
      <p:sp>
        <p:nvSpPr>
          <p:cNvPr id="138" name="Google Shape;138;p9"/>
          <p:cNvSpPr txBox="1">
            <a:spLocks noGrp="1"/>
          </p:cNvSpPr>
          <p:nvPr>
            <p:ph type="title"/>
          </p:nvPr>
        </p:nvSpPr>
        <p:spPr>
          <a:xfrm>
            <a:off x="457200" y="-2850"/>
            <a:ext cx="8229600" cy="857250"/>
          </a:xfrm>
          <a:prstGeom prst="rect">
            <a:avLst/>
          </a:prstGeom>
          <a:noFill/>
          <a:ln>
            <a:noFill/>
          </a:ln>
        </p:spPr>
        <p:txBody>
          <a:bodyPr spcFirstLastPara="1" wrap="square" lIns="0" tIns="45700" rIns="0" bIns="0" anchor="b" anchorCtr="0">
            <a:normAutofit/>
          </a:bodyPr>
          <a:lstStyle/>
          <a:p>
            <a:pPr marL="0" lvl="0" indent="0" algn="l" rtl="0">
              <a:spcBef>
                <a:spcPts val="0"/>
              </a:spcBef>
              <a:spcAft>
                <a:spcPts val="0"/>
              </a:spcAft>
              <a:buClr>
                <a:schemeClr val="accent4"/>
              </a:buClr>
              <a:buSzPts val="3600"/>
              <a:buFont typeface="Calibri"/>
              <a:buNone/>
            </a:pPr>
            <a:r>
              <a:rPr lang="en-US" dirty="0"/>
              <a:t>Analyzing the Conditions of France </a:t>
            </a:r>
            <a:endParaRPr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4" name="Google Shape;144;p10"/>
          <p:cNvSpPr txBox="1">
            <a:spLocks noGrp="1"/>
          </p:cNvSpPr>
          <p:nvPr>
            <p:ph type="title"/>
          </p:nvPr>
        </p:nvSpPr>
        <p:spPr>
          <a:xfrm>
            <a:off x="457200" y="-42606"/>
            <a:ext cx="8229600" cy="857250"/>
          </a:xfrm>
          <a:prstGeom prst="rect">
            <a:avLst/>
          </a:prstGeom>
          <a:noFill/>
          <a:ln>
            <a:noFill/>
          </a:ln>
        </p:spPr>
        <p:txBody>
          <a:bodyPr spcFirstLastPara="1" wrap="square" lIns="0" tIns="45700" rIns="0" bIns="0" anchor="b" anchorCtr="0">
            <a:normAutofit/>
          </a:bodyPr>
          <a:lstStyle/>
          <a:p>
            <a:pPr marL="0" lvl="0" indent="0" algn="l" rtl="0">
              <a:spcBef>
                <a:spcPts val="0"/>
              </a:spcBef>
              <a:spcAft>
                <a:spcPts val="0"/>
              </a:spcAft>
              <a:buClr>
                <a:schemeClr val="accent4"/>
              </a:buClr>
              <a:buSzPts val="3600"/>
              <a:buFont typeface="Calibri"/>
              <a:buNone/>
            </a:pPr>
            <a:r>
              <a:rPr lang="en-US" dirty="0"/>
              <a:t>Categorizing Causes in France</a:t>
            </a:r>
            <a:endParaRPr dirty="0"/>
          </a:p>
        </p:txBody>
      </p:sp>
      <p:sp>
        <p:nvSpPr>
          <p:cNvPr id="5" name="Google Shape;125;p7">
            <a:extLst>
              <a:ext uri="{FF2B5EF4-FFF2-40B4-BE49-F238E27FC236}">
                <a16:creationId xmlns:a16="http://schemas.microsoft.com/office/drawing/2014/main" id="{C7E86773-7274-4464-B328-DD5EEE5B04B5}"/>
              </a:ext>
            </a:extLst>
          </p:cNvPr>
          <p:cNvSpPr txBox="1">
            <a:spLocks/>
          </p:cNvSpPr>
          <p:nvPr/>
        </p:nvSpPr>
        <p:spPr>
          <a:xfrm>
            <a:off x="457200" y="862350"/>
            <a:ext cx="8229600" cy="3578953"/>
          </a:xfrm>
          <a:prstGeom prst="rect">
            <a:avLst/>
          </a:prstGeom>
          <a:noFill/>
          <a:ln>
            <a:noFill/>
          </a:ln>
        </p:spPr>
        <p:txBody>
          <a:bodyPr spcFirstLastPara="1" wrap="square" lIns="91425" tIns="45700" rIns="91425" bIns="45700" anchor="t" anchorCtr="0">
            <a:normAutofit lnSpcReduction="10000"/>
          </a:bodyPr>
          <a:lstStyle>
            <a:defPPr marR="0" lvl="0" algn="l" rtl="0">
              <a:lnSpc>
                <a:spcPct val="100000"/>
              </a:lnSpc>
              <a:spcBef>
                <a:spcPts val="0"/>
              </a:spcBef>
              <a:spcAft>
                <a:spcPts val="0"/>
              </a:spcAft>
            </a:defPPr>
            <a:lvl1pPr marL="457200" marR="0" lvl="0" indent="-393700" algn="l" rtl="0">
              <a:lnSpc>
                <a:spcPct val="100000"/>
              </a:lnSpc>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L="914400" marR="0" lvl="1" indent="-355600" algn="l" rtl="0">
              <a:lnSpc>
                <a:spcPct val="100000"/>
              </a:lnSpc>
              <a:spcBef>
                <a:spcPts val="400"/>
              </a:spcBef>
              <a:spcAft>
                <a:spcPts val="0"/>
              </a:spcAft>
              <a:buClr>
                <a:schemeClr val="accent1"/>
              </a:buClr>
              <a:buSzPts val="2000"/>
              <a:buFont typeface="Arial"/>
              <a:buChar char="•"/>
              <a:defRPr sz="2000" b="0" i="0" u="none" strike="noStrike" cap="none">
                <a:solidFill>
                  <a:schemeClr val="dk1"/>
                </a:solidFill>
                <a:latin typeface="Calibri"/>
                <a:ea typeface="Calibri"/>
                <a:cs typeface="Calibri"/>
                <a:sym typeface="Calibri"/>
              </a:defRPr>
            </a:lvl2pPr>
            <a:lvl3pPr marL="1371600" marR="0" lvl="2" indent="-336550" algn="l" rtl="0">
              <a:lnSpc>
                <a:spcPct val="100000"/>
              </a:lnSpc>
              <a:spcBef>
                <a:spcPts val="340"/>
              </a:spcBef>
              <a:spcAft>
                <a:spcPts val="0"/>
              </a:spcAft>
              <a:buClr>
                <a:schemeClr val="accent2"/>
              </a:buClr>
              <a:buSzPts val="1700"/>
              <a:buFont typeface="Arial"/>
              <a:buChar char="•"/>
              <a:defRPr sz="1700" b="0" i="0" u="none" strike="noStrike" cap="none">
                <a:solidFill>
                  <a:schemeClr val="dk1"/>
                </a:solidFill>
                <a:latin typeface="Calibri"/>
                <a:ea typeface="Calibri"/>
                <a:cs typeface="Calibri"/>
                <a:sym typeface="Calibri"/>
              </a:defRPr>
            </a:lvl3pPr>
            <a:lvl4pPr marL="1828800" marR="0" lvl="3" indent="-323850" algn="l" rtl="0">
              <a:lnSpc>
                <a:spcPct val="100000"/>
              </a:lnSpc>
              <a:spcBef>
                <a:spcPts val="300"/>
              </a:spcBef>
              <a:spcAft>
                <a:spcPts val="0"/>
              </a:spcAft>
              <a:buClr>
                <a:schemeClr val="accent3"/>
              </a:buClr>
              <a:buSzPts val="1500"/>
              <a:buFont typeface="Arial"/>
              <a:buChar char="•"/>
              <a:defRPr sz="1500" b="0" i="0" u="none" strike="noStrike" cap="none">
                <a:solidFill>
                  <a:schemeClr val="dk1"/>
                </a:solidFill>
                <a:latin typeface="Calibri"/>
                <a:ea typeface="Calibri"/>
                <a:cs typeface="Calibri"/>
                <a:sym typeface="Calibri"/>
              </a:defRPr>
            </a:lvl4pPr>
            <a:lvl5pPr marL="2286000" marR="0" lvl="4" indent="-314325" algn="l" rtl="0">
              <a:lnSpc>
                <a:spcPct val="100000"/>
              </a:lnSpc>
              <a:spcBef>
                <a:spcPts val="270"/>
              </a:spcBef>
              <a:spcAft>
                <a:spcPts val="0"/>
              </a:spcAft>
              <a:buClr>
                <a:schemeClr val="accent4"/>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20039" algn="l" rtl="0">
              <a:lnSpc>
                <a:spcPct val="100000"/>
              </a:lnSpc>
              <a:spcBef>
                <a:spcPts val="360"/>
              </a:spcBef>
              <a:spcAft>
                <a:spcPts val="0"/>
              </a:spcAft>
              <a:buClr>
                <a:schemeClr val="accent5"/>
              </a:buClr>
              <a:buSzPts val="1440"/>
              <a:buFont typeface="Noto Sans Symbols"/>
              <a:buChar char="⚫"/>
              <a:defRPr sz="1350" b="0" i="0" u="none" strike="noStrike" cap="none">
                <a:solidFill>
                  <a:schemeClr val="dk1"/>
                </a:solidFill>
                <a:latin typeface="Calibri"/>
                <a:ea typeface="Calibri"/>
                <a:cs typeface="Calibri"/>
                <a:sym typeface="Calibri"/>
              </a:defRPr>
            </a:lvl6pPr>
            <a:lvl7pPr marL="3200400" marR="0" lvl="6" indent="-320039" algn="l" rtl="0">
              <a:lnSpc>
                <a:spcPct val="100000"/>
              </a:lnSpc>
              <a:spcBef>
                <a:spcPts val="360"/>
              </a:spcBef>
              <a:spcAft>
                <a:spcPts val="0"/>
              </a:spcAft>
              <a:buClr>
                <a:schemeClr val="accent6"/>
              </a:buClr>
              <a:buSzPts val="1440"/>
              <a:buFont typeface="Noto Sans Symbols"/>
              <a:buChar char="⚫"/>
              <a:defRPr sz="1200" b="0" i="0" u="none" strike="noStrike" cap="none">
                <a:solidFill>
                  <a:schemeClr val="dk1"/>
                </a:solidFill>
                <a:latin typeface="Calibri"/>
                <a:ea typeface="Calibri"/>
                <a:cs typeface="Calibri"/>
                <a:sym typeface="Calibri"/>
              </a:defRPr>
            </a:lvl7pPr>
            <a:lvl8pPr marL="3657600" marR="0" lvl="7" indent="-342900" algn="l" rtl="0">
              <a:lnSpc>
                <a:spcPct val="100000"/>
              </a:lnSpc>
              <a:spcBef>
                <a:spcPts val="360"/>
              </a:spcBef>
              <a:spcAft>
                <a:spcPts val="0"/>
              </a:spcAft>
              <a:buClr>
                <a:schemeClr val="dk2"/>
              </a:buClr>
              <a:buSzPts val="1800"/>
              <a:buFont typeface="Calibri"/>
              <a:buChar char="•"/>
              <a:defRPr sz="1200" b="0" i="0" u="none" strike="noStrike" cap="none">
                <a:solidFill>
                  <a:schemeClr val="dk1"/>
                </a:solidFill>
                <a:latin typeface="Calibri"/>
                <a:ea typeface="Calibri"/>
                <a:cs typeface="Calibri"/>
                <a:sym typeface="Calibri"/>
              </a:defRPr>
            </a:lvl8pPr>
            <a:lvl9pPr marL="4114800" marR="0" lvl="8" indent="-342900" algn="l" rtl="0">
              <a:lnSpc>
                <a:spcPct val="100000"/>
              </a:lnSpc>
              <a:spcBef>
                <a:spcPts val="360"/>
              </a:spcBef>
              <a:spcAft>
                <a:spcPts val="0"/>
              </a:spcAft>
              <a:buClr>
                <a:schemeClr val="dk2"/>
              </a:buClr>
              <a:buSzPts val="1800"/>
              <a:buFont typeface="Calibri"/>
              <a:buChar char="•"/>
              <a:defRPr sz="1050" b="0" i="0" u="none" strike="noStrike" cap="none">
                <a:solidFill>
                  <a:schemeClr val="dk1"/>
                </a:solidFill>
                <a:latin typeface="Calibri"/>
                <a:ea typeface="Calibri"/>
                <a:cs typeface="Calibri"/>
                <a:sym typeface="Calibri"/>
              </a:defRPr>
            </a:lvl9pPr>
          </a:lstStyle>
          <a:p>
            <a:pPr marL="0" indent="0">
              <a:spcBef>
                <a:spcPts val="0"/>
              </a:spcBef>
              <a:buFont typeface="Arial"/>
              <a:buNone/>
            </a:pPr>
            <a:r>
              <a:rPr lang="en-US" sz="2800" dirty="0"/>
              <a:t>Sort each card provided into one of three categories: social issue, political issue, or economic issue. This time, the cards describe conditions in France.</a:t>
            </a:r>
          </a:p>
          <a:p>
            <a:pPr marL="227013" indent="-227013">
              <a:spcBef>
                <a:spcPts val="320"/>
              </a:spcBef>
              <a:buSzPts val="1600"/>
            </a:pPr>
            <a:r>
              <a:rPr lang="en-US" sz="1800" dirty="0"/>
              <a:t>Social issue: an issue characterized by the way different groups of people living in a country interact with each other and how each group feels they are being treated. </a:t>
            </a:r>
            <a:endParaRPr lang="en-US" sz="2800" dirty="0"/>
          </a:p>
          <a:p>
            <a:pPr marL="227013" indent="-125413">
              <a:spcBef>
                <a:spcPts val="320"/>
              </a:spcBef>
              <a:buSzPts val="1600"/>
              <a:buFont typeface="Arial"/>
              <a:buNone/>
            </a:pPr>
            <a:endParaRPr lang="en-US" sz="1800" dirty="0"/>
          </a:p>
          <a:p>
            <a:pPr marL="227013" indent="-227013">
              <a:spcBef>
                <a:spcPts val="320"/>
              </a:spcBef>
              <a:buSzPts val="1600"/>
            </a:pPr>
            <a:r>
              <a:rPr lang="en-US" sz="1800" dirty="0"/>
              <a:t>Political issue: an issue characterized by problems the citizens have with the way their government runs the country.</a:t>
            </a:r>
            <a:endParaRPr lang="en-US" sz="2800" dirty="0"/>
          </a:p>
          <a:p>
            <a:pPr marL="227013" indent="-125413">
              <a:spcBef>
                <a:spcPts val="320"/>
              </a:spcBef>
              <a:buSzPts val="1600"/>
              <a:buFont typeface="Arial"/>
              <a:buNone/>
            </a:pPr>
            <a:endParaRPr lang="en-US" sz="1800" dirty="0"/>
          </a:p>
          <a:p>
            <a:pPr marL="227013" indent="-227013">
              <a:spcBef>
                <a:spcPts val="320"/>
              </a:spcBef>
              <a:buSzPts val="1600"/>
            </a:pPr>
            <a:r>
              <a:rPr lang="en-US" sz="1800" dirty="0"/>
              <a:t>Economic issue: an issue characterized by the ability of a country’s people to earn a stable income and feed their families.</a:t>
            </a:r>
            <a:endParaRPr lang="en-US" sz="2800"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theme/theme1.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748</Words>
  <Application>Microsoft Macintosh PowerPoint</Application>
  <PresentationFormat>On-screen Show (16:9)</PresentationFormat>
  <Paragraphs>50</Paragraphs>
  <Slides>11</Slides>
  <Notes>11</Notes>
  <HiddenSlides>0</HiddenSlides>
  <MMClips>1</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11</vt:i4>
      </vt:variant>
    </vt:vector>
  </HeadingPairs>
  <TitlesOfParts>
    <vt:vector size="16" baseType="lpstr">
      <vt:lpstr>Arial</vt:lpstr>
      <vt:lpstr>Calibri</vt:lpstr>
      <vt:lpstr>Noto Sans Symbols</vt:lpstr>
      <vt:lpstr>LEARN theme</vt:lpstr>
      <vt:lpstr>LEARN theme</vt:lpstr>
      <vt:lpstr>PowerPoint Presentation</vt:lpstr>
      <vt:lpstr>Why Do People Revolt? </vt:lpstr>
      <vt:lpstr>Essential Question</vt:lpstr>
      <vt:lpstr>Lesson Objectives</vt:lpstr>
      <vt:lpstr>Tell Me Everything</vt:lpstr>
      <vt:lpstr>Categorizing Causes</vt:lpstr>
      <vt:lpstr>France in 1789</vt:lpstr>
      <vt:lpstr>Analyzing the Conditions of France </vt:lpstr>
      <vt:lpstr>Categorizing Causes in France</vt:lpstr>
      <vt:lpstr>Two-Minute Paper</vt:lpstr>
      <vt:lpstr>Claim, Evidence, Reasoning (CER)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Do People Revolt?</dc:title>
  <dc:creator>K20 Center</dc:creator>
  <cp:lastModifiedBy>Wilson, Izzy</cp:lastModifiedBy>
  <cp:revision>4</cp:revision>
  <dcterms:created xsi:type="dcterms:W3CDTF">2020-10-14T20:24:40Z</dcterms:created>
  <dcterms:modified xsi:type="dcterms:W3CDTF">2025-09-25T16:36:21Z</dcterms:modified>
</cp:coreProperties>
</file>