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7" r:id="rId8"/>
    <p:sldId id="268" r:id="rId9"/>
    <p:sldId id="266" r:id="rId10"/>
    <p:sldId id="269" r:id="rId11"/>
    <p:sldId id="270" r:id="rId12"/>
    <p:sldId id="271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FA53E4-3734-4BB1-A400-75E139B89E38}" v="30" dt="2021-02-11T23:04:36.127"/>
  </p1510:revLst>
</p1510:revInfo>
</file>

<file path=ppt/tableStyles.xml><?xml version="1.0" encoding="utf-8"?>
<a:tblStyleLst xmlns:a="http://schemas.openxmlformats.org/drawingml/2006/main" def="{4FE1FFAE-C277-41DE-B313-73A80C984298}">
  <a:tblStyle styleId="{4FE1FFAE-C277-41DE-B313-73A80C9842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s, Daniella M." userId="87fb469b-cd7a-4b12-a1ae-bba5f0610088" providerId="ADAL" clId="{EDFA53E4-3734-4BB1-A400-75E139B89E38}"/>
    <pc:docChg chg="undo redo custSel addSld delSld modSld sldOrd">
      <pc:chgData name="Peters, Daniella M." userId="87fb469b-cd7a-4b12-a1ae-bba5f0610088" providerId="ADAL" clId="{EDFA53E4-3734-4BB1-A400-75E139B89E38}" dt="2021-02-18T18:10:35.550" v="2395" actId="20577"/>
      <pc:docMkLst>
        <pc:docMk/>
      </pc:docMkLst>
      <pc:sldChg chg="modSp mod">
        <pc:chgData name="Peters, Daniella M." userId="87fb469b-cd7a-4b12-a1ae-bba5f0610088" providerId="ADAL" clId="{EDFA53E4-3734-4BB1-A400-75E139B89E38}" dt="2021-02-11T19:04:39.449" v="384" actId="1035"/>
        <pc:sldMkLst>
          <pc:docMk/>
          <pc:sldMk cId="0" sldId="258"/>
        </pc:sldMkLst>
        <pc:spChg chg="mod">
          <ac:chgData name="Peters, Daniella M." userId="87fb469b-cd7a-4b12-a1ae-bba5f0610088" providerId="ADAL" clId="{EDFA53E4-3734-4BB1-A400-75E139B89E38}" dt="2021-02-11T19:04:36.017" v="380" actId="1035"/>
          <ac:spMkLst>
            <pc:docMk/>
            <pc:sldMk cId="0" sldId="258"/>
            <ac:spMk id="100" creationId="{00000000-0000-0000-0000-000000000000}"/>
          </ac:spMkLst>
        </pc:spChg>
        <pc:spChg chg="mod">
          <ac:chgData name="Peters, Daniella M." userId="87fb469b-cd7a-4b12-a1ae-bba5f0610088" providerId="ADAL" clId="{EDFA53E4-3734-4BB1-A400-75E139B89E38}" dt="2021-02-11T19:04:39.449" v="384" actId="1035"/>
          <ac:spMkLst>
            <pc:docMk/>
            <pc:sldMk cId="0" sldId="258"/>
            <ac:spMk id="101" creationId="{00000000-0000-0000-0000-000000000000}"/>
          </ac:spMkLst>
        </pc:spChg>
      </pc:sldChg>
      <pc:sldChg chg="modSp mod">
        <pc:chgData name="Peters, Daniella M." userId="87fb469b-cd7a-4b12-a1ae-bba5f0610088" providerId="ADAL" clId="{EDFA53E4-3734-4BB1-A400-75E139B89E38}" dt="2021-02-11T19:04:30.544" v="376" actId="1035"/>
        <pc:sldMkLst>
          <pc:docMk/>
          <pc:sldMk cId="0" sldId="259"/>
        </pc:sldMkLst>
        <pc:spChg chg="mod">
          <ac:chgData name="Peters, Daniella M." userId="87fb469b-cd7a-4b12-a1ae-bba5f0610088" providerId="ADAL" clId="{EDFA53E4-3734-4BB1-A400-75E139B89E38}" dt="2021-02-11T19:04:26.186" v="372" actId="1035"/>
          <ac:spMkLst>
            <pc:docMk/>
            <pc:sldMk cId="0" sldId="259"/>
            <ac:spMk id="106" creationId="{00000000-0000-0000-0000-000000000000}"/>
          </ac:spMkLst>
        </pc:spChg>
        <pc:spChg chg="mod">
          <ac:chgData name="Peters, Daniella M." userId="87fb469b-cd7a-4b12-a1ae-bba5f0610088" providerId="ADAL" clId="{EDFA53E4-3734-4BB1-A400-75E139B89E38}" dt="2021-02-11T19:04:30.544" v="376" actId="1035"/>
          <ac:spMkLst>
            <pc:docMk/>
            <pc:sldMk cId="0" sldId="259"/>
            <ac:spMk id="107" creationId="{00000000-0000-0000-0000-000000000000}"/>
          </ac:spMkLst>
        </pc:spChg>
      </pc:sldChg>
      <pc:sldChg chg="addSp modSp mod modNotesTx">
        <pc:chgData name="Peters, Daniella M." userId="87fb469b-cd7a-4b12-a1ae-bba5f0610088" providerId="ADAL" clId="{EDFA53E4-3734-4BB1-A400-75E139B89E38}" dt="2021-02-11T19:47:27.102" v="564" actId="1076"/>
        <pc:sldMkLst>
          <pc:docMk/>
          <pc:sldMk cId="0" sldId="260"/>
        </pc:sldMkLst>
        <pc:spChg chg="mod">
          <ac:chgData name="Peters, Daniella M." userId="87fb469b-cd7a-4b12-a1ae-bba5f0610088" providerId="ADAL" clId="{EDFA53E4-3734-4BB1-A400-75E139B89E38}" dt="2021-02-11T19:31:00.751" v="466" actId="20577"/>
          <ac:spMkLst>
            <pc:docMk/>
            <pc:sldMk cId="0" sldId="260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EDFA53E4-3734-4BB1-A400-75E139B89E38}" dt="2021-02-11T19:47:27.102" v="564" actId="1076"/>
          <ac:picMkLst>
            <pc:docMk/>
            <pc:sldMk cId="0" sldId="260"/>
            <ac:picMk id="4" creationId="{50FBCC9C-A6E8-4774-BBD5-A6C2574B1C9E}"/>
          </ac:picMkLst>
        </pc:picChg>
      </pc:sldChg>
      <pc:sldChg chg="del">
        <pc:chgData name="Peters, Daniella M." userId="87fb469b-cd7a-4b12-a1ae-bba5f0610088" providerId="ADAL" clId="{EDFA53E4-3734-4BB1-A400-75E139B89E38}" dt="2021-02-11T19:06:17.891" v="386" actId="2696"/>
        <pc:sldMkLst>
          <pc:docMk/>
          <pc:sldMk cId="0" sldId="261"/>
        </pc:sldMkLst>
      </pc:sldChg>
      <pc:sldChg chg="del">
        <pc:chgData name="Peters, Daniella M." userId="87fb469b-cd7a-4b12-a1ae-bba5f0610088" providerId="ADAL" clId="{EDFA53E4-3734-4BB1-A400-75E139B89E38}" dt="2021-02-11T21:14:19.539" v="1012" actId="2696"/>
        <pc:sldMkLst>
          <pc:docMk/>
          <pc:sldMk cId="0" sldId="262"/>
        </pc:sldMkLst>
      </pc:sldChg>
      <pc:sldChg chg="del">
        <pc:chgData name="Peters, Daniella M." userId="87fb469b-cd7a-4b12-a1ae-bba5f0610088" providerId="ADAL" clId="{EDFA53E4-3734-4BB1-A400-75E139B89E38}" dt="2021-02-11T21:14:48.120" v="1013" actId="2696"/>
        <pc:sldMkLst>
          <pc:docMk/>
          <pc:sldMk cId="0" sldId="263"/>
        </pc:sldMkLst>
      </pc:sldChg>
      <pc:sldChg chg="del">
        <pc:chgData name="Peters, Daniella M." userId="87fb469b-cd7a-4b12-a1ae-bba5f0610088" providerId="ADAL" clId="{EDFA53E4-3734-4BB1-A400-75E139B89E38}" dt="2021-02-11T21:14:50.151" v="1014" actId="2696"/>
        <pc:sldMkLst>
          <pc:docMk/>
          <pc:sldMk cId="0" sldId="264"/>
        </pc:sldMkLst>
      </pc:sldChg>
      <pc:sldChg chg="del">
        <pc:chgData name="Peters, Daniella M." userId="87fb469b-cd7a-4b12-a1ae-bba5f0610088" providerId="ADAL" clId="{EDFA53E4-3734-4BB1-A400-75E139B89E38}" dt="2021-02-11T21:14:51.913" v="1015" actId="2696"/>
        <pc:sldMkLst>
          <pc:docMk/>
          <pc:sldMk cId="0" sldId="265"/>
        </pc:sldMkLst>
      </pc:sldChg>
      <pc:sldChg chg="addSp modSp add mod">
        <pc:chgData name="Peters, Daniella M." userId="87fb469b-cd7a-4b12-a1ae-bba5f0610088" providerId="ADAL" clId="{EDFA53E4-3734-4BB1-A400-75E139B89E38}" dt="2021-02-11T21:26:53.344" v="1251" actId="13219"/>
        <pc:sldMkLst>
          <pc:docMk/>
          <pc:sldMk cId="2031586311" sldId="266"/>
        </pc:sldMkLst>
        <pc:spChg chg="mod">
          <ac:chgData name="Peters, Daniella M." userId="87fb469b-cd7a-4b12-a1ae-bba5f0610088" providerId="ADAL" clId="{EDFA53E4-3734-4BB1-A400-75E139B89E38}" dt="2021-02-11T20:31:04.890" v="765" actId="20577"/>
          <ac:spMkLst>
            <pc:docMk/>
            <pc:sldMk cId="2031586311" sldId="266"/>
            <ac:spMk id="113" creationId="{00000000-0000-0000-0000-000000000000}"/>
          </ac:spMkLst>
        </pc:spChg>
        <pc:graphicFrameChg chg="add mod modGraphic">
          <ac:chgData name="Peters, Daniella M." userId="87fb469b-cd7a-4b12-a1ae-bba5f0610088" providerId="ADAL" clId="{EDFA53E4-3734-4BB1-A400-75E139B89E38}" dt="2021-02-11T21:26:53.344" v="1251" actId="13219"/>
          <ac:graphicFrameMkLst>
            <pc:docMk/>
            <pc:sldMk cId="2031586311" sldId="266"/>
            <ac:graphicFrameMk id="4" creationId="{AF920D01-31DA-45D6-AC1D-690B8B99FAF8}"/>
          </ac:graphicFrameMkLst>
        </pc:graphicFrameChg>
      </pc:sldChg>
      <pc:sldChg chg="addSp modSp add mod modAnim modNotesTx">
        <pc:chgData name="Peters, Daniella M." userId="87fb469b-cd7a-4b12-a1ae-bba5f0610088" providerId="ADAL" clId="{EDFA53E4-3734-4BB1-A400-75E139B89E38}" dt="2021-02-11T20:04:53.625" v="667"/>
        <pc:sldMkLst>
          <pc:docMk/>
          <pc:sldMk cId="766043319" sldId="267"/>
        </pc:sldMkLst>
        <pc:spChg chg="mod">
          <ac:chgData name="Peters, Daniella M." userId="87fb469b-cd7a-4b12-a1ae-bba5f0610088" providerId="ADAL" clId="{EDFA53E4-3734-4BB1-A400-75E139B89E38}" dt="2021-02-11T19:42:02.470" v="556" actId="20577"/>
          <ac:spMkLst>
            <pc:docMk/>
            <pc:sldMk cId="766043319" sldId="267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EDFA53E4-3734-4BB1-A400-75E139B89E38}" dt="2021-02-11T19:47:43.860" v="566" actId="1076"/>
          <ac:picMkLst>
            <pc:docMk/>
            <pc:sldMk cId="766043319" sldId="267"/>
            <ac:picMk id="2" creationId="{08018AD7-AC3E-44E0-B01F-EEFAD40DD9F7}"/>
          </ac:picMkLst>
        </pc:picChg>
      </pc:sldChg>
      <pc:sldChg chg="addSp modSp add mod modNotesTx">
        <pc:chgData name="Peters, Daniella M." userId="87fb469b-cd7a-4b12-a1ae-bba5f0610088" providerId="ADAL" clId="{EDFA53E4-3734-4BB1-A400-75E139B89E38}" dt="2021-02-11T20:22:52.459" v="743" actId="114"/>
        <pc:sldMkLst>
          <pc:docMk/>
          <pc:sldMk cId="1463975664" sldId="268"/>
        </pc:sldMkLst>
        <pc:picChg chg="add mod">
          <ac:chgData name="Peters, Daniella M." userId="87fb469b-cd7a-4b12-a1ae-bba5f0610088" providerId="ADAL" clId="{EDFA53E4-3734-4BB1-A400-75E139B89E38}" dt="2021-02-11T20:06:52.754" v="672" actId="1076"/>
          <ac:picMkLst>
            <pc:docMk/>
            <pc:sldMk cId="1463975664" sldId="268"/>
            <ac:picMk id="4" creationId="{E4AB3870-4519-4615-B066-FF4DAD453BF6}"/>
          </ac:picMkLst>
        </pc:picChg>
      </pc:sldChg>
      <pc:sldChg chg="add del ord">
        <pc:chgData name="Peters, Daniella M." userId="87fb469b-cd7a-4b12-a1ae-bba5f0610088" providerId="ADAL" clId="{EDFA53E4-3734-4BB1-A400-75E139B89E38}" dt="2021-02-11T21:14:11.728" v="1010" actId="2696"/>
        <pc:sldMkLst>
          <pc:docMk/>
          <pc:sldMk cId="628429505" sldId="269"/>
        </pc:sldMkLst>
      </pc:sldChg>
      <pc:sldChg chg="modSp add mod">
        <pc:chgData name="Peters, Daniella M." userId="87fb469b-cd7a-4b12-a1ae-bba5f0610088" providerId="ADAL" clId="{EDFA53E4-3734-4BB1-A400-75E139B89E38}" dt="2021-02-11T21:27:20.464" v="1252" actId="13219"/>
        <pc:sldMkLst>
          <pc:docMk/>
          <pc:sldMk cId="3139521422" sldId="269"/>
        </pc:sldMkLst>
        <pc:spChg chg="mod">
          <ac:chgData name="Peters, Daniella M." userId="87fb469b-cd7a-4b12-a1ae-bba5f0610088" providerId="ADAL" clId="{EDFA53E4-3734-4BB1-A400-75E139B89E38}" dt="2021-02-11T21:16:23.254" v="1093" actId="20577"/>
          <ac:spMkLst>
            <pc:docMk/>
            <pc:sldMk cId="3139521422" sldId="269"/>
            <ac:spMk id="113" creationId="{00000000-0000-0000-0000-000000000000}"/>
          </ac:spMkLst>
        </pc:spChg>
        <pc:graphicFrameChg chg="mod modGraphic">
          <ac:chgData name="Peters, Daniella M." userId="87fb469b-cd7a-4b12-a1ae-bba5f0610088" providerId="ADAL" clId="{EDFA53E4-3734-4BB1-A400-75E139B89E38}" dt="2021-02-11T21:27:20.464" v="1252" actId="13219"/>
          <ac:graphicFrameMkLst>
            <pc:docMk/>
            <pc:sldMk cId="3139521422" sldId="269"/>
            <ac:graphicFrameMk id="4" creationId="{AF920D01-31DA-45D6-AC1D-690B8B99FAF8}"/>
          </ac:graphicFrameMkLst>
        </pc:graphicFrameChg>
      </pc:sldChg>
      <pc:sldChg chg="delSp modSp add mod ord modNotesTx">
        <pc:chgData name="Peters, Daniella M." userId="87fb469b-cd7a-4b12-a1ae-bba5f0610088" providerId="ADAL" clId="{EDFA53E4-3734-4BB1-A400-75E139B89E38}" dt="2021-02-11T22:11:29.911" v="1901" actId="20577"/>
        <pc:sldMkLst>
          <pc:docMk/>
          <pc:sldMk cId="1433581863" sldId="270"/>
        </pc:sldMkLst>
        <pc:spChg chg="mod">
          <ac:chgData name="Peters, Daniella M." userId="87fb469b-cd7a-4b12-a1ae-bba5f0610088" providerId="ADAL" clId="{EDFA53E4-3734-4BB1-A400-75E139B89E38}" dt="2021-02-11T22:11:29.911" v="1901" actId="20577"/>
          <ac:spMkLst>
            <pc:docMk/>
            <pc:sldMk cId="1433581863" sldId="270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EDFA53E4-3734-4BB1-A400-75E139B89E38}" dt="2021-02-11T21:39:59.003" v="1537" actId="20577"/>
          <ac:spMkLst>
            <pc:docMk/>
            <pc:sldMk cId="1433581863" sldId="270"/>
            <ac:spMk id="113" creationId="{00000000-0000-0000-0000-000000000000}"/>
          </ac:spMkLst>
        </pc:spChg>
        <pc:picChg chg="del">
          <ac:chgData name="Peters, Daniella M." userId="87fb469b-cd7a-4b12-a1ae-bba5f0610088" providerId="ADAL" clId="{EDFA53E4-3734-4BB1-A400-75E139B89E38}" dt="2021-02-11T21:15:35.270" v="1019" actId="478"/>
          <ac:picMkLst>
            <pc:docMk/>
            <pc:sldMk cId="1433581863" sldId="270"/>
            <ac:picMk id="4" creationId="{50FBCC9C-A6E8-4774-BBD5-A6C2574B1C9E}"/>
          </ac:picMkLst>
        </pc:picChg>
      </pc:sldChg>
      <pc:sldChg chg="addSp modSp add mod modNotesTx">
        <pc:chgData name="Peters, Daniella M." userId="87fb469b-cd7a-4b12-a1ae-bba5f0610088" providerId="ADAL" clId="{EDFA53E4-3734-4BB1-A400-75E139B89E38}" dt="2021-02-18T18:10:35.550" v="2395" actId="20577"/>
        <pc:sldMkLst>
          <pc:docMk/>
          <pc:sldMk cId="1843977634" sldId="271"/>
        </pc:sldMkLst>
        <pc:spChg chg="mod">
          <ac:chgData name="Peters, Daniella M." userId="87fb469b-cd7a-4b12-a1ae-bba5f0610088" providerId="ADAL" clId="{EDFA53E4-3734-4BB1-A400-75E139B89E38}" dt="2021-02-18T18:10:35.550" v="2395" actId="20577"/>
          <ac:spMkLst>
            <pc:docMk/>
            <pc:sldMk cId="1843977634" sldId="271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EDFA53E4-3734-4BB1-A400-75E139B89E38}" dt="2021-02-11T22:28:56.151" v="2272" actId="20577"/>
          <ac:spMkLst>
            <pc:docMk/>
            <pc:sldMk cId="1843977634" sldId="271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EDFA53E4-3734-4BB1-A400-75E139B89E38}" dt="2021-02-11T23:07:42.356" v="2391" actId="1035"/>
          <ac:picMkLst>
            <pc:docMk/>
            <pc:sldMk cId="1843977634" sldId="271"/>
            <ac:picMk id="4" creationId="{91F01F63-251C-442E-9625-E5FD8D6AFE49}"/>
          </ac:picMkLst>
        </pc:picChg>
      </pc:sldChg>
      <pc:sldMasterChg chg="delSldLayout">
        <pc:chgData name="Peters, Daniella M." userId="87fb469b-cd7a-4b12-a1ae-bba5f0610088" providerId="ADAL" clId="{EDFA53E4-3734-4BB1-A400-75E139B89E38}" dt="2021-02-11T21:14:51.913" v="1015" actId="2696"/>
        <pc:sldMasterMkLst>
          <pc:docMk/>
          <pc:sldMasterMk cId="0" sldId="2147483667"/>
        </pc:sldMasterMkLst>
        <pc:sldLayoutChg chg="del">
          <pc:chgData name="Peters, Daniella M." userId="87fb469b-cd7a-4b12-a1ae-bba5f0610088" providerId="ADAL" clId="{EDFA53E4-3734-4BB1-A400-75E139B89E38}" dt="2021-02-11T21:14:48.120" v="1013" actId="2696"/>
          <pc:sldLayoutMkLst>
            <pc:docMk/>
            <pc:sldMasterMk cId="0" sldId="2147483667"/>
            <pc:sldLayoutMk cId="0" sldId="2147483650"/>
          </pc:sldLayoutMkLst>
        </pc:sldLayoutChg>
        <pc:sldLayoutChg chg="del">
          <pc:chgData name="Peters, Daniella M." userId="87fb469b-cd7a-4b12-a1ae-bba5f0610088" providerId="ADAL" clId="{EDFA53E4-3734-4BB1-A400-75E139B89E38}" dt="2021-02-11T21:14:50.151" v="1014" actId="2696"/>
          <pc:sldLayoutMkLst>
            <pc:docMk/>
            <pc:sldMasterMk cId="0" sldId="2147483667"/>
            <pc:sldLayoutMk cId="0" sldId="2147483651"/>
          </pc:sldLayoutMkLst>
        </pc:sldLayoutChg>
        <pc:sldLayoutChg chg="del">
          <pc:chgData name="Peters, Daniella M." userId="87fb469b-cd7a-4b12-a1ae-bba5f0610088" providerId="ADAL" clId="{EDFA53E4-3734-4BB1-A400-75E139B89E38}" dt="2021-02-11T21:14:51.913" v="1015" actId="2696"/>
          <pc:sldLayoutMkLst>
            <pc:docMk/>
            <pc:sldMasterMk cId="0" sldId="2147483667"/>
            <pc:sldLayoutMk cId="0" sldId="214748365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2415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Source: K20 Center. (n.d.). Claim, Evidence, Reasoning (CER). Strategies. https://learn.k20center.ou.edu/strategy/156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1246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Source: McMillan, V. (2010, March 27). </a:t>
            </a:r>
            <a:r>
              <a:rPr lang="en-US" i="1" dirty="0"/>
              <a:t>Breadfruit</a:t>
            </a:r>
            <a:r>
              <a:rPr lang="en-US" dirty="0"/>
              <a:t> [Image]. Flickr. https://www.flickr.com/photos/27614859@N04/4481426425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Source: </a:t>
            </a:r>
            <a:r>
              <a:rPr lang="en-US" dirty="0" err="1"/>
              <a:t>HIHomegrown</a:t>
            </a:r>
            <a:r>
              <a:rPr lang="en-US" dirty="0"/>
              <a:t>. (2011, September 5). </a:t>
            </a:r>
            <a:r>
              <a:rPr lang="en-US" i="1" dirty="0"/>
              <a:t>Breadfruit Harvest Tool</a:t>
            </a:r>
            <a:r>
              <a:rPr lang="en-US" dirty="0"/>
              <a:t> [Video]. YouTube. https://www.youtube.com/watch?v=6ZQaRVdQ66Q&amp;feature=youtu.be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175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Source: The </a:t>
            </a:r>
            <a:r>
              <a:rPr lang="en-US" dirty="0" err="1"/>
              <a:t>STEMAZing</a:t>
            </a:r>
            <a:r>
              <a:rPr lang="en-US" dirty="0"/>
              <a:t> Project. (n.d.). </a:t>
            </a:r>
            <a:r>
              <a:rPr lang="en-US" i="1" dirty="0"/>
              <a:t>Engineering Design Process, Adapted from the UA College of Engineering</a:t>
            </a:r>
            <a:r>
              <a:rPr lang="en-US" dirty="0"/>
              <a:t> [Graphic]. The </a:t>
            </a:r>
            <a:r>
              <a:rPr lang="en-US" dirty="0" err="1"/>
              <a:t>STEMAZing</a:t>
            </a:r>
            <a:r>
              <a:rPr lang="en-US" dirty="0"/>
              <a:t> Project for the Office of the Pima County School Superintendent. https://stemazing.org/engineering-design-process-university-of-arizona/</a:t>
            </a: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6292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6304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7945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media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56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6ZQaRVdQ66Q?feature=oembed" TargetMode="Externa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6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Create your blueprint. Make sure to include a feature that will securely hold the 'ulu you have received because you will test the parachute several times. </a:t>
            </a:r>
          </a:p>
          <a:p>
            <a:pPr lvl="0" indent="-457200" algn="l" rtl="0">
              <a:spcBef>
                <a:spcPts val="0"/>
              </a:spcBef>
              <a:spcAft>
                <a:spcPts val="6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Build your parachute. 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Run three trials of your parachute. Document fall time and other observations related to “protecting” the 'ulu as it falls. 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Design, Build, and Test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3358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199" y="1309352"/>
            <a:ext cx="5677787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6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Use the Claim, Evidence, Reasoning (CER) strategy to write a statement on what the best parachute would be for </a:t>
            </a:r>
            <a:r>
              <a:rPr lang="en-US" dirty="0" err="1"/>
              <a:t>Kai'ulani</a:t>
            </a:r>
            <a:r>
              <a:rPr lang="en-US" dirty="0"/>
              <a:t> and </a:t>
            </a:r>
            <a:r>
              <a:rPr lang="en-US" dirty="0" err="1"/>
              <a:t>Kekahu</a:t>
            </a:r>
            <a:r>
              <a:rPr lang="en-US" dirty="0"/>
              <a:t>. 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If you had more time, are there any changes you would make to improve your parachute design? 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Assess and Reflect</a:t>
            </a:r>
            <a:endParaRPr dirty="0"/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91F01F63-251C-442E-9625-E5FD8D6AFE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8426" y="672074"/>
            <a:ext cx="2328374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97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Save the 'Ulu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Investigating Forces within Engineering Design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866976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Questions</a:t>
            </a:r>
            <a:endParaRPr dirty="0"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1907921"/>
            <a:ext cx="7772400" cy="2127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5563" lvl="0" indent="0" algn="l" rtl="0">
              <a:spcBef>
                <a:spcPts val="0"/>
              </a:spcBef>
              <a:spcAft>
                <a:spcPts val="600"/>
              </a:spcAft>
              <a:buSzPts val="2600"/>
              <a:buNone/>
            </a:pPr>
            <a:r>
              <a:rPr lang="en-US" dirty="0"/>
              <a:t>Can modern science explain cultural fables or legends? </a:t>
            </a:r>
          </a:p>
          <a:p>
            <a:pPr marL="55563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How do you know when you have considered all possibilities before building a solution to a problem?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866976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1907920"/>
            <a:ext cx="7772400" cy="2704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398463" lvl="0" indent="-177800" algn="l" rtl="0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ts val="2600"/>
              <a:buFont typeface="Arial"/>
              <a:buNone/>
            </a:pPr>
            <a:r>
              <a:rPr lang="en-US" dirty="0"/>
              <a:t>We will demonstrate an understanding of the steps of the engineering design process. </a:t>
            </a:r>
          </a:p>
          <a:p>
            <a:pPr marL="398463" lvl="0" indent="-177800" algn="l" rtl="0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ts val="2600"/>
              <a:buFont typeface="Arial"/>
              <a:buNone/>
            </a:pPr>
            <a:r>
              <a:rPr lang="en-US" dirty="0"/>
              <a:t>We will evaluate what variables and forces affect parachute performance. </a:t>
            </a:r>
          </a:p>
          <a:p>
            <a:pPr marL="398463" lvl="0" indent="-177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r>
              <a:rPr lang="en-US" dirty="0"/>
              <a:t>We will design a prototype of a parachute and reflect on its performance.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'Ulu Fruit, Also Called Breadfruit</a:t>
            </a:r>
            <a:endParaRPr dirty="0"/>
          </a:p>
        </p:txBody>
      </p:sp>
      <p:pic>
        <p:nvPicPr>
          <p:cNvPr id="4" name="Google Shape;97;p23">
            <a:extLst>
              <a:ext uri="{FF2B5EF4-FFF2-40B4-BE49-F238E27FC236}">
                <a16:creationId xmlns:a16="http://schemas.microsoft.com/office/drawing/2014/main" id="{50FBCC9C-A6E8-4774-BBD5-A6C2574B1C9E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4509" y="1309352"/>
            <a:ext cx="5554981" cy="3703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'Ulu Fruit Harvesting</a:t>
            </a:r>
            <a:endParaRPr dirty="0"/>
          </a:p>
        </p:txBody>
      </p:sp>
      <p:pic>
        <p:nvPicPr>
          <p:cNvPr id="2" name="Online Media 1" title="Breadfruit Harvest Tool">
            <a:hlinkClick r:id="" action="ppaction://media"/>
            <a:extLst>
              <a:ext uri="{FF2B5EF4-FFF2-40B4-BE49-F238E27FC236}">
                <a16:creationId xmlns:a16="http://schemas.microsoft.com/office/drawing/2014/main" id="{08018AD7-AC3E-44E0-B01F-EEFAD40DD9F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103120" y="1309352"/>
            <a:ext cx="4937760" cy="370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04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endParaRPr/>
          </a:p>
        </p:txBody>
      </p:sp>
      <p:pic>
        <p:nvPicPr>
          <p:cNvPr id="4" name="Google Shape;107;p25">
            <a:extLst>
              <a:ext uri="{FF2B5EF4-FFF2-40B4-BE49-F238E27FC236}">
                <a16:creationId xmlns:a16="http://schemas.microsoft.com/office/drawing/2014/main" id="{E4AB3870-4519-4615-B066-FF4DAD453BF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2368" y="124642"/>
            <a:ext cx="6539263" cy="489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397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Reminders: Variables</a:t>
            </a:r>
            <a:endParaRPr dirty="0"/>
          </a:p>
        </p:txBody>
      </p:sp>
      <p:graphicFrame>
        <p:nvGraphicFramePr>
          <p:cNvPr id="4" name="Google Shape;125;p28">
            <a:extLst>
              <a:ext uri="{FF2B5EF4-FFF2-40B4-BE49-F238E27FC236}">
                <a16:creationId xmlns:a16="http://schemas.microsoft.com/office/drawing/2014/main" id="{AF920D01-31DA-45D6-AC1D-690B8B99FA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7324446"/>
              </p:ext>
            </p:extLst>
          </p:nvPr>
        </p:nvGraphicFramePr>
        <p:xfrm>
          <a:off x="457200" y="1309688"/>
          <a:ext cx="8229600" cy="1862265"/>
        </p:xfrm>
        <a:graphic>
          <a:graphicData uri="http://schemas.openxmlformats.org/drawingml/2006/table">
            <a:tbl>
              <a:tblPr>
                <a:noFill/>
                <a:tableStyleId>{4FE1FFAE-C277-41DE-B313-73A80C984298}</a:tableStyleId>
              </a:tblPr>
              <a:tblGrid>
                <a:gridCol w="274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  <a:sym typeface="Calibri"/>
                        </a:rPr>
                        <a:t>Independent</a:t>
                      </a:r>
                      <a:endParaRPr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  <a:sym typeface="Calibri"/>
                        </a:rPr>
                        <a:t>Dependent</a:t>
                      </a:r>
                      <a:endParaRPr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Control</a:t>
                      </a:r>
                      <a:endParaRPr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1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Which variable are you changing directly before the trial? </a:t>
                      </a:r>
                    </a:p>
                    <a:p>
                      <a:pPr marL="0" marR="0" lvl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7160" marR="137160" marT="137160" marB="137160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Which variable are you looking for a change in during the trial? </a:t>
                      </a:r>
                      <a:endParaRPr lang="en-US" sz="1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>
                          <a:latin typeface="Calibri"/>
                          <a:cs typeface="Calibri"/>
                          <a:sym typeface="Calibri"/>
                        </a:rPr>
                        <a:t> </a:t>
                      </a:r>
                      <a:endParaRPr lang="en-US" dirty="0"/>
                    </a:p>
                  </a:txBody>
                  <a:tcPr marL="137160" marR="137160" marT="137160" marB="137160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never changes, no matter what? </a:t>
                      </a:r>
                      <a:endParaRPr lang="en-US" sz="1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>
                          <a:latin typeface="Calibri"/>
                          <a:cs typeface="Calibri"/>
                          <a:sym typeface="Calibri"/>
                        </a:rPr>
                        <a:t> </a:t>
                      </a:r>
                    </a:p>
                    <a:p>
                      <a:pPr marL="0" marR="0" lvl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>
                          <a:latin typeface="Calibri"/>
                          <a:cs typeface="Calibri"/>
                          <a:sym typeface="Calibri"/>
                        </a:rPr>
                        <a:t> </a:t>
                      </a:r>
                      <a:endParaRPr lang="en-US" dirty="0"/>
                    </a:p>
                  </a:txBody>
                  <a:tcPr marL="137160" marR="137160" marT="137160" marB="137160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58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Testing Stations</a:t>
            </a:r>
            <a:endParaRPr dirty="0"/>
          </a:p>
        </p:txBody>
      </p:sp>
      <p:graphicFrame>
        <p:nvGraphicFramePr>
          <p:cNvPr id="4" name="Google Shape;125;p28">
            <a:extLst>
              <a:ext uri="{FF2B5EF4-FFF2-40B4-BE49-F238E27FC236}">
                <a16:creationId xmlns:a16="http://schemas.microsoft.com/office/drawing/2014/main" id="{AF920D01-31DA-45D6-AC1D-690B8B99FA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5324899"/>
              </p:ext>
            </p:extLst>
          </p:nvPr>
        </p:nvGraphicFramePr>
        <p:xfrm>
          <a:off x="457200" y="1309688"/>
          <a:ext cx="8229600" cy="2071465"/>
        </p:xfrm>
        <a:graphic>
          <a:graphicData uri="http://schemas.openxmlformats.org/drawingml/2006/table">
            <a:tbl>
              <a:tblPr>
                <a:noFill/>
                <a:tableStyleId>{4FE1FFAE-C277-41DE-B313-73A80C984298}</a:tableStyleId>
              </a:tblPr>
              <a:tblGrid>
                <a:gridCol w="274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357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  <a:sym typeface="Calibri"/>
                        </a:rPr>
                        <a:t>Canopy Size</a:t>
                      </a:r>
                      <a:endParaRPr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  <a:sym typeface="Calibri"/>
                        </a:rPr>
                        <a:t>Canopy Material</a:t>
                      </a:r>
                      <a:endParaRPr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Suspension Length</a:t>
                      </a:r>
                      <a:endParaRPr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3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Small</a:t>
                      </a:r>
                    </a:p>
                  </a:txBody>
                  <a:tcPr marL="137160" marR="137160" marT="137160" marB="137160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Paper</a:t>
                      </a:r>
                      <a:endParaRPr lang="en-US" sz="1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37160" marR="137160" marT="137160" marB="137160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Short</a:t>
                      </a:r>
                      <a:endParaRPr lang="en-US" sz="1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37160" marR="137160" marT="137160" marB="137160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36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Medium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Plastic</a:t>
                      </a:r>
                      <a:endParaRPr lang="en-US" dirty="0"/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Medium</a:t>
                      </a:r>
                      <a:endParaRPr lang="en-US" dirty="0"/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8826295"/>
                  </a:ext>
                </a:extLst>
              </a:tr>
              <a:tr h="55036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Large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Fabric</a:t>
                      </a:r>
                      <a:endParaRPr lang="en-US" dirty="0"/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Long</a:t>
                      </a:r>
                      <a:endParaRPr lang="en-US" dirty="0"/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9396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52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8C4B9385-8DD8-4ABC-B82D-B601503170C4}"/>
    </a:ext>
  </a:extLst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7490C62D-3B0B-4AE8-9E00-D93D1F10E0FE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LEARN Slides</Template>
  <TotalTime>324</TotalTime>
  <Words>402</Words>
  <Application>Microsoft Office PowerPoint</Application>
  <PresentationFormat>On-screen Show (16:9)</PresentationFormat>
  <Paragraphs>45</Paragraphs>
  <Slides>11</Slides>
  <Notes>11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Noto Sans Symbols</vt:lpstr>
      <vt:lpstr>LEARN theme</vt:lpstr>
      <vt:lpstr>LEARN theme</vt:lpstr>
      <vt:lpstr>PowerPoint Presentation</vt:lpstr>
      <vt:lpstr>Save the 'Ulu</vt:lpstr>
      <vt:lpstr>Essential Questions</vt:lpstr>
      <vt:lpstr>Lesson Objectives</vt:lpstr>
      <vt:lpstr>'Ulu Fruit, Also Called Breadfruit</vt:lpstr>
      <vt:lpstr>'Ulu Fruit Harvesting</vt:lpstr>
      <vt:lpstr>PowerPoint Presentation</vt:lpstr>
      <vt:lpstr>Reminders: Variables</vt:lpstr>
      <vt:lpstr>Testing Stations</vt:lpstr>
      <vt:lpstr>Design, Build, and Test</vt:lpstr>
      <vt:lpstr>Assess and Reflect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Save the 'Ulu</dc:title>
  <dc:creator>k20center@ou.edu</dc:creator>
  <cp:lastModifiedBy>Peters, Daniella M.</cp:lastModifiedBy>
  <cp:revision>1</cp:revision>
  <dcterms:created xsi:type="dcterms:W3CDTF">2021-02-11T16:56:21Z</dcterms:created>
  <dcterms:modified xsi:type="dcterms:W3CDTF">2021-02-18T18:11:01Z</dcterms:modified>
</cp:coreProperties>
</file>