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72" r:id="rId10"/>
    <p:sldId id="273" r:id="rId11"/>
    <p:sldId id="274" r:id="rId12"/>
    <p:sldId id="269" r:id="rId13"/>
    <p:sldId id="270" r:id="rId14"/>
    <p:sldId id="275" r:id="rId15"/>
    <p:sldId id="276" r:id="rId16"/>
    <p:sldId id="277" r:id="rId17"/>
    <p:sldId id="278" r:id="rId18"/>
    <p:sldId id="279" r:id="rId19"/>
    <p:sldId id="28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FBF"/>
    <a:srgbClr val="DF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B8A7ABD6-CA8B-4BD8-8A35-477E152CEF6E}"/>
    <pc:docChg chg="undo redo custSel addSld delSld modSld">
      <pc:chgData name="Peters, Daniella M." userId="87fb469b-cd7a-4b12-a1ae-bba5f0610088" providerId="ADAL" clId="{B8A7ABD6-CA8B-4BD8-8A35-477E152CEF6E}" dt="2021-02-22T17:19:31.704" v="4041" actId="20577"/>
      <pc:docMkLst>
        <pc:docMk/>
      </pc:docMkLst>
      <pc:sldChg chg="delSp modSp mod">
        <pc:chgData name="Peters, Daniella M." userId="87fb469b-cd7a-4b12-a1ae-bba5f0610088" providerId="ADAL" clId="{B8A7ABD6-CA8B-4BD8-8A35-477E152CEF6E}" dt="2021-02-19T18:31:08.391" v="4" actId="20577"/>
        <pc:sldMkLst>
          <pc:docMk/>
          <pc:sldMk cId="0" sldId="257"/>
        </pc:sldMkLst>
        <pc:spChg chg="mod">
          <ac:chgData name="Peters, Daniella M." userId="87fb469b-cd7a-4b12-a1ae-bba5f0610088" providerId="ADAL" clId="{B8A7ABD6-CA8B-4BD8-8A35-477E152CEF6E}" dt="2021-02-19T18:31:08.391" v="4" actId="20577"/>
          <ac:spMkLst>
            <pc:docMk/>
            <pc:sldMk cId="0" sldId="257"/>
            <ac:spMk id="95" creationId="{00000000-0000-0000-0000-000000000000}"/>
          </ac:spMkLst>
        </pc:spChg>
        <pc:picChg chg="del">
          <ac:chgData name="Peters, Daniella M." userId="87fb469b-cd7a-4b12-a1ae-bba5f0610088" providerId="ADAL" clId="{B8A7ABD6-CA8B-4BD8-8A35-477E152CEF6E}" dt="2021-02-19T18:31:04.650" v="0"/>
          <ac:picMkLst>
            <pc:docMk/>
            <pc:sldMk cId="0" sldId="257"/>
            <ac:picMk id="4" creationId="{45DCB9F0-0343-4217-8C50-EB8291A65F35}"/>
          </ac:picMkLst>
        </pc:picChg>
      </pc:sldChg>
      <pc:sldChg chg="modSp mod">
        <pc:chgData name="Peters, Daniella M." userId="87fb469b-cd7a-4b12-a1ae-bba5f0610088" providerId="ADAL" clId="{B8A7ABD6-CA8B-4BD8-8A35-477E152CEF6E}" dt="2021-02-19T18:35:42.069" v="208" actId="948"/>
        <pc:sldMkLst>
          <pc:docMk/>
          <pc:sldMk cId="0" sldId="258"/>
        </pc:sldMkLst>
        <pc:spChg chg="mod">
          <ac:chgData name="Peters, Daniella M." userId="87fb469b-cd7a-4b12-a1ae-bba5f0610088" providerId="ADAL" clId="{B8A7ABD6-CA8B-4BD8-8A35-477E152CEF6E}" dt="2021-02-19T18:32:37.184" v="52" actId="20577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18:35:42.069" v="208" actId="948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B8A7ABD6-CA8B-4BD8-8A35-477E152CEF6E}" dt="2021-02-19T18:38:05.263" v="486" actId="948"/>
        <pc:sldMkLst>
          <pc:docMk/>
          <pc:sldMk cId="0" sldId="259"/>
        </pc:sldMkLst>
        <pc:spChg chg="mod">
          <ac:chgData name="Peters, Daniella M." userId="87fb469b-cd7a-4b12-a1ae-bba5f0610088" providerId="ADAL" clId="{B8A7ABD6-CA8B-4BD8-8A35-477E152CEF6E}" dt="2021-02-19T18:38:05.263" v="486" actId="948"/>
          <ac:spMkLst>
            <pc:docMk/>
            <pc:sldMk cId="0" sldId="259"/>
            <ac:spMk id="107" creationId="{00000000-0000-0000-0000-000000000000}"/>
          </ac:spMkLst>
        </pc:spChg>
      </pc:sldChg>
      <pc:sldChg chg="addSp modSp mod">
        <pc:chgData name="Peters, Daniella M." userId="87fb469b-cd7a-4b12-a1ae-bba5f0610088" providerId="ADAL" clId="{B8A7ABD6-CA8B-4BD8-8A35-477E152CEF6E}" dt="2021-02-22T15:40:59.356" v="3873" actId="120"/>
        <pc:sldMkLst>
          <pc:docMk/>
          <pc:sldMk cId="0" sldId="260"/>
        </pc:sldMkLst>
        <pc:spChg chg="add mod">
          <ac:chgData name="Peters, Daniella M." userId="87fb469b-cd7a-4b12-a1ae-bba5f0610088" providerId="ADAL" clId="{B8A7ABD6-CA8B-4BD8-8A35-477E152CEF6E}" dt="2021-02-19T18:48:47.535" v="590" actId="1037"/>
          <ac:spMkLst>
            <pc:docMk/>
            <pc:sldMk cId="0" sldId="260"/>
            <ac:spMk id="5" creationId="{4E077190-249D-41AB-81A3-0677568CF619}"/>
          </ac:spMkLst>
        </pc:spChg>
        <pc:spChg chg="mod">
          <ac:chgData name="Peters, Daniella M." userId="87fb469b-cd7a-4b12-a1ae-bba5f0610088" providerId="ADAL" clId="{B8A7ABD6-CA8B-4BD8-8A35-477E152CEF6E}" dt="2021-02-22T15:40:59.356" v="3873" actId="120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18:41:37.959" v="500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18:46:49.548" v="569" actId="1076"/>
          <ac:picMkLst>
            <pc:docMk/>
            <pc:sldMk cId="0" sldId="260"/>
            <ac:picMk id="4" creationId="{397936D2-9CE5-44DC-A207-0EB3EFD0E5C6}"/>
          </ac:picMkLst>
        </pc:picChg>
      </pc:sldChg>
      <pc:sldChg chg="del">
        <pc:chgData name="Peters, Daniella M." userId="87fb469b-cd7a-4b12-a1ae-bba5f0610088" providerId="ADAL" clId="{B8A7ABD6-CA8B-4BD8-8A35-477E152CEF6E}" dt="2021-02-19T19:05:59.837" v="596" actId="2696"/>
        <pc:sldMkLst>
          <pc:docMk/>
          <pc:sldMk cId="0" sldId="261"/>
        </pc:sldMkLst>
      </pc:sldChg>
      <pc:sldChg chg="del">
        <pc:chgData name="Peters, Daniella M." userId="87fb469b-cd7a-4b12-a1ae-bba5f0610088" providerId="ADAL" clId="{B8A7ABD6-CA8B-4BD8-8A35-477E152CEF6E}" dt="2021-02-19T19:06:02.577" v="597" actId="2696"/>
        <pc:sldMkLst>
          <pc:docMk/>
          <pc:sldMk cId="0" sldId="262"/>
        </pc:sldMkLst>
      </pc:sldChg>
      <pc:sldChg chg="del">
        <pc:chgData name="Peters, Daniella M." userId="87fb469b-cd7a-4b12-a1ae-bba5f0610088" providerId="ADAL" clId="{B8A7ABD6-CA8B-4BD8-8A35-477E152CEF6E}" dt="2021-02-19T19:06:06.197" v="598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B8A7ABD6-CA8B-4BD8-8A35-477E152CEF6E}" dt="2021-02-19T19:06:08.492" v="599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B8A7ABD6-CA8B-4BD8-8A35-477E152CEF6E}" dt="2021-02-19T19:06:31.044" v="600" actId="2696"/>
        <pc:sldMkLst>
          <pc:docMk/>
          <pc:sldMk cId="0" sldId="265"/>
        </pc:sldMkLst>
      </pc:sldChg>
      <pc:sldChg chg="addSp modSp add modNotesTx">
        <pc:chgData name="Peters, Daniella M." userId="87fb469b-cd7a-4b12-a1ae-bba5f0610088" providerId="ADAL" clId="{B8A7ABD6-CA8B-4BD8-8A35-477E152CEF6E}" dt="2021-02-22T16:35:56.197" v="4012" actId="20577"/>
        <pc:sldMkLst>
          <pc:docMk/>
          <pc:sldMk cId="2183655141" sldId="266"/>
        </pc:sldMkLst>
        <pc:picChg chg="add mod">
          <ac:chgData name="Peters, Daniella M." userId="87fb469b-cd7a-4b12-a1ae-bba5f0610088" providerId="ADAL" clId="{B8A7ABD6-CA8B-4BD8-8A35-477E152CEF6E}" dt="2021-02-19T20:47:50.335" v="1156"/>
          <ac:picMkLst>
            <pc:docMk/>
            <pc:sldMk cId="2183655141" sldId="266"/>
            <ac:picMk id="4" creationId="{1D8FFEF4-5465-4864-AFB6-C0C6E9D2D4F2}"/>
          </ac:picMkLst>
        </pc:picChg>
      </pc:sldChg>
      <pc:sldChg chg="addSp modSp add mod modNotesTx">
        <pc:chgData name="Peters, Daniella M." userId="87fb469b-cd7a-4b12-a1ae-bba5f0610088" providerId="ADAL" clId="{B8A7ABD6-CA8B-4BD8-8A35-477E152CEF6E}" dt="2021-02-22T15:40:24.947" v="3871" actId="20577"/>
        <pc:sldMkLst>
          <pc:docMk/>
          <pc:sldMk cId="1861299197" sldId="267"/>
        </pc:sldMkLst>
        <pc:spChg chg="mod">
          <ac:chgData name="Peters, Daniella M." userId="87fb469b-cd7a-4b12-a1ae-bba5f0610088" providerId="ADAL" clId="{B8A7ABD6-CA8B-4BD8-8A35-477E152CEF6E}" dt="2021-02-22T15:40:24.947" v="3871" actId="20577"/>
          <ac:spMkLst>
            <pc:docMk/>
            <pc:sldMk cId="1861299197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19:06:41.676" v="614" actId="20577"/>
          <ac:spMkLst>
            <pc:docMk/>
            <pc:sldMk cId="1861299197" sldId="267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19:58:39.531" v="676" actId="1076"/>
          <ac:picMkLst>
            <pc:docMk/>
            <pc:sldMk cId="1861299197" sldId="267"/>
            <ac:picMk id="4" creationId="{F5833746-545A-4256-B49F-059B6F74954D}"/>
          </ac:picMkLst>
        </pc:picChg>
      </pc:sldChg>
      <pc:sldChg chg="modSp add del mod">
        <pc:chgData name="Peters, Daniella M." userId="87fb469b-cd7a-4b12-a1ae-bba5f0610088" providerId="ADAL" clId="{B8A7ABD6-CA8B-4BD8-8A35-477E152CEF6E}" dt="2021-02-19T20:06:46.607" v="773" actId="2696"/>
        <pc:sldMkLst>
          <pc:docMk/>
          <pc:sldMk cId="1174573397" sldId="268"/>
        </pc:sldMkLst>
        <pc:spChg chg="mod">
          <ac:chgData name="Peters, Daniella M." userId="87fb469b-cd7a-4b12-a1ae-bba5f0610088" providerId="ADAL" clId="{B8A7ABD6-CA8B-4BD8-8A35-477E152CEF6E}" dt="2021-02-19T20:03:49.183" v="756" actId="20577"/>
          <ac:spMkLst>
            <pc:docMk/>
            <pc:sldMk cId="1174573397" sldId="268"/>
            <ac:spMk id="113" creationId="{00000000-0000-0000-0000-000000000000}"/>
          </ac:spMkLst>
        </pc:spChg>
      </pc:sldChg>
      <pc:sldChg chg="addSp modSp add mod modNotesTx">
        <pc:chgData name="Peters, Daniella M." userId="87fb469b-cd7a-4b12-a1ae-bba5f0610088" providerId="ADAL" clId="{B8A7ABD6-CA8B-4BD8-8A35-477E152CEF6E}" dt="2021-02-22T15:13:50.030" v="3828" actId="20577"/>
        <pc:sldMkLst>
          <pc:docMk/>
          <pc:sldMk cId="3953314972" sldId="269"/>
        </pc:sldMkLst>
        <pc:spChg chg="mod">
          <ac:chgData name="Peters, Daniella M." userId="87fb469b-cd7a-4b12-a1ae-bba5f0610088" providerId="ADAL" clId="{B8A7ABD6-CA8B-4BD8-8A35-477E152CEF6E}" dt="2021-02-19T22:51:30.457" v="2688" actId="20577"/>
          <ac:spMkLst>
            <pc:docMk/>
            <pc:sldMk cId="3953314972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0:37:46.731" v="868" actId="20577"/>
          <ac:spMkLst>
            <pc:docMk/>
            <pc:sldMk cId="3953314972" sldId="269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20:38:22.501" v="869"/>
          <ac:picMkLst>
            <pc:docMk/>
            <pc:sldMk cId="3953314972" sldId="269"/>
            <ac:picMk id="4" creationId="{F18E79C0-F497-4AA0-864F-FE112BB0501C}"/>
          </ac:picMkLst>
        </pc:picChg>
      </pc:sldChg>
      <pc:sldChg chg="addSp delSp modSp add mod">
        <pc:chgData name="Peters, Daniella M." userId="87fb469b-cd7a-4b12-a1ae-bba5f0610088" providerId="ADAL" clId="{B8A7ABD6-CA8B-4BD8-8A35-477E152CEF6E}" dt="2021-02-19T22:50:27.078" v="2683" actId="20577"/>
        <pc:sldMkLst>
          <pc:docMk/>
          <pc:sldMk cId="2743522851" sldId="270"/>
        </pc:sldMkLst>
        <pc:spChg chg="add mod">
          <ac:chgData name="Peters, Daniella M." userId="87fb469b-cd7a-4b12-a1ae-bba5f0610088" providerId="ADAL" clId="{B8A7ABD6-CA8B-4BD8-8A35-477E152CEF6E}" dt="2021-02-19T22:50:27.078" v="2683" actId="20577"/>
          <ac:spMkLst>
            <pc:docMk/>
            <pc:sldMk cId="2743522851" sldId="270"/>
            <ac:spMk id="4" creationId="{7CF3B7A3-E2C2-4057-861A-CD08B5A4D3E8}"/>
          </ac:spMkLst>
        </pc:spChg>
        <pc:spChg chg="add mod">
          <ac:chgData name="Peters, Daniella M." userId="87fb469b-cd7a-4b12-a1ae-bba5f0610088" providerId="ADAL" clId="{B8A7ABD6-CA8B-4BD8-8A35-477E152CEF6E}" dt="2021-02-19T21:43:48.524" v="1670" actId="1035"/>
          <ac:spMkLst>
            <pc:docMk/>
            <pc:sldMk cId="2743522851" sldId="270"/>
            <ac:spMk id="6" creationId="{B62D013C-88C8-471D-AB21-EF433C8DD31A}"/>
          </ac:spMkLst>
        </pc:spChg>
        <pc:spChg chg="add mod">
          <ac:chgData name="Peters, Daniella M." userId="87fb469b-cd7a-4b12-a1ae-bba5f0610088" providerId="ADAL" clId="{B8A7ABD6-CA8B-4BD8-8A35-477E152CEF6E}" dt="2021-02-19T21:44:29.500" v="1676" actId="1037"/>
          <ac:spMkLst>
            <pc:docMk/>
            <pc:sldMk cId="2743522851" sldId="270"/>
            <ac:spMk id="7" creationId="{7CD325E6-0E48-4241-A0C3-B9FB81FB5E37}"/>
          </ac:spMkLst>
        </pc:spChg>
        <pc:spChg chg="add del">
          <ac:chgData name="Peters, Daniella M." userId="87fb469b-cd7a-4b12-a1ae-bba5f0610088" providerId="ADAL" clId="{B8A7ABD6-CA8B-4BD8-8A35-477E152CEF6E}" dt="2021-02-19T21:37:19.679" v="1612" actId="21"/>
          <ac:spMkLst>
            <pc:docMk/>
            <pc:sldMk cId="2743522851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30:12.998" v="1181" actId="20577"/>
          <ac:spMkLst>
            <pc:docMk/>
            <pc:sldMk cId="2743522851" sldId="27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21:40:53.426" v="1645"/>
          <ac:picMkLst>
            <pc:docMk/>
            <pc:sldMk cId="2743522851" sldId="270"/>
            <ac:picMk id="5" creationId="{38F4FEF3-B328-46A9-AD2E-C071594111BB}"/>
          </ac:picMkLst>
        </pc:picChg>
      </pc:sldChg>
      <pc:sldChg chg="add del">
        <pc:chgData name="Peters, Daniella M." userId="87fb469b-cd7a-4b12-a1ae-bba5f0610088" providerId="ADAL" clId="{B8A7ABD6-CA8B-4BD8-8A35-477E152CEF6E}" dt="2021-02-19T20:06:48.704" v="774" actId="2696"/>
        <pc:sldMkLst>
          <pc:docMk/>
          <pc:sldMk cId="1945209069" sldId="271"/>
        </pc:sldMkLst>
      </pc:sldChg>
      <pc:sldChg chg="addSp delSp modSp add mod modAnim modNotesTx">
        <pc:chgData name="Peters, Daniella M." userId="87fb469b-cd7a-4b12-a1ae-bba5f0610088" providerId="ADAL" clId="{B8A7ABD6-CA8B-4BD8-8A35-477E152CEF6E}" dt="2021-02-19T22:48:05.920" v="2658"/>
        <pc:sldMkLst>
          <pc:docMk/>
          <pc:sldMk cId="1913739096" sldId="272"/>
        </pc:sldMkLst>
        <pc:spChg chg="mod">
          <ac:chgData name="Peters, Daniella M." userId="87fb469b-cd7a-4b12-a1ae-bba5f0610088" providerId="ADAL" clId="{B8A7ABD6-CA8B-4BD8-8A35-477E152CEF6E}" dt="2021-02-19T20:35:40.915" v="839" actId="208"/>
          <ac:spMkLst>
            <pc:docMk/>
            <pc:sldMk cId="1913739096" sldId="272"/>
            <ac:spMk id="6" creationId="{4851F17A-9B88-4247-BEE0-A0AEBA5AFF50}"/>
          </ac:spMkLst>
        </pc:spChg>
        <pc:spChg chg="mod">
          <ac:chgData name="Peters, Daniella M." userId="87fb469b-cd7a-4b12-a1ae-bba5f0610088" providerId="ADAL" clId="{B8A7ABD6-CA8B-4BD8-8A35-477E152CEF6E}" dt="2021-02-19T20:35:40.915" v="839" actId="208"/>
          <ac:spMkLst>
            <pc:docMk/>
            <pc:sldMk cId="1913739096" sldId="272"/>
            <ac:spMk id="7" creationId="{A8E87CF1-A42D-4E2D-ABEB-5C2A42A549FE}"/>
          </ac:spMkLst>
        </pc:spChg>
        <pc:spChg chg="add mod">
          <ac:chgData name="Peters, Daniella M." userId="87fb469b-cd7a-4b12-a1ae-bba5f0610088" providerId="ADAL" clId="{B8A7ABD6-CA8B-4BD8-8A35-477E152CEF6E}" dt="2021-02-19T20:17:56.852" v="823" actId="14100"/>
          <ac:spMkLst>
            <pc:docMk/>
            <pc:sldMk cId="1913739096" sldId="272"/>
            <ac:spMk id="8" creationId="{21039322-A1EB-4F56-B686-FD41AC0716C8}"/>
          </ac:spMkLst>
        </pc:spChg>
        <pc:grpChg chg="add mod">
          <ac:chgData name="Peters, Daniella M." userId="87fb469b-cd7a-4b12-a1ae-bba5f0610088" providerId="ADAL" clId="{B8A7ABD6-CA8B-4BD8-8A35-477E152CEF6E}" dt="2021-02-19T20:07:14.370" v="775"/>
          <ac:grpSpMkLst>
            <pc:docMk/>
            <pc:sldMk cId="1913739096" sldId="272"/>
            <ac:grpSpMk id="5" creationId="{85C94BC6-B00C-4034-8BCF-5B79ECF27045}"/>
          </ac:grpSpMkLst>
        </pc:grpChg>
        <pc:picChg chg="add del mod">
          <ac:chgData name="Peters, Daniella M." userId="87fb469b-cd7a-4b12-a1ae-bba5f0610088" providerId="ADAL" clId="{B8A7ABD6-CA8B-4BD8-8A35-477E152CEF6E}" dt="2021-02-19T20:06:20.246" v="770" actId="1035"/>
          <ac:picMkLst>
            <pc:docMk/>
            <pc:sldMk cId="1913739096" sldId="272"/>
            <ac:picMk id="4" creationId="{3ECE3C09-0112-496F-BAE8-540F8DE2A40C}"/>
          </ac:picMkLst>
        </pc:picChg>
      </pc:sldChg>
      <pc:sldChg chg="addSp delSp modSp add mod modAnim modNotesTx">
        <pc:chgData name="Peters, Daniella M." userId="87fb469b-cd7a-4b12-a1ae-bba5f0610088" providerId="ADAL" clId="{B8A7ABD6-CA8B-4BD8-8A35-477E152CEF6E}" dt="2021-02-19T22:48:41.206" v="2660" actId="20577"/>
        <pc:sldMkLst>
          <pc:docMk/>
          <pc:sldMk cId="3476427414" sldId="273"/>
        </pc:sldMkLst>
        <pc:spChg chg="add del mod">
          <ac:chgData name="Peters, Daniella M." userId="87fb469b-cd7a-4b12-a1ae-bba5f0610088" providerId="ADAL" clId="{B8A7ABD6-CA8B-4BD8-8A35-477E152CEF6E}" dt="2021-02-19T20:10:47.895" v="793"/>
          <ac:spMkLst>
            <pc:docMk/>
            <pc:sldMk cId="3476427414" sldId="273"/>
            <ac:spMk id="5" creationId="{F82E8E1F-F46C-49CF-A5A8-444383F64EA3}"/>
          </ac:spMkLst>
        </pc:spChg>
        <pc:spChg chg="add del mod ord">
          <ac:chgData name="Peters, Daniella M." userId="87fb469b-cd7a-4b12-a1ae-bba5f0610088" providerId="ADAL" clId="{B8A7ABD6-CA8B-4BD8-8A35-477E152CEF6E}" dt="2021-02-19T20:11:19.033" v="797"/>
          <ac:spMkLst>
            <pc:docMk/>
            <pc:sldMk cId="3476427414" sldId="273"/>
            <ac:spMk id="6" creationId="{0B9FCA32-011D-4B53-8F8C-200E45EF8AD4}"/>
          </ac:spMkLst>
        </pc:spChg>
        <pc:spChg chg="add mod">
          <ac:chgData name="Peters, Daniella M." userId="87fb469b-cd7a-4b12-a1ae-bba5f0610088" providerId="ADAL" clId="{B8A7ABD6-CA8B-4BD8-8A35-477E152CEF6E}" dt="2021-02-19T20:35:55.149" v="840" actId="208"/>
          <ac:spMkLst>
            <pc:docMk/>
            <pc:sldMk cId="3476427414" sldId="273"/>
            <ac:spMk id="7" creationId="{0E6993F1-954F-4B56-8745-D37405EBF364}"/>
          </ac:spMkLst>
        </pc:spChg>
        <pc:spChg chg="add mod">
          <ac:chgData name="Peters, Daniella M." userId="87fb469b-cd7a-4b12-a1ae-bba5f0610088" providerId="ADAL" clId="{B8A7ABD6-CA8B-4BD8-8A35-477E152CEF6E}" dt="2021-02-19T20:12:13.270" v="803" actId="1076"/>
          <ac:spMkLst>
            <pc:docMk/>
            <pc:sldMk cId="3476427414" sldId="273"/>
            <ac:spMk id="8" creationId="{6FA861A0-75BD-4348-B6EF-8A6A4ADEE62B}"/>
          </ac:spMkLst>
        </pc:spChg>
        <pc:spChg chg="add mod">
          <ac:chgData name="Peters, Daniella M." userId="87fb469b-cd7a-4b12-a1ae-bba5f0610088" providerId="ADAL" clId="{B8A7ABD6-CA8B-4BD8-8A35-477E152CEF6E}" dt="2021-02-19T20:17:46.846" v="822" actId="14100"/>
          <ac:spMkLst>
            <pc:docMk/>
            <pc:sldMk cId="3476427414" sldId="273"/>
            <ac:spMk id="9" creationId="{78137F36-E5D8-4E31-BCE1-90C49AE23A1B}"/>
          </ac:spMkLst>
        </pc:spChg>
      </pc:sldChg>
      <pc:sldChg chg="addSp modSp add mod modAnim modNotesTx">
        <pc:chgData name="Peters, Daniella M." userId="87fb469b-cd7a-4b12-a1ae-bba5f0610088" providerId="ADAL" clId="{B8A7ABD6-CA8B-4BD8-8A35-477E152CEF6E}" dt="2021-02-19T22:48:44.534" v="2662" actId="20577"/>
        <pc:sldMkLst>
          <pc:docMk/>
          <pc:sldMk cId="1473371169" sldId="274"/>
        </pc:sldMkLst>
        <pc:spChg chg="add mod">
          <ac:chgData name="Peters, Daniella M." userId="87fb469b-cd7a-4b12-a1ae-bba5f0610088" providerId="ADAL" clId="{B8A7ABD6-CA8B-4BD8-8A35-477E152CEF6E}" dt="2021-02-19T20:35:09.565" v="838" actId="208"/>
          <ac:spMkLst>
            <pc:docMk/>
            <pc:sldMk cId="1473371169" sldId="274"/>
            <ac:spMk id="5" creationId="{E7DE28E2-E319-46EA-9F2A-EB2447423E35}"/>
          </ac:spMkLst>
        </pc:spChg>
        <pc:spChg chg="add mod">
          <ac:chgData name="Peters, Daniella M." userId="87fb469b-cd7a-4b12-a1ae-bba5f0610088" providerId="ADAL" clId="{B8A7ABD6-CA8B-4BD8-8A35-477E152CEF6E}" dt="2021-02-19T20:16:07.904" v="816" actId="1076"/>
          <ac:spMkLst>
            <pc:docMk/>
            <pc:sldMk cId="1473371169" sldId="274"/>
            <ac:spMk id="6" creationId="{C877F3FD-42BB-4F43-BF6E-E74FBE911575}"/>
          </ac:spMkLst>
        </pc:spChg>
        <pc:spChg chg="add mod">
          <ac:chgData name="Peters, Daniella M." userId="87fb469b-cd7a-4b12-a1ae-bba5f0610088" providerId="ADAL" clId="{B8A7ABD6-CA8B-4BD8-8A35-477E152CEF6E}" dt="2021-02-19T20:31:21.964" v="830" actId="20577"/>
          <ac:spMkLst>
            <pc:docMk/>
            <pc:sldMk cId="1473371169" sldId="274"/>
            <ac:spMk id="7" creationId="{A75BF4E4-1084-4F24-A73A-1DBE906D8369}"/>
          </ac:spMkLst>
        </pc:spChg>
      </pc:sldChg>
      <pc:sldChg chg="addSp delSp modSp add mod">
        <pc:chgData name="Peters, Daniella M." userId="87fb469b-cd7a-4b12-a1ae-bba5f0610088" providerId="ADAL" clId="{B8A7ABD6-CA8B-4BD8-8A35-477E152CEF6E}" dt="2021-02-22T14:53:57.552" v="3180" actId="20577"/>
        <pc:sldMkLst>
          <pc:docMk/>
          <pc:sldMk cId="4171886531" sldId="275"/>
        </pc:sldMkLst>
        <pc:spChg chg="add mod">
          <ac:chgData name="Peters, Daniella M." userId="87fb469b-cd7a-4b12-a1ae-bba5f0610088" providerId="ADAL" clId="{B8A7ABD6-CA8B-4BD8-8A35-477E152CEF6E}" dt="2021-02-19T23:12:51.742" v="2758" actId="1076"/>
          <ac:spMkLst>
            <pc:docMk/>
            <pc:sldMk cId="4171886531" sldId="275"/>
            <ac:spMk id="5" creationId="{344A2353-33A1-426E-9E05-110C18F4279D}"/>
          </ac:spMkLst>
        </pc:spChg>
        <pc:spChg chg="add mod">
          <ac:chgData name="Peters, Daniella M." userId="87fb469b-cd7a-4b12-a1ae-bba5f0610088" providerId="ADAL" clId="{B8A7ABD6-CA8B-4BD8-8A35-477E152CEF6E}" dt="2021-02-19T23:12:00.954" v="2757" actId="1038"/>
          <ac:spMkLst>
            <pc:docMk/>
            <pc:sldMk cId="4171886531" sldId="275"/>
            <ac:spMk id="6" creationId="{D339654B-CFF1-4613-8D0B-BD9EDD23FCCD}"/>
          </ac:spMkLst>
        </pc:spChg>
        <pc:spChg chg="add mod">
          <ac:chgData name="Peters, Daniella M." userId="87fb469b-cd7a-4b12-a1ae-bba5f0610088" providerId="ADAL" clId="{B8A7ABD6-CA8B-4BD8-8A35-477E152CEF6E}" dt="2021-02-19T23:14:46.083" v="2843" actId="1037"/>
          <ac:spMkLst>
            <pc:docMk/>
            <pc:sldMk cId="4171886531" sldId="275"/>
            <ac:spMk id="7" creationId="{FDD4747B-4A7D-494A-A44E-7B1D0DABC478}"/>
          </ac:spMkLst>
        </pc:spChg>
        <pc:spChg chg="add del mod">
          <ac:chgData name="Peters, Daniella M." userId="87fb469b-cd7a-4b12-a1ae-bba5f0610088" providerId="ADAL" clId="{B8A7ABD6-CA8B-4BD8-8A35-477E152CEF6E}" dt="2021-02-19T23:22:25.873" v="3092" actId="21"/>
          <ac:spMkLst>
            <pc:docMk/>
            <pc:sldMk cId="4171886531" sldId="275"/>
            <ac:spMk id="8" creationId="{5024A59A-9619-4140-8801-81E5511A93B7}"/>
          </ac:spMkLst>
        </pc:spChg>
        <pc:spChg chg="add mod">
          <ac:chgData name="Peters, Daniella M." userId="87fb469b-cd7a-4b12-a1ae-bba5f0610088" providerId="ADAL" clId="{B8A7ABD6-CA8B-4BD8-8A35-477E152CEF6E}" dt="2021-02-22T14:53:51.656" v="3178" actId="20577"/>
          <ac:spMkLst>
            <pc:docMk/>
            <pc:sldMk cId="4171886531" sldId="275"/>
            <ac:spMk id="9" creationId="{4879FF17-BB90-4BBF-BD10-0446C969EFED}"/>
          </ac:spMkLst>
        </pc:spChg>
        <pc:spChg chg="add mod">
          <ac:chgData name="Peters, Daniella M." userId="87fb469b-cd7a-4b12-a1ae-bba5f0610088" providerId="ADAL" clId="{B8A7ABD6-CA8B-4BD8-8A35-477E152CEF6E}" dt="2021-02-22T14:53:57.552" v="3180" actId="20577"/>
          <ac:spMkLst>
            <pc:docMk/>
            <pc:sldMk cId="4171886531" sldId="275"/>
            <ac:spMk id="10" creationId="{7D2D789D-64EC-4CC2-81D7-27364944FB98}"/>
          </ac:spMkLst>
        </pc:spChg>
        <pc:spChg chg="add mod">
          <ac:chgData name="Peters, Daniella M." userId="87fb469b-cd7a-4b12-a1ae-bba5f0610088" providerId="ADAL" clId="{B8A7ABD6-CA8B-4BD8-8A35-477E152CEF6E}" dt="2021-02-22T14:53:54.160" v="3179" actId="20577"/>
          <ac:spMkLst>
            <pc:docMk/>
            <pc:sldMk cId="4171886531" sldId="275"/>
            <ac:spMk id="11" creationId="{912CE777-0A6E-45EE-9EAF-47AA101FE745}"/>
          </ac:spMkLst>
        </pc:spChg>
        <pc:spChg chg="del">
          <ac:chgData name="Peters, Daniella M." userId="87fb469b-cd7a-4b12-a1ae-bba5f0610088" providerId="ADAL" clId="{B8A7ABD6-CA8B-4BD8-8A35-477E152CEF6E}" dt="2021-02-19T23:06:28.725" v="2696" actId="21"/>
          <ac:spMkLst>
            <pc:docMk/>
            <pc:sldMk cId="4171886531" sldId="275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47:18.699" v="1791" actId="20577"/>
          <ac:spMkLst>
            <pc:docMk/>
            <pc:sldMk cId="4171886531" sldId="275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23:04:02.938" v="2693" actId="1076"/>
          <ac:picMkLst>
            <pc:docMk/>
            <pc:sldMk cId="4171886531" sldId="275"/>
            <ac:picMk id="4" creationId="{8300BCA0-A0BD-49E6-92D6-E200E007D09D}"/>
          </ac:picMkLst>
        </pc:picChg>
      </pc:sldChg>
      <pc:sldChg chg="addSp delSp modSp add mod">
        <pc:chgData name="Peters, Daniella M." userId="87fb469b-cd7a-4b12-a1ae-bba5f0610088" providerId="ADAL" clId="{B8A7ABD6-CA8B-4BD8-8A35-477E152CEF6E}" dt="2021-02-22T15:13:01.157" v="3786" actId="1038"/>
        <pc:sldMkLst>
          <pc:docMk/>
          <pc:sldMk cId="1946925968" sldId="276"/>
        </pc:sldMkLst>
        <pc:spChg chg="add del mod">
          <ac:chgData name="Peters, Daniella M." userId="87fb469b-cd7a-4b12-a1ae-bba5f0610088" providerId="ADAL" clId="{B8A7ABD6-CA8B-4BD8-8A35-477E152CEF6E}" dt="2021-02-19T23:26:58.636" v="3111" actId="21"/>
          <ac:spMkLst>
            <pc:docMk/>
            <pc:sldMk cId="1946925968" sldId="276"/>
            <ac:spMk id="5" creationId="{33CFD943-CA2D-4417-8B72-F8846ABD7650}"/>
          </ac:spMkLst>
        </pc:spChg>
        <pc:spChg chg="add mod">
          <ac:chgData name="Peters, Daniella M." userId="87fb469b-cd7a-4b12-a1ae-bba5f0610088" providerId="ADAL" clId="{B8A7ABD6-CA8B-4BD8-8A35-477E152CEF6E}" dt="2021-02-22T14:59:06.542" v="3404" actId="1036"/>
          <ac:spMkLst>
            <pc:docMk/>
            <pc:sldMk cId="1946925968" sldId="276"/>
            <ac:spMk id="6" creationId="{844D56C8-304B-471E-9B2E-4EC60404DC4C}"/>
          </ac:spMkLst>
        </pc:spChg>
        <pc:spChg chg="add mod">
          <ac:chgData name="Peters, Daniella M." userId="87fb469b-cd7a-4b12-a1ae-bba5f0610088" providerId="ADAL" clId="{B8A7ABD6-CA8B-4BD8-8A35-477E152CEF6E}" dt="2021-02-22T15:02:28.155" v="3560" actId="14100"/>
          <ac:spMkLst>
            <pc:docMk/>
            <pc:sldMk cId="1946925968" sldId="276"/>
            <ac:spMk id="7" creationId="{DD6AF1D7-3946-4414-9A02-9DC1D30E30FF}"/>
          </ac:spMkLst>
        </pc:spChg>
        <pc:spChg chg="add mod">
          <ac:chgData name="Peters, Daniella M." userId="87fb469b-cd7a-4b12-a1ae-bba5f0610088" providerId="ADAL" clId="{B8A7ABD6-CA8B-4BD8-8A35-477E152CEF6E}" dt="2021-02-22T15:13:01.157" v="3786" actId="1038"/>
          <ac:spMkLst>
            <pc:docMk/>
            <pc:sldMk cId="1946925968" sldId="276"/>
            <ac:spMk id="8" creationId="{071C13CF-231B-479C-841F-DF2F006C54F8}"/>
          </ac:spMkLst>
        </pc:spChg>
        <pc:spChg chg="add del mod">
          <ac:chgData name="Peters, Daniella M." userId="87fb469b-cd7a-4b12-a1ae-bba5f0610088" providerId="ADAL" clId="{B8A7ABD6-CA8B-4BD8-8A35-477E152CEF6E}" dt="2021-02-19T23:27:47.811" v="3120" actId="21"/>
          <ac:spMkLst>
            <pc:docMk/>
            <pc:sldMk cId="1946925968" sldId="276"/>
            <ac:spMk id="8" creationId="{FE4AD40D-6F46-4650-AC7E-936CDBF837E1}"/>
          </ac:spMkLst>
        </pc:spChg>
        <pc:spChg chg="add mod">
          <ac:chgData name="Peters, Daniella M." userId="87fb469b-cd7a-4b12-a1ae-bba5f0610088" providerId="ADAL" clId="{B8A7ABD6-CA8B-4BD8-8A35-477E152CEF6E}" dt="2021-02-22T15:04:06.991" v="3566" actId="1035"/>
          <ac:spMkLst>
            <pc:docMk/>
            <pc:sldMk cId="1946925968" sldId="276"/>
            <ac:spMk id="9" creationId="{709CA74C-6FB7-4AA4-B8C0-0A4DD81C804A}"/>
          </ac:spMkLst>
        </pc:spChg>
        <pc:spChg chg="add mod">
          <ac:chgData name="Peters, Daniella M." userId="87fb469b-cd7a-4b12-a1ae-bba5f0610088" providerId="ADAL" clId="{B8A7ABD6-CA8B-4BD8-8A35-477E152CEF6E}" dt="2021-02-22T14:59:27.520" v="3410" actId="1037"/>
          <ac:spMkLst>
            <pc:docMk/>
            <pc:sldMk cId="1946925968" sldId="276"/>
            <ac:spMk id="10" creationId="{6664BD12-2AF7-4F1F-92C9-46AF030EE4B1}"/>
          </ac:spMkLst>
        </pc:spChg>
        <pc:spChg chg="add mod">
          <ac:chgData name="Peters, Daniella M." userId="87fb469b-cd7a-4b12-a1ae-bba5f0610088" providerId="ADAL" clId="{B8A7ABD6-CA8B-4BD8-8A35-477E152CEF6E}" dt="2021-02-22T15:02:42.094" v="3563" actId="1037"/>
          <ac:spMkLst>
            <pc:docMk/>
            <pc:sldMk cId="1946925968" sldId="276"/>
            <ac:spMk id="11" creationId="{FF824631-C541-4455-8E72-40E65FF93CEA}"/>
          </ac:spMkLst>
        </pc:spChg>
        <pc:spChg chg="del">
          <ac:chgData name="Peters, Daniella M." userId="87fb469b-cd7a-4b12-a1ae-bba5f0610088" providerId="ADAL" clId="{B8A7ABD6-CA8B-4BD8-8A35-477E152CEF6E}" dt="2021-02-19T23:06:34.932" v="2697" actId="21"/>
          <ac:spMkLst>
            <pc:docMk/>
            <pc:sldMk cId="1946925968" sldId="27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47:22.316" v="1793" actId="20577"/>
          <ac:spMkLst>
            <pc:docMk/>
            <pc:sldMk cId="1946925968" sldId="276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23:05:41.200" v="2694"/>
          <ac:picMkLst>
            <pc:docMk/>
            <pc:sldMk cId="1946925968" sldId="276"/>
            <ac:picMk id="4" creationId="{917FDAD3-F295-45C1-BF29-8BC82D00ED86}"/>
          </ac:picMkLst>
        </pc:picChg>
      </pc:sldChg>
      <pc:sldChg chg="addSp delSp modSp add mod">
        <pc:chgData name="Peters, Daniella M." userId="87fb469b-cd7a-4b12-a1ae-bba5f0610088" providerId="ADAL" clId="{B8A7ABD6-CA8B-4BD8-8A35-477E152CEF6E}" dt="2021-02-22T15:12:31.398" v="3784" actId="1037"/>
        <pc:sldMkLst>
          <pc:docMk/>
          <pc:sldMk cId="1697834894" sldId="277"/>
        </pc:sldMkLst>
        <pc:spChg chg="add mod">
          <ac:chgData name="Peters, Daniella M." userId="87fb469b-cd7a-4b12-a1ae-bba5f0610088" providerId="ADAL" clId="{B8A7ABD6-CA8B-4BD8-8A35-477E152CEF6E}" dt="2021-02-22T15:12:31.398" v="3784" actId="1037"/>
          <ac:spMkLst>
            <pc:docMk/>
            <pc:sldMk cId="1697834894" sldId="277"/>
            <ac:spMk id="5" creationId="{DA46657A-48F4-49A9-A0F2-5D77DBAD7EA1}"/>
          </ac:spMkLst>
        </pc:spChg>
        <pc:spChg chg="add mod">
          <ac:chgData name="Peters, Daniella M." userId="87fb469b-cd7a-4b12-a1ae-bba5f0610088" providerId="ADAL" clId="{B8A7ABD6-CA8B-4BD8-8A35-477E152CEF6E}" dt="2021-02-22T15:09:53.314" v="3770" actId="1076"/>
          <ac:spMkLst>
            <pc:docMk/>
            <pc:sldMk cId="1697834894" sldId="277"/>
            <ac:spMk id="6" creationId="{562760FD-C4DC-4E9A-8752-D7EBAEABB2AE}"/>
          </ac:spMkLst>
        </pc:spChg>
        <pc:spChg chg="del">
          <ac:chgData name="Peters, Daniella M." userId="87fb469b-cd7a-4b12-a1ae-bba5f0610088" providerId="ADAL" clId="{B8A7ABD6-CA8B-4BD8-8A35-477E152CEF6E}" dt="2021-02-19T23:06:40.226" v="2698" actId="21"/>
          <ac:spMkLst>
            <pc:docMk/>
            <pc:sldMk cId="1697834894" sldId="27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47:25.564" v="1795" actId="20577"/>
          <ac:spMkLst>
            <pc:docMk/>
            <pc:sldMk cId="1697834894" sldId="277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23:05:47.967" v="2695"/>
          <ac:picMkLst>
            <pc:docMk/>
            <pc:sldMk cId="1697834894" sldId="277"/>
            <ac:picMk id="4" creationId="{BCC97A2C-1F6E-4C5A-A72B-39568D6C7F5E}"/>
          </ac:picMkLst>
        </pc:picChg>
      </pc:sldChg>
      <pc:sldChg chg="addSp modSp add mod modNotesTx">
        <pc:chgData name="Peters, Daniella M." userId="87fb469b-cd7a-4b12-a1ae-bba5f0610088" providerId="ADAL" clId="{B8A7ABD6-CA8B-4BD8-8A35-477E152CEF6E}" dt="2021-02-22T15:35:46.803" v="3867" actId="20577"/>
        <pc:sldMkLst>
          <pc:docMk/>
          <pc:sldMk cId="3391679661" sldId="278"/>
        </pc:sldMkLst>
        <pc:spChg chg="add mod">
          <ac:chgData name="Peters, Daniella M." userId="87fb469b-cd7a-4b12-a1ae-bba5f0610088" providerId="ADAL" clId="{B8A7ABD6-CA8B-4BD8-8A35-477E152CEF6E}" dt="2021-02-22T15:35:46.803" v="3867" actId="20577"/>
          <ac:spMkLst>
            <pc:docMk/>
            <pc:sldMk cId="3391679661" sldId="278"/>
            <ac:spMk id="2" creationId="{E33C8AE6-8499-4C2C-87ED-A041DC1346AD}"/>
          </ac:spMkLst>
        </pc:spChg>
        <pc:spChg chg="mod">
          <ac:chgData name="Peters, Daniella M." userId="87fb469b-cd7a-4b12-a1ae-bba5f0610088" providerId="ADAL" clId="{B8A7ABD6-CA8B-4BD8-8A35-477E152CEF6E}" dt="2021-02-22T15:31:37.338" v="3852" actId="948"/>
          <ac:spMkLst>
            <pc:docMk/>
            <pc:sldMk cId="3391679661" sldId="27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48:16.716" v="1825" actId="20577"/>
          <ac:spMkLst>
            <pc:docMk/>
            <pc:sldMk cId="3391679661" sldId="278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B8A7ABD6-CA8B-4BD8-8A35-477E152CEF6E}" dt="2021-02-19T22:27:16.996" v="2278" actId="1076"/>
          <ac:picMkLst>
            <pc:docMk/>
            <pc:sldMk cId="3391679661" sldId="278"/>
            <ac:picMk id="5" creationId="{5082FD3F-AA5E-45C2-8DD5-FE0B3BF44729}"/>
          </ac:picMkLst>
        </pc:picChg>
      </pc:sldChg>
      <pc:sldChg chg="modSp add mod">
        <pc:chgData name="Peters, Daniella M." userId="87fb469b-cd7a-4b12-a1ae-bba5f0610088" providerId="ADAL" clId="{B8A7ABD6-CA8B-4BD8-8A35-477E152CEF6E}" dt="2021-02-22T17:19:13.667" v="4039" actId="20577"/>
        <pc:sldMkLst>
          <pc:docMk/>
          <pc:sldMk cId="2614919554" sldId="279"/>
        </pc:sldMkLst>
        <pc:spChg chg="mod">
          <ac:chgData name="Peters, Daniella M." userId="87fb469b-cd7a-4b12-a1ae-bba5f0610088" providerId="ADAL" clId="{B8A7ABD6-CA8B-4BD8-8A35-477E152CEF6E}" dt="2021-02-22T17:19:13.667" v="4039" actId="20577"/>
          <ac:spMkLst>
            <pc:docMk/>
            <pc:sldMk cId="2614919554" sldId="27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48:23.180" v="1846" actId="20577"/>
          <ac:spMkLst>
            <pc:docMk/>
            <pc:sldMk cId="2614919554" sldId="279"/>
            <ac:spMk id="113" creationId="{00000000-0000-0000-0000-000000000000}"/>
          </ac:spMkLst>
        </pc:spChg>
      </pc:sldChg>
      <pc:sldChg chg="addSp delSp modSp add mod modNotesTx">
        <pc:chgData name="Peters, Daniella M." userId="87fb469b-cd7a-4b12-a1ae-bba5f0610088" providerId="ADAL" clId="{B8A7ABD6-CA8B-4BD8-8A35-477E152CEF6E}" dt="2021-02-22T17:19:31.704" v="4041" actId="20577"/>
        <pc:sldMkLst>
          <pc:docMk/>
          <pc:sldMk cId="738293579" sldId="280"/>
        </pc:sldMkLst>
        <pc:spChg chg="mod">
          <ac:chgData name="Peters, Daniella M." userId="87fb469b-cd7a-4b12-a1ae-bba5f0610088" providerId="ADAL" clId="{B8A7ABD6-CA8B-4BD8-8A35-477E152CEF6E}" dt="2021-02-22T17:19:31.704" v="4041" actId="20577"/>
          <ac:spMkLst>
            <pc:docMk/>
            <pc:sldMk cId="738293579" sldId="28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B8A7ABD6-CA8B-4BD8-8A35-477E152CEF6E}" dt="2021-02-19T21:48:42.180" v="1866" actId="20577"/>
          <ac:spMkLst>
            <pc:docMk/>
            <pc:sldMk cId="738293579" sldId="280"/>
            <ac:spMk id="113" creationId="{00000000-0000-0000-0000-000000000000}"/>
          </ac:spMkLst>
        </pc:spChg>
        <pc:grpChg chg="add del mod">
          <ac:chgData name="Peters, Daniella M." userId="87fb469b-cd7a-4b12-a1ae-bba5f0610088" providerId="ADAL" clId="{B8A7ABD6-CA8B-4BD8-8A35-477E152CEF6E}" dt="2021-02-22T16:06:11.292" v="3943" actId="165"/>
          <ac:grpSpMkLst>
            <pc:docMk/>
            <pc:sldMk cId="738293579" sldId="280"/>
            <ac:grpSpMk id="11" creationId="{04630B64-E3B3-488A-8B55-93AC5B21FC2A}"/>
          </ac:grpSpMkLst>
        </pc:grpChg>
        <pc:picChg chg="add mod topLvl">
          <ac:chgData name="Peters, Daniella M." userId="87fb469b-cd7a-4b12-a1ae-bba5f0610088" providerId="ADAL" clId="{B8A7ABD6-CA8B-4BD8-8A35-477E152CEF6E}" dt="2021-02-22T16:26:12.839" v="4003" actId="1038"/>
          <ac:picMkLst>
            <pc:docMk/>
            <pc:sldMk cId="738293579" sldId="280"/>
            <ac:picMk id="3" creationId="{2333B627-7ECB-4CBD-B888-6E5593B37B1D}"/>
          </ac:picMkLst>
        </pc:picChg>
        <pc:picChg chg="add del mod">
          <ac:chgData name="Peters, Daniella M." userId="87fb469b-cd7a-4b12-a1ae-bba5f0610088" providerId="ADAL" clId="{B8A7ABD6-CA8B-4BD8-8A35-477E152CEF6E}" dt="2021-02-22T15:58:11.576" v="3885" actId="478"/>
          <ac:picMkLst>
            <pc:docMk/>
            <pc:sldMk cId="738293579" sldId="280"/>
            <ac:picMk id="4" creationId="{D41D26D3-7D2B-4394-95E4-32F4A73B0084}"/>
          </ac:picMkLst>
        </pc:picChg>
        <pc:picChg chg="add mod topLvl">
          <ac:chgData name="Peters, Daniella M." userId="87fb469b-cd7a-4b12-a1ae-bba5f0610088" providerId="ADAL" clId="{B8A7ABD6-CA8B-4BD8-8A35-477E152CEF6E}" dt="2021-02-22T16:26:06.223" v="4002" actId="1038"/>
          <ac:picMkLst>
            <pc:docMk/>
            <pc:sldMk cId="738293579" sldId="280"/>
            <ac:picMk id="6" creationId="{9D536A61-DB2E-46D3-BD32-72141430C38E}"/>
          </ac:picMkLst>
        </pc:picChg>
        <pc:picChg chg="add mod topLvl">
          <ac:chgData name="Peters, Daniella M." userId="87fb469b-cd7a-4b12-a1ae-bba5f0610088" providerId="ADAL" clId="{B8A7ABD6-CA8B-4BD8-8A35-477E152CEF6E}" dt="2021-02-22T16:26:00.310" v="3999" actId="1038"/>
          <ac:picMkLst>
            <pc:docMk/>
            <pc:sldMk cId="738293579" sldId="280"/>
            <ac:picMk id="8" creationId="{7D06124B-8CC4-4F67-87CE-B83F8CB7BC65}"/>
          </ac:picMkLst>
        </pc:picChg>
        <pc:picChg chg="add del mod">
          <ac:chgData name="Peters, Daniella M." userId="87fb469b-cd7a-4b12-a1ae-bba5f0610088" providerId="ADAL" clId="{B8A7ABD6-CA8B-4BD8-8A35-477E152CEF6E}" dt="2021-02-22T15:57:20.948" v="3884" actId="478"/>
          <ac:picMkLst>
            <pc:docMk/>
            <pc:sldMk cId="738293579" sldId="280"/>
            <ac:picMk id="10" creationId="{E85063BD-4CE1-49B7-800A-7AAE46AB62AA}"/>
          </ac:picMkLst>
        </pc:picChg>
        <pc:picChg chg="add del mod">
          <ac:chgData name="Peters, Daniella M." userId="87fb469b-cd7a-4b12-a1ae-bba5f0610088" providerId="ADAL" clId="{B8A7ABD6-CA8B-4BD8-8A35-477E152CEF6E}" dt="2021-02-22T16:06:29.906" v="3945" actId="478"/>
          <ac:picMkLst>
            <pc:docMk/>
            <pc:sldMk cId="738293579" sldId="280"/>
            <ac:picMk id="13" creationId="{73FA07AF-252A-4317-A808-10B1A2B6FC8E}"/>
          </ac:picMkLst>
        </pc:picChg>
      </pc:sldChg>
      <pc:sldMasterChg chg="delSldLayout">
        <pc:chgData name="Peters, Daniella M." userId="87fb469b-cd7a-4b12-a1ae-bba5f0610088" providerId="ADAL" clId="{B8A7ABD6-CA8B-4BD8-8A35-477E152CEF6E}" dt="2021-02-19T19:06:31.044" v="600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B8A7ABD6-CA8B-4BD8-8A35-477E152CEF6E}" dt="2021-02-19T19:06:06.197" v="598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B8A7ABD6-CA8B-4BD8-8A35-477E152CEF6E}" dt="2021-02-19T19:06:08.492" v="599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B8A7ABD6-CA8B-4BD8-8A35-477E152CEF6E}" dt="2021-02-19T19:06:31.044" v="600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  <pc:docChgLst>
    <pc:chgData name="Peters, Daniella M." userId="87fb469b-cd7a-4b12-a1ae-bba5f0610088" providerId="ADAL" clId="{D078DEA8-9B7E-4868-B213-87ABD4074226}"/>
    <pc:docChg chg="undo redo custSel addSld delSld modSld">
      <pc:chgData name="Peters, Daniella M." userId="87fb469b-cd7a-4b12-a1ae-bba5f0610088" providerId="ADAL" clId="{D078DEA8-9B7E-4868-B213-87ABD4074226}" dt="2021-06-02T17:18:05.463" v="180" actId="114"/>
      <pc:docMkLst>
        <pc:docMk/>
      </pc:docMkLst>
      <pc:sldChg chg="modSp mod">
        <pc:chgData name="Peters, Daniella M." userId="87fb469b-cd7a-4b12-a1ae-bba5f0610088" providerId="ADAL" clId="{D078DEA8-9B7E-4868-B213-87ABD4074226}" dt="2021-06-02T16:41:22.688" v="1" actId="12"/>
        <pc:sldMkLst>
          <pc:docMk/>
          <pc:sldMk cId="0" sldId="258"/>
        </pc:sldMkLst>
        <pc:spChg chg="mod">
          <ac:chgData name="Peters, Daniella M." userId="87fb469b-cd7a-4b12-a1ae-bba5f0610088" providerId="ADAL" clId="{D078DEA8-9B7E-4868-B213-87ABD4074226}" dt="2021-06-02T16:41:22.688" v="1" actId="12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D078DEA8-9B7E-4868-B213-87ABD4074226}" dt="2021-06-02T16:43:41.926" v="31" actId="948"/>
        <pc:sldMkLst>
          <pc:docMk/>
          <pc:sldMk cId="0" sldId="259"/>
        </pc:sldMkLst>
        <pc:spChg chg="mod">
          <ac:chgData name="Peters, Daniella M." userId="87fb469b-cd7a-4b12-a1ae-bba5f0610088" providerId="ADAL" clId="{D078DEA8-9B7E-4868-B213-87ABD4074226}" dt="2021-06-02T16:43:41.926" v="31" actId="948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Peters, Daniella M." userId="87fb469b-cd7a-4b12-a1ae-bba5f0610088" providerId="ADAL" clId="{D078DEA8-9B7E-4868-B213-87ABD4074226}" dt="2021-06-02T17:11:23.409" v="173" actId="20577"/>
        <pc:sldMkLst>
          <pc:docMk/>
          <pc:sldMk cId="0" sldId="260"/>
        </pc:sldMkLst>
        <pc:spChg chg="mod">
          <ac:chgData name="Peters, Daniella M." userId="87fb469b-cd7a-4b12-a1ae-bba5f0610088" providerId="ADAL" clId="{D078DEA8-9B7E-4868-B213-87ABD4074226}" dt="2021-06-02T17:11:23.409" v="173" actId="20577"/>
          <ac:spMkLst>
            <pc:docMk/>
            <pc:sldMk cId="0" sldId="260"/>
            <ac:spMk id="112" creationId="{00000000-0000-0000-0000-000000000000}"/>
          </ac:spMkLst>
        </pc:spChg>
      </pc:sldChg>
      <pc:sldChg chg="modNotesTx">
        <pc:chgData name="Peters, Daniella M." userId="87fb469b-cd7a-4b12-a1ae-bba5f0610088" providerId="ADAL" clId="{D078DEA8-9B7E-4868-B213-87ABD4074226}" dt="2021-06-02T17:18:05.463" v="180" actId="114"/>
        <pc:sldMkLst>
          <pc:docMk/>
          <pc:sldMk cId="2183655141" sldId="266"/>
        </pc:sldMkLst>
      </pc:sldChg>
      <pc:sldChg chg="modSp mod">
        <pc:chgData name="Peters, Daniella M." userId="87fb469b-cd7a-4b12-a1ae-bba5f0610088" providerId="ADAL" clId="{D078DEA8-9B7E-4868-B213-87ABD4074226}" dt="2021-06-02T16:46:09.891" v="54" actId="948"/>
        <pc:sldMkLst>
          <pc:docMk/>
          <pc:sldMk cId="1861299197" sldId="267"/>
        </pc:sldMkLst>
        <pc:spChg chg="mod">
          <ac:chgData name="Peters, Daniella M." userId="87fb469b-cd7a-4b12-a1ae-bba5f0610088" providerId="ADAL" clId="{D078DEA8-9B7E-4868-B213-87ABD4074226}" dt="2021-06-02T16:46:09.891" v="54" actId="948"/>
          <ac:spMkLst>
            <pc:docMk/>
            <pc:sldMk cId="1861299197" sldId="267"/>
            <ac:spMk id="112" creationId="{00000000-0000-0000-0000-000000000000}"/>
          </ac:spMkLst>
        </pc:spChg>
      </pc:sldChg>
      <pc:sldChg chg="modSp mod">
        <pc:chgData name="Peters, Daniella M." userId="87fb469b-cd7a-4b12-a1ae-bba5f0610088" providerId="ADAL" clId="{D078DEA8-9B7E-4868-B213-87ABD4074226}" dt="2021-06-02T17:02:44.947" v="55" actId="20577"/>
        <pc:sldMkLst>
          <pc:docMk/>
          <pc:sldMk cId="2743522851" sldId="270"/>
        </pc:sldMkLst>
        <pc:spChg chg="mod">
          <ac:chgData name="Peters, Daniella M." userId="87fb469b-cd7a-4b12-a1ae-bba5f0610088" providerId="ADAL" clId="{D078DEA8-9B7E-4868-B213-87ABD4074226}" dt="2021-06-02T17:02:44.947" v="55" actId="20577"/>
          <ac:spMkLst>
            <pc:docMk/>
            <pc:sldMk cId="2743522851" sldId="270"/>
            <ac:spMk id="113" creationId="{00000000-0000-0000-0000-000000000000}"/>
          </ac:spMkLst>
        </pc:spChg>
      </pc:sldChg>
      <pc:sldChg chg="modNotesTx">
        <pc:chgData name="Peters, Daniella M." userId="87fb469b-cd7a-4b12-a1ae-bba5f0610088" providerId="ADAL" clId="{D078DEA8-9B7E-4868-B213-87ABD4074226}" dt="2021-06-02T17:17:50.356" v="179" actId="114"/>
        <pc:sldMkLst>
          <pc:docMk/>
          <pc:sldMk cId="1913739096" sldId="272"/>
        </pc:sldMkLst>
      </pc:sldChg>
      <pc:sldChg chg="modNotesTx">
        <pc:chgData name="Peters, Daniella M." userId="87fb469b-cd7a-4b12-a1ae-bba5f0610088" providerId="ADAL" clId="{D078DEA8-9B7E-4868-B213-87ABD4074226}" dt="2021-06-02T17:17:43.963" v="178" actId="114"/>
        <pc:sldMkLst>
          <pc:docMk/>
          <pc:sldMk cId="3476427414" sldId="273"/>
        </pc:sldMkLst>
      </pc:sldChg>
      <pc:sldChg chg="modNotesTx">
        <pc:chgData name="Peters, Daniella M." userId="87fb469b-cd7a-4b12-a1ae-bba5f0610088" providerId="ADAL" clId="{D078DEA8-9B7E-4868-B213-87ABD4074226}" dt="2021-06-02T17:17:37.755" v="177" actId="114"/>
        <pc:sldMkLst>
          <pc:docMk/>
          <pc:sldMk cId="1473371169" sldId="274"/>
        </pc:sldMkLst>
      </pc:sldChg>
      <pc:sldChg chg="modSp mod modNotesTx">
        <pc:chgData name="Peters, Daniella M." userId="87fb469b-cd7a-4b12-a1ae-bba5f0610088" providerId="ADAL" clId="{D078DEA8-9B7E-4868-B213-87ABD4074226}" dt="2021-06-02T17:17:23.896" v="174" actId="114"/>
        <pc:sldMkLst>
          <pc:docMk/>
          <pc:sldMk cId="3391679661" sldId="278"/>
        </pc:sldMkLst>
        <pc:spChg chg="mod">
          <ac:chgData name="Peters, Daniella M." userId="87fb469b-cd7a-4b12-a1ae-bba5f0610088" providerId="ADAL" clId="{D078DEA8-9B7E-4868-B213-87ABD4074226}" dt="2021-06-02T17:03:49.528" v="59" actId="20577"/>
          <ac:spMkLst>
            <pc:docMk/>
            <pc:sldMk cId="3391679661" sldId="278"/>
            <ac:spMk id="2" creationId="{E33C8AE6-8499-4C2C-87ED-A041DC1346AD}"/>
          </ac:spMkLst>
        </pc:spChg>
        <pc:spChg chg="mod">
          <ac:chgData name="Peters, Daniella M." userId="87fb469b-cd7a-4b12-a1ae-bba5f0610088" providerId="ADAL" clId="{D078DEA8-9B7E-4868-B213-87ABD4074226}" dt="2021-06-02T17:03:46.347" v="57" actId="20577"/>
          <ac:spMkLst>
            <pc:docMk/>
            <pc:sldMk cId="3391679661" sldId="278"/>
            <ac:spMk id="112" creationId="{00000000-0000-0000-0000-000000000000}"/>
          </ac:spMkLst>
        </pc:spChg>
      </pc:sldChg>
      <pc:sldChg chg="modSp mod">
        <pc:chgData name="Peters, Daniella M." userId="87fb469b-cd7a-4b12-a1ae-bba5f0610088" providerId="ADAL" clId="{D078DEA8-9B7E-4868-B213-87ABD4074226}" dt="2021-06-02T17:09:22.056" v="170" actId="20577"/>
        <pc:sldMkLst>
          <pc:docMk/>
          <pc:sldMk cId="2614919554" sldId="279"/>
        </pc:sldMkLst>
        <pc:spChg chg="mod">
          <ac:chgData name="Peters, Daniella M." userId="87fb469b-cd7a-4b12-a1ae-bba5f0610088" providerId="ADAL" clId="{D078DEA8-9B7E-4868-B213-87ABD4074226}" dt="2021-06-02T17:09:22.056" v="170" actId="20577"/>
          <ac:spMkLst>
            <pc:docMk/>
            <pc:sldMk cId="2614919554" sldId="279"/>
            <ac:spMk id="112" creationId="{00000000-0000-0000-0000-000000000000}"/>
          </ac:spMkLst>
        </pc:spChg>
      </pc:sldChg>
      <pc:sldChg chg="delSp modSp del mod">
        <pc:chgData name="Peters, Daniella M." userId="87fb469b-cd7a-4b12-a1ae-bba5f0610088" providerId="ADAL" clId="{D078DEA8-9B7E-4868-B213-87ABD4074226}" dt="2021-06-02T17:07:55.631" v="144" actId="2696"/>
        <pc:sldMkLst>
          <pc:docMk/>
          <pc:sldMk cId="738293579" sldId="280"/>
        </pc:sldMkLst>
        <pc:picChg chg="del">
          <ac:chgData name="Peters, Daniella M." userId="87fb469b-cd7a-4b12-a1ae-bba5f0610088" providerId="ADAL" clId="{D078DEA8-9B7E-4868-B213-87ABD4074226}" dt="2021-06-02T17:06:08.690" v="108" actId="478"/>
          <ac:picMkLst>
            <pc:docMk/>
            <pc:sldMk cId="738293579" sldId="280"/>
            <ac:picMk id="3" creationId="{2333B627-7ECB-4CBD-B888-6E5593B37B1D}"/>
          </ac:picMkLst>
        </pc:picChg>
        <pc:picChg chg="del">
          <ac:chgData name="Peters, Daniella M." userId="87fb469b-cd7a-4b12-a1ae-bba5f0610088" providerId="ADAL" clId="{D078DEA8-9B7E-4868-B213-87ABD4074226}" dt="2021-06-02T17:06:08.304" v="107" actId="478"/>
          <ac:picMkLst>
            <pc:docMk/>
            <pc:sldMk cId="738293579" sldId="280"/>
            <ac:picMk id="6" creationId="{9D536A61-DB2E-46D3-BD32-72141430C38E}"/>
          </ac:picMkLst>
        </pc:picChg>
        <pc:picChg chg="del mod">
          <ac:chgData name="Peters, Daniella M." userId="87fb469b-cd7a-4b12-a1ae-bba5f0610088" providerId="ADAL" clId="{D078DEA8-9B7E-4868-B213-87ABD4074226}" dt="2021-06-02T17:06:07.741" v="106" actId="478"/>
          <ac:picMkLst>
            <pc:docMk/>
            <pc:sldMk cId="738293579" sldId="280"/>
            <ac:picMk id="8" creationId="{7D06124B-8CC4-4F67-87CE-B83F8CB7BC65}"/>
          </ac:picMkLst>
        </pc:picChg>
      </pc:sldChg>
      <pc:sldChg chg="modSp new mod">
        <pc:chgData name="Peters, Daniella M." userId="87fb469b-cd7a-4b12-a1ae-bba5f0610088" providerId="ADAL" clId="{D078DEA8-9B7E-4868-B213-87ABD4074226}" dt="2021-06-02T17:07:34.879" v="143" actId="20577"/>
        <pc:sldMkLst>
          <pc:docMk/>
          <pc:sldMk cId="917331097" sldId="281"/>
        </pc:sldMkLst>
        <pc:spChg chg="mod">
          <ac:chgData name="Peters, Daniella M." userId="87fb469b-cd7a-4b12-a1ae-bba5f0610088" providerId="ADAL" clId="{D078DEA8-9B7E-4868-B213-87ABD4074226}" dt="2021-06-02T17:07:34.879" v="143" actId="20577"/>
          <ac:spMkLst>
            <pc:docMk/>
            <pc:sldMk cId="917331097" sldId="281"/>
            <ac:spMk id="2" creationId="{7C8E7EE3-F270-4ED9-89F4-C13F36E0D808}"/>
          </ac:spMkLst>
        </pc:spChg>
        <pc:spChg chg="mod">
          <ac:chgData name="Peters, Daniella M." userId="87fb469b-cd7a-4b12-a1ae-bba5f0610088" providerId="ADAL" clId="{D078DEA8-9B7E-4868-B213-87ABD4074226}" dt="2021-06-02T17:06:27.764" v="129" actId="20577"/>
          <ac:spMkLst>
            <pc:docMk/>
            <pc:sldMk cId="917331097" sldId="281"/>
            <ac:spMk id="3" creationId="{3AAA629E-4634-4CE0-B32C-0859ED6786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2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K20 Center. (n.d.). Lotus Eaters [Image].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7623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0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002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051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97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Flipgrid. (n.d.). </a:t>
            </a:r>
            <a:r>
              <a:rPr lang="en-US" i="0" dirty="0"/>
              <a:t>Logo</a:t>
            </a:r>
            <a:r>
              <a:rPr lang="en-US" dirty="0"/>
              <a:t> [Image]. Microsoft. https://info.flipgrid.com/ 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160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41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Muller, P. (Adapter) &amp; Columbus, C. (Director). (2015, June 21). </a:t>
            </a:r>
            <a:r>
              <a:rPr lang="en-US" i="0" dirty="0"/>
              <a:t>Percy Jackson (Lotus Casino Scene) </a:t>
            </a:r>
            <a:r>
              <a:rPr lang="en-US" dirty="0"/>
              <a:t>[Video]. YouTube. https://www.youtube.com/watch?v=p9-Fbl2QVJc&amp;feature=youtu.be 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450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</a:t>
            </a:r>
            <a:r>
              <a:rPr lang="it-IT" dirty="0"/>
              <a:t>K20 Center. (n.d.). ABC Graffiti. Strategies. https://learn.k20center.ou.edu/strategy/96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9963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579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9-Fbl2QVJc&amp;feature=youtu.b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33;p26">
            <a:extLst>
              <a:ext uri="{FF2B5EF4-FFF2-40B4-BE49-F238E27FC236}">
                <a16:creationId xmlns:a16="http://schemas.microsoft.com/office/drawing/2014/main" id="{E7DE28E2-E319-46EA-9F2A-EB2447423E35}"/>
              </a:ext>
            </a:extLst>
          </p:cNvPr>
          <p:cNvSpPr/>
          <p:nvPr/>
        </p:nvSpPr>
        <p:spPr>
          <a:xfrm>
            <a:off x="589280" y="1870859"/>
            <a:ext cx="2529900" cy="8331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134;p26">
            <a:extLst>
              <a:ext uri="{FF2B5EF4-FFF2-40B4-BE49-F238E27FC236}">
                <a16:creationId xmlns:a16="http://schemas.microsoft.com/office/drawing/2014/main" id="{C877F3FD-42BB-4F43-BF6E-E74FBE911575}"/>
              </a:ext>
            </a:extLst>
          </p:cNvPr>
          <p:cNvSpPr txBox="1"/>
          <p:nvPr/>
        </p:nvSpPr>
        <p:spPr>
          <a:xfrm>
            <a:off x="1198850" y="2041259"/>
            <a:ext cx="131076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Tx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Round 3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115;p24">
            <a:extLst>
              <a:ext uri="{FF2B5EF4-FFF2-40B4-BE49-F238E27FC236}">
                <a16:creationId xmlns:a16="http://schemas.microsoft.com/office/drawing/2014/main" id="{A75BF4E4-1084-4F24-A73A-1DBE906D8369}"/>
              </a:ext>
            </a:extLst>
          </p:cNvPr>
          <p:cNvSpPr txBox="1"/>
          <p:nvPr/>
        </p:nvSpPr>
        <p:spPr>
          <a:xfrm>
            <a:off x="589280" y="2848814"/>
            <a:ext cx="2529900" cy="173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Again, rotate to the next poster and read through the list. Add words and phrases for the letters that haven’t already been addressed.</a:t>
            </a:r>
          </a:p>
        </p:txBody>
      </p:sp>
    </p:spTree>
    <p:extLst>
      <p:ext uri="{BB962C8B-B14F-4D97-AF65-F5344CB8AC3E}">
        <p14:creationId xmlns:p14="http://schemas.microsoft.com/office/powerpoint/2010/main" val="14733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72085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Independently read the text provided to you: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Excerpt from Homer’s </a:t>
            </a:r>
            <a:r>
              <a:rPr lang="en-US" i="1" dirty="0"/>
              <a:t>The Odyssey</a:t>
            </a:r>
            <a:endParaRPr lang="en-US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“The Lotos-Eaters,” a poem by Alfred, Lord Tennyson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As you read, fill out the corresponding section of the Venn diagram.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Lotus Eaters: Readings</a:t>
            </a:r>
            <a:endParaRPr dirty="0"/>
          </a:p>
        </p:txBody>
      </p:sp>
      <p:pic>
        <p:nvPicPr>
          <p:cNvPr id="4" name="Google Shape;143;p27">
            <a:extLst>
              <a:ext uri="{FF2B5EF4-FFF2-40B4-BE49-F238E27FC236}">
                <a16:creationId xmlns:a16="http://schemas.microsoft.com/office/drawing/2014/main" id="{F18E79C0-F497-4AA0-864F-FE112BB0501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6363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3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Partner Up</a:t>
            </a:r>
            <a:endParaRPr dirty="0"/>
          </a:p>
        </p:txBody>
      </p:sp>
      <p:sp>
        <p:nvSpPr>
          <p:cNvPr id="4" name="Google Shape;112;p26">
            <a:extLst>
              <a:ext uri="{FF2B5EF4-FFF2-40B4-BE49-F238E27FC236}">
                <a16:creationId xmlns:a16="http://schemas.microsoft.com/office/drawing/2014/main" id="{7CF3B7A3-E2C2-4057-861A-CD08B5A4D3E8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474784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 eaLnBrk="1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 eaLnBrk="1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 eaLnBrk="1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With a partner who read a text different from yours, complete the following: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Share information about your text.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Write down information about what your partner read. 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Fill out the final “outside” section of the Venn diagram. </a:t>
            </a:r>
          </a:p>
        </p:txBody>
      </p:sp>
      <p:pic>
        <p:nvPicPr>
          <p:cNvPr id="5" name="Google Shape;93;p21">
            <a:extLst>
              <a:ext uri="{FF2B5EF4-FFF2-40B4-BE49-F238E27FC236}">
                <a16:creationId xmlns:a16="http://schemas.microsoft.com/office/drawing/2014/main" id="{38F4FEF3-B328-46A9-AD2E-C071594111B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046" y="307247"/>
            <a:ext cx="3338833" cy="38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B62D013C-88C8-471D-AB21-EF433C8DD31A}"/>
              </a:ext>
            </a:extLst>
          </p:cNvPr>
          <p:cNvSpPr/>
          <p:nvPr/>
        </p:nvSpPr>
        <p:spPr>
          <a:xfrm rot="10800000" flipH="1">
            <a:off x="5141248" y="3212082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7CD325E6-0E48-4241-A0C3-B9FB81FB5E37}"/>
              </a:ext>
            </a:extLst>
          </p:cNvPr>
          <p:cNvSpPr/>
          <p:nvPr/>
        </p:nvSpPr>
        <p:spPr>
          <a:xfrm rot="10800000">
            <a:off x="8160501" y="3034932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352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1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8300BCA0-A0BD-49E6-92D6-E200E007D09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344A2353-33A1-426E-9E05-110C18F4279D}"/>
              </a:ext>
            </a:extLst>
          </p:cNvPr>
          <p:cNvSpPr/>
          <p:nvPr/>
        </p:nvSpPr>
        <p:spPr>
          <a:xfrm rot="10800000" flipH="1">
            <a:off x="2541720" y="375779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D339654B-CFF1-4613-8D0B-BD9EDD23FCCD}"/>
              </a:ext>
            </a:extLst>
          </p:cNvPr>
          <p:cNvSpPr/>
          <p:nvPr/>
        </p:nvSpPr>
        <p:spPr>
          <a:xfrm rot="10800000" flipH="1">
            <a:off x="3291312" y="1679613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FDD4747B-4A7D-494A-A44E-7B1D0DABC478}"/>
              </a:ext>
            </a:extLst>
          </p:cNvPr>
          <p:cNvSpPr/>
          <p:nvPr/>
        </p:nvSpPr>
        <p:spPr>
          <a:xfrm rot="10800000">
            <a:off x="6054718" y="340349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Google Shape;163;p29">
            <a:extLst>
              <a:ext uri="{FF2B5EF4-FFF2-40B4-BE49-F238E27FC236}">
                <a16:creationId xmlns:a16="http://schemas.microsoft.com/office/drawing/2014/main" id="{4879FF17-BB90-4BBF-BD10-0446C969EFED}"/>
              </a:ext>
            </a:extLst>
          </p:cNvPr>
          <p:cNvSpPr txBox="1"/>
          <p:nvPr/>
        </p:nvSpPr>
        <p:spPr>
          <a:xfrm>
            <a:off x="1435395" y="1402246"/>
            <a:ext cx="1855916" cy="96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Percy Jackson movie clip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3;p29">
            <a:extLst>
              <a:ext uri="{FF2B5EF4-FFF2-40B4-BE49-F238E27FC236}">
                <a16:creationId xmlns:a16="http://schemas.microsoft.com/office/drawing/2014/main" id="{7D2D789D-64EC-4CC2-81D7-27364944FB98}"/>
              </a:ext>
            </a:extLst>
          </p:cNvPr>
          <p:cNvSpPr txBox="1"/>
          <p:nvPr/>
        </p:nvSpPr>
        <p:spPr>
          <a:xfrm>
            <a:off x="6549118" y="3016410"/>
            <a:ext cx="2112873" cy="918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3;p29">
            <a:extLst>
              <a:ext uri="{FF2B5EF4-FFF2-40B4-BE49-F238E27FC236}">
                <a16:creationId xmlns:a16="http://schemas.microsoft.com/office/drawing/2014/main" id="{912CE777-0A6E-45EE-9EAF-47AA101FE745}"/>
              </a:ext>
            </a:extLst>
          </p:cNvPr>
          <p:cNvSpPr txBox="1"/>
          <p:nvPr/>
        </p:nvSpPr>
        <p:spPr>
          <a:xfrm>
            <a:off x="482009" y="3403491"/>
            <a:ext cx="205971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8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2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917FDAD3-F295-45C1-BF29-8BC82D00ED8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844D56C8-304B-471E-9B2E-4EC60404DC4C}"/>
              </a:ext>
            </a:extLst>
          </p:cNvPr>
          <p:cNvSpPr/>
          <p:nvPr/>
        </p:nvSpPr>
        <p:spPr>
          <a:xfrm rot="12222261" flipH="1">
            <a:off x="3153939" y="2476018"/>
            <a:ext cx="59753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DD6AF1D7-3946-4414-9A02-9DC1D30E30FF}"/>
              </a:ext>
            </a:extLst>
          </p:cNvPr>
          <p:cNvSpPr/>
          <p:nvPr/>
        </p:nvSpPr>
        <p:spPr>
          <a:xfrm rot="11409741" flipH="1">
            <a:off x="2581298" y="3748283"/>
            <a:ext cx="194575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Google Shape;94;p21">
            <a:extLst>
              <a:ext uri="{FF2B5EF4-FFF2-40B4-BE49-F238E27FC236}">
                <a16:creationId xmlns:a16="http://schemas.microsoft.com/office/drawing/2014/main" id="{709CA74C-6FB7-4AA4-B8C0-0A4DD81C804A}"/>
              </a:ext>
            </a:extLst>
          </p:cNvPr>
          <p:cNvSpPr/>
          <p:nvPr/>
        </p:nvSpPr>
        <p:spPr>
          <a:xfrm rot="9377739">
            <a:off x="5381894" y="2486650"/>
            <a:ext cx="59753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Google Shape;163;p29">
            <a:extLst>
              <a:ext uri="{FF2B5EF4-FFF2-40B4-BE49-F238E27FC236}">
                <a16:creationId xmlns:a16="http://schemas.microsoft.com/office/drawing/2014/main" id="{071C13CF-231B-479C-841F-DF2F006C54F8}"/>
              </a:ext>
            </a:extLst>
          </p:cNvPr>
          <p:cNvSpPr txBox="1"/>
          <p:nvPr/>
        </p:nvSpPr>
        <p:spPr>
          <a:xfrm>
            <a:off x="1035281" y="1722302"/>
            <a:ext cx="2196158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Percy Jackson movie clip and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3;p29">
            <a:extLst>
              <a:ext uri="{FF2B5EF4-FFF2-40B4-BE49-F238E27FC236}">
                <a16:creationId xmlns:a16="http://schemas.microsoft.com/office/drawing/2014/main" id="{6664BD12-2AF7-4F1F-92C9-46AF030EE4B1}"/>
              </a:ext>
            </a:extLst>
          </p:cNvPr>
          <p:cNvSpPr txBox="1"/>
          <p:nvPr/>
        </p:nvSpPr>
        <p:spPr>
          <a:xfrm>
            <a:off x="5986994" y="1702180"/>
            <a:ext cx="2196158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Percy Jackson movie clip and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3;p29">
            <a:extLst>
              <a:ext uri="{FF2B5EF4-FFF2-40B4-BE49-F238E27FC236}">
                <a16:creationId xmlns:a16="http://schemas.microsoft.com/office/drawing/2014/main" id="{FF824631-C541-4455-8E72-40E65FF93CEA}"/>
              </a:ext>
            </a:extLst>
          </p:cNvPr>
          <p:cNvSpPr txBox="1"/>
          <p:nvPr/>
        </p:nvSpPr>
        <p:spPr>
          <a:xfrm>
            <a:off x="200965" y="3340681"/>
            <a:ext cx="2343073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 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and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69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3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BCC97A2C-1F6E-4C5A-A72B-39568D6C7F5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DA46657A-48F4-49A9-A0F2-5D77DBAD7EA1}"/>
              </a:ext>
            </a:extLst>
          </p:cNvPr>
          <p:cNvSpPr/>
          <p:nvPr/>
        </p:nvSpPr>
        <p:spPr>
          <a:xfrm rot="11889041" flipH="1">
            <a:off x="2779498" y="2770105"/>
            <a:ext cx="174202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163;p29">
            <a:extLst>
              <a:ext uri="{FF2B5EF4-FFF2-40B4-BE49-F238E27FC236}">
                <a16:creationId xmlns:a16="http://schemas.microsoft.com/office/drawing/2014/main" id="{562760FD-C4DC-4E9A-8752-D7EBAEABB2AE}"/>
              </a:ext>
            </a:extLst>
          </p:cNvPr>
          <p:cNvSpPr txBox="1"/>
          <p:nvPr/>
        </p:nvSpPr>
        <p:spPr>
          <a:xfrm>
            <a:off x="189093" y="1855397"/>
            <a:ext cx="2599827" cy="143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Details from all three selections (the Percy Jackson movie clip,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, and the poem) that are similar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83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Imagine you are a sailor who has encountered lotus eaters. Use Flipgrid to record a video that answers these questions: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How would you react?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3C8AE6-8499-4C2C-87ED-A041DC1346AD}"/>
              </a:ext>
            </a:extLst>
          </p:cNvPr>
          <p:cNvSpPr txBox="1"/>
          <p:nvPr/>
        </p:nvSpPr>
        <p:spPr>
          <a:xfrm>
            <a:off x="457200" y="2243472"/>
            <a:ext cx="4922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Would you have given in to the temptation of the lotus?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How would you overcome the temptation of the lotus today?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 is your exit strategy?</a:t>
            </a:r>
          </a:p>
        </p:txBody>
      </p:sp>
      <p:pic>
        <p:nvPicPr>
          <p:cNvPr id="5" name="Google Shape;191;p32">
            <a:extLst>
              <a:ext uri="{FF2B5EF4-FFF2-40B4-BE49-F238E27FC236}">
                <a16:creationId xmlns:a16="http://schemas.microsoft.com/office/drawing/2014/main" id="{5082FD3F-AA5E-45C2-8DD5-FE0B3BF4472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9885" y="2452799"/>
            <a:ext cx="2966915" cy="1147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67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b="1" dirty="0"/>
              <a:t>Directions</a:t>
            </a:r>
            <a:r>
              <a:rPr lang="en-US" dirty="0"/>
              <a:t>:</a:t>
            </a:r>
            <a:r>
              <a:rPr lang="en-US" i="1" dirty="0"/>
              <a:t> Give an example of when and how you avoided temptation in the past. Next, explain your plan to avoid the lotus flower’s temptation. Include an exit strategy.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Review the provided rubric before creating your response. Your presentation will be evaluated using the rubric as a reference.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Rehearse what you will say before recording your response. </a:t>
            </a:r>
            <a:br>
              <a:rPr lang="en-US" dirty="0"/>
            </a:br>
            <a:r>
              <a:rPr lang="en-US" dirty="0"/>
              <a:t>Your voice should be clear and distinct. Do not mumble!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Flipgrid Presentation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9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8E7EE3-F270-4ED9-89F4-C13F36E0D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Watch your classmates’ presentations and take notes.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Using the rubric as a reference, provide positive feedback and offer questions about your classmates’ exit strategies.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AA629E-4634-4CE0-B32C-0859ED67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and Respond</a:t>
            </a:r>
          </a:p>
        </p:txBody>
      </p:sp>
    </p:spTree>
    <p:extLst>
      <p:ext uri="{BB962C8B-B14F-4D97-AF65-F5344CB8AC3E}">
        <p14:creationId xmlns:p14="http://schemas.microsoft.com/office/powerpoint/2010/main" val="9173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Just Say No!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Exploring Temptation through the Lotus Eaters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can a person’s decisions and actions change their life and others’ lives?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do the decisions and actions of characters reveal their personalities?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Make connections across multiple texts and provide evidence to support inferences.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Analyze and evaluate the effectiveness of various persuasive techniques across multiple texts.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Give formal and informal presentations.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74784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While you watch the clip from </a:t>
            </a:r>
            <a:r>
              <a:rPr lang="en-US" i="1" dirty="0"/>
              <a:t>Percy Jackson and the Olympians: The Lightning Thief</a:t>
            </a:r>
            <a:r>
              <a:rPr lang="en-US" dirty="0"/>
              <a:t>, complete the top circle of the Venn diagram with your observations: 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Setting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Characters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Plot, etc.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Venn Diagram</a:t>
            </a:r>
            <a:endParaRPr dirty="0"/>
          </a:p>
        </p:txBody>
      </p:sp>
      <p:pic>
        <p:nvPicPr>
          <p:cNvPr id="4" name="Google Shape;93;p21">
            <a:extLst>
              <a:ext uri="{FF2B5EF4-FFF2-40B4-BE49-F238E27FC236}">
                <a16:creationId xmlns:a16="http://schemas.microsoft.com/office/drawing/2014/main" id="{397936D2-9CE5-44DC-A207-0EB3EFD0E5C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046" y="307247"/>
            <a:ext cx="3338833" cy="38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4E077190-249D-41AB-81A3-0677568CF619}"/>
              </a:ext>
            </a:extLst>
          </p:cNvPr>
          <p:cNvSpPr/>
          <p:nvPr/>
        </p:nvSpPr>
        <p:spPr>
          <a:xfrm rot="10800000" flipH="1">
            <a:off x="5766430" y="80912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pic>
        <p:nvPicPr>
          <p:cNvPr id="4" name="Google Shape;99;p22" descr="Percy Jackson And The Lightning Thief &#10;Lotus Casino scene (Lady Gaga)" title="Percy Jackson (Lotus Casino scene)">
            <a:hlinkClick r:id="rId3"/>
            <a:extLst>
              <a:ext uri="{FF2B5EF4-FFF2-40B4-BE49-F238E27FC236}">
                <a16:creationId xmlns:a16="http://schemas.microsoft.com/office/drawing/2014/main" id="{1D8FFEF4-5465-4864-AFB6-C0C6E9D2D4F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65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94744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Work in small groups to brainstorm words or phrases related to this question: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What are different temptations </a:t>
            </a:r>
            <a:br>
              <a:rPr lang="en-US" dirty="0"/>
            </a:br>
            <a:r>
              <a:rPr lang="en-US" dirty="0"/>
              <a:t>that people face?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Be prepared to move after time is called. You’ll need only the marker provided to your group.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ABC Graffiti</a:t>
            </a:r>
            <a:endParaRPr dirty="0"/>
          </a:p>
        </p:txBody>
      </p:sp>
      <p:pic>
        <p:nvPicPr>
          <p:cNvPr id="4" name="Google Shape;106;p23" descr="ABC Graffiti strategy card&#10;&#10;Description automatically generated">
            <a:extLst>
              <a:ext uri="{FF2B5EF4-FFF2-40B4-BE49-F238E27FC236}">
                <a16:creationId xmlns:a16="http://schemas.microsoft.com/office/drawing/2014/main" id="{F5833746-545A-4256-B49F-059B6F74954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36776" y="735872"/>
            <a:ext cx="2350024" cy="304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29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112;p24">
            <a:extLst>
              <a:ext uri="{FF2B5EF4-FFF2-40B4-BE49-F238E27FC236}">
                <a16:creationId xmlns:a16="http://schemas.microsoft.com/office/drawing/2014/main" id="{85C94BC6-B00C-4034-8BCF-5B79ECF27045}"/>
              </a:ext>
            </a:extLst>
          </p:cNvPr>
          <p:cNvGrpSpPr/>
          <p:nvPr/>
        </p:nvGrpSpPr>
        <p:grpSpPr>
          <a:xfrm>
            <a:off x="589280" y="2175659"/>
            <a:ext cx="2529900" cy="833100"/>
            <a:chOff x="589280" y="1489859"/>
            <a:chExt cx="2529900" cy="833100"/>
          </a:xfrm>
        </p:grpSpPr>
        <p:sp>
          <p:nvSpPr>
            <p:cNvPr id="6" name="Google Shape;113;p24">
              <a:extLst>
                <a:ext uri="{FF2B5EF4-FFF2-40B4-BE49-F238E27FC236}">
                  <a16:creationId xmlns:a16="http://schemas.microsoft.com/office/drawing/2014/main" id="{4851F17A-9B88-4247-BEE0-A0AEBA5AFF50}"/>
                </a:ext>
              </a:extLst>
            </p:cNvPr>
            <p:cNvSpPr/>
            <p:nvPr/>
          </p:nvSpPr>
          <p:spPr>
            <a:xfrm>
              <a:off x="589280" y="1489859"/>
              <a:ext cx="2529900" cy="833100"/>
            </a:xfrm>
            <a:prstGeom prst="chevron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Google Shape;114;p24">
              <a:extLst>
                <a:ext uri="{FF2B5EF4-FFF2-40B4-BE49-F238E27FC236}">
                  <a16:creationId xmlns:a16="http://schemas.microsoft.com/office/drawing/2014/main" id="{A8E87CF1-A42D-4E2D-ABEB-5C2A42A549FE}"/>
                </a:ext>
              </a:extLst>
            </p:cNvPr>
            <p:cNvSpPr txBox="1"/>
            <p:nvPr/>
          </p:nvSpPr>
          <p:spPr>
            <a:xfrm>
              <a:off x="1198850" y="1660259"/>
              <a:ext cx="1310760" cy="492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Tx/>
                <a:buNone/>
                <a:tabLst/>
                <a:defRPr/>
              </a:pPr>
              <a:r>
                <a:rPr kumimoji="0" lang="e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Round 1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Google Shape;115;p24">
            <a:extLst>
              <a:ext uri="{FF2B5EF4-FFF2-40B4-BE49-F238E27FC236}">
                <a16:creationId xmlns:a16="http://schemas.microsoft.com/office/drawing/2014/main" id="{21039322-A1EB-4F56-B686-FD41AC0716C8}"/>
              </a:ext>
            </a:extLst>
          </p:cNvPr>
          <p:cNvSpPr txBox="1"/>
          <p:nvPr/>
        </p:nvSpPr>
        <p:spPr>
          <a:xfrm>
            <a:off x="589280" y="3179158"/>
            <a:ext cx="2529900" cy="1392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In your small group, generate words or phrases related to the topic for each letter of the alphabet.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73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23;p25">
            <a:extLst>
              <a:ext uri="{FF2B5EF4-FFF2-40B4-BE49-F238E27FC236}">
                <a16:creationId xmlns:a16="http://schemas.microsoft.com/office/drawing/2014/main" id="{0E6993F1-954F-4B56-8745-D37405EBF364}"/>
              </a:ext>
            </a:extLst>
          </p:cNvPr>
          <p:cNvSpPr/>
          <p:nvPr/>
        </p:nvSpPr>
        <p:spPr>
          <a:xfrm>
            <a:off x="589280" y="2023259"/>
            <a:ext cx="2529900" cy="833100"/>
          </a:xfrm>
          <a:prstGeom prst="chevron">
            <a:avLst>
              <a:gd name="adj" fmla="val 50000"/>
            </a:avLst>
          </a:prstGeom>
          <a:solidFill>
            <a:srgbClr val="2F8FBF"/>
          </a:solidFill>
          <a:ln>
            <a:solidFill>
              <a:srgbClr val="2F8FBF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Google Shape;124;p25">
            <a:extLst>
              <a:ext uri="{FF2B5EF4-FFF2-40B4-BE49-F238E27FC236}">
                <a16:creationId xmlns:a16="http://schemas.microsoft.com/office/drawing/2014/main" id="{6FA861A0-75BD-4348-B6EF-8A6A4ADEE62B}"/>
              </a:ext>
            </a:extLst>
          </p:cNvPr>
          <p:cNvSpPr txBox="1"/>
          <p:nvPr/>
        </p:nvSpPr>
        <p:spPr>
          <a:xfrm>
            <a:off x="1203920" y="2193659"/>
            <a:ext cx="130062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Tx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Round 2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115;p24">
            <a:extLst>
              <a:ext uri="{FF2B5EF4-FFF2-40B4-BE49-F238E27FC236}">
                <a16:creationId xmlns:a16="http://schemas.microsoft.com/office/drawing/2014/main" id="{78137F36-E5D8-4E31-BCE1-90C49AE23A1B}"/>
              </a:ext>
            </a:extLst>
          </p:cNvPr>
          <p:cNvSpPr txBox="1"/>
          <p:nvPr/>
        </p:nvSpPr>
        <p:spPr>
          <a:xfrm>
            <a:off x="589280" y="3026401"/>
            <a:ext cx="2529900" cy="171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Rotate to the next poster and read through the list. Add words and phrases for the letters that haven’t already been addressed.</a:t>
            </a:r>
          </a:p>
        </p:txBody>
      </p:sp>
    </p:spTree>
    <p:extLst>
      <p:ext uri="{BB962C8B-B14F-4D97-AF65-F5344CB8AC3E}">
        <p14:creationId xmlns:p14="http://schemas.microsoft.com/office/powerpoint/2010/main" val="34764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446</TotalTime>
  <Words>843</Words>
  <Application>Microsoft Office PowerPoint</Application>
  <PresentationFormat>On-screen Show (16:9)</PresentationFormat>
  <Paragraphs>66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Roboto</vt:lpstr>
      <vt:lpstr>LEARN theme</vt:lpstr>
      <vt:lpstr>LEARN theme</vt:lpstr>
      <vt:lpstr>PowerPoint Presentation</vt:lpstr>
      <vt:lpstr>Just Say No!</vt:lpstr>
      <vt:lpstr>Essential Questions</vt:lpstr>
      <vt:lpstr>Lesson Objectives</vt:lpstr>
      <vt:lpstr>Venn Diagram</vt:lpstr>
      <vt:lpstr>PowerPoint Presentation</vt:lpstr>
      <vt:lpstr>ABC Graffiti</vt:lpstr>
      <vt:lpstr>The Different Temptations that People Face</vt:lpstr>
      <vt:lpstr>The Different Temptations that People Face</vt:lpstr>
      <vt:lpstr>The Different Temptations that People Face</vt:lpstr>
      <vt:lpstr>Lotus Eaters: Readings</vt:lpstr>
      <vt:lpstr>Partner Up</vt:lpstr>
      <vt:lpstr>Complete the Venn Diagram: Step 1</vt:lpstr>
      <vt:lpstr>Complete the Venn Diagram: Step 2</vt:lpstr>
      <vt:lpstr>Complete the Venn Diagram: Step 3</vt:lpstr>
      <vt:lpstr>How would you react?</vt:lpstr>
      <vt:lpstr>Flipgrid Presentation</vt:lpstr>
      <vt:lpstr>View and Respond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Say No!</dc:title>
  <dc:creator>k20center@ou.edu</dc:creator>
  <cp:lastModifiedBy>Peters, Daniella M.</cp:lastModifiedBy>
  <cp:revision>1</cp:revision>
  <dcterms:created xsi:type="dcterms:W3CDTF">2021-02-19T18:25:34Z</dcterms:created>
  <dcterms:modified xsi:type="dcterms:W3CDTF">2021-06-02T17:18:07Z</dcterms:modified>
</cp:coreProperties>
</file>