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xFPcXDGq3LUXqyRHwhjKAVeBW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9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gend_of_Sleepy_Hollow#/media/File:John_Quidor_-_The_Headless_Horseman_Pursuing_Ichabod_Crane_-_Google_Art_Project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4266-ghost-hunters-sound-credible-with-a-little-scienc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xhere.com/en/photo/145342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Image Source: </a:t>
            </a:r>
            <a:r>
              <a:rPr lang="en" sz="1100">
                <a:solidFill>
                  <a:schemeClr val="dk1"/>
                </a:solidFill>
              </a:rPr>
              <a:t>Quidor, J. (1858). </a:t>
            </a:r>
            <a:r>
              <a:rPr lang="en" sz="1100" i="1">
                <a:solidFill>
                  <a:schemeClr val="dk1"/>
                </a:solidFill>
              </a:rPr>
              <a:t>The Headless Horseman pursuing Ichabod Crane </a:t>
            </a:r>
            <a:r>
              <a:rPr lang="en" sz="1100">
                <a:solidFill>
                  <a:schemeClr val="dk1"/>
                </a:solidFill>
              </a:rPr>
              <a:t>[Digital image]. Wikipedia.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https://en.wikipedia.org/wiki/The_Legend_of_Sleepy_Hollow#/media/File:John_Quidor_-_The_Headless_Horseman_Pursuing_Ichabod_Crane_-_Google_Art_Project.jpg</a:t>
            </a:r>
            <a:endParaRPr sz="1100"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K20 Center. (n.d.)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Padlet</a:t>
            </a: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https://learn.k20center.ou.edu/tech-tool/1077</a:t>
            </a: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Video Source: </a:t>
            </a: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Howcast. (2008, October 15). How to tell a ghost story [Video]. YouTube. https://www.youtube.com/watch?v=GiXeORXuh7U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Video Source: </a:t>
            </a: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BuzzFeed Unsolved Network. (2019, June 22). People tell their spookiest ghost stories [Video]. YouTube. https://www.youtube.com/watch?v=1D1BqTYQ_rg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Article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https://www.livescience.com/24266-ghost-hunters-sound-credible-with-a-little-science.html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/>
              <a:t>Image Source: </a:t>
            </a:r>
            <a:r>
              <a:rPr lang="en" sz="1100"/>
              <a:t>Hazelwood, S. (2018, October 15). </a:t>
            </a:r>
            <a:r>
              <a:rPr lang="en" sz="1100" i="1"/>
              <a:t>Ghost Face </a:t>
            </a:r>
            <a:r>
              <a:rPr lang="en" sz="1100"/>
              <a:t>[Digital image].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https://pxhere.com/en/photo/1453425</a:t>
            </a:r>
            <a:r>
              <a:rPr lang="en" sz="11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8" name="Google Shape;3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1BqTYQ_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A-CLAP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.  </a:t>
            </a:r>
            <a:endParaRPr sz="1200"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A: Authority</a:t>
            </a:r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there an author, editor, institution, or a publisher provided?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Does the individual or organization list their qualifications or credentials?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C: Currency</a:t>
            </a:r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there a date that shows when the source was published or last updated?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Keep in mind that not knowing the date of publication for factual or statistical information can call its accuracy into question.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L: Leaning 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 for objective sources that present information with a minimum of bias and without the intention to persuade.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If a debatable issue is covered, are both sides presented?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A: Accuracy </a:t>
            </a:r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Based on the reading you have already done on the subject, can you corroborate this information with other sources?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factual information referenced in footnotes or a "Works Cited" list?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P: Purpose </a:t>
            </a: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Judge whether the source is geared toward a scholarly or general audience. Is the information relevant to your needs?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If online, use the URL or other linked websites to help you determine its purpose.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457200" y="21925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“The Legend of Sleepy Hollow” </a:t>
            </a:r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0" y="1287156"/>
            <a:ext cx="43815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2209125" y="4328675"/>
            <a:ext cx="438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A-CLAP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.  </a:t>
            </a:r>
            <a:endParaRPr sz="1200"/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“The Legend of Sleepy Hollow”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Is this story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Is the ghost story shared in this story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does hearing stories second-, third-, or fourth-hand take away from their credibility?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Your Turn to Tell… 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8036351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800"/>
              <a:t>Use Padlet to record yourself telling a ghost story.</a:t>
            </a:r>
            <a:endParaRPr sz="28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800"/>
              <a:t>It can be a firsthand account or one you’ve heard.</a:t>
            </a:r>
            <a:endParaRPr sz="2800"/>
          </a:p>
        </p:txBody>
      </p:sp>
      <p:pic>
        <p:nvPicPr>
          <p:cNvPr id="184" name="Google Shape;184;p19" descr="A colorful logo with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020" y="298383"/>
            <a:ext cx="106278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0400" y="165544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Ichabod and Brom: Ghostfacers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3108960"/>
            <a:ext cx="7854600" cy="6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 Credibility and The Legend of Sleepy Hollow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title="How to Tell a Ghost S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350" y="387350"/>
            <a:ext cx="58293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Listen and Decide 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2"/>
          </p:nvPr>
        </p:nvSpPr>
        <p:spPr>
          <a:xfrm>
            <a:off x="457201" y="1515367"/>
            <a:ext cx="5265868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In Padlet, listen to three classmates’ stories.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Use what we’ve discussed to determine the stories’ credibility.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Take notes on the second page of your A-CLAP handouts.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Comment your feedback for each story below the video post.</a:t>
            </a:r>
            <a:endParaRPr/>
          </a:p>
        </p:txBody>
      </p:sp>
      <p:pic>
        <p:nvPicPr>
          <p:cNvPr id="196" name="Google Shape;196;p21" descr="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555" y="956766"/>
            <a:ext cx="2533426" cy="253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Believable Are They? 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As you watch, think about the following: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Do you believe these storytellers? Why or why not?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makes these stories believable or not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you like or dislike about these stories?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Be prepared to share your responses with the class.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 descr="People share their childhood ghost stories that still haunt them today.&#10;&#10;Credits: https://www.buzzfeed.com/bfmp/videos/83409&#10;MUSIC&#10;The Longest Hour_FullMix&#10;Licensed via Warner Chappell Production Music Inc.&#10;He Seemed Like a Nice Boy_FullMix&#10;Licensed via Warner Chappell Production Music Inc.&#10;Disturbing Progression_FullMix&#10;Licensed via Warner Chappell Production Music Inc.&#10;Weight of the World_FullMix&#10;Licensed via Warner Chappell Production Music Inc.&#10;Silent Ghost_Full&#10;Licensed via Warner Chappell Production Music Inc.&#10;Drastic Environment_fullmix&#10;Licensed via Warner Chappell Production Music Inc.&#10;&#10;&#10;Welcome to the BuzzFeed Unsolved Network! This channel is your one-stop destination for all things mystery, conspiracy, supernatural, true crime, and everything in between. Subscribe here: http://bit.ly/2zuaR06.&#10;&#10;STILLS&#10;Two scary cracked dolls&#10;lady_in_red13/Getty Images&#10;Blurred mysterious people walking&#10;johnnorth/Getty Images&#10;Ghost girl in white dress in ruined house&#10;bonciutoma/Getty Images&#10;&#10;VIDEO&#10;Footage provided by VideoBlocks&#10;(http://vblocks.com/x/BuzzFeedYouTube)&#10;cradling the two twins girls&#10;Saulich/Getty Images&#10;Beautiful slow motion video of some pigeons flying at sunset on the Udaipur City Palace, Rajasthan, India.&#10;Travel Wild/Getty Images&#10;Mysterious sunset over dark forest Time lapse&#10;PavLas23/Getty Images&#10;Ghost girl on tv static&#10;alexskopje/Getty Images&#10;The young married sleeping on bed at night&#10;pixs4u/Getty Images&#10;planet zodiac 4k&#10;aleksandarnakovski/Getty Images&#10;Counting the last pregnancy hours&#10;yorda/Getty Images&#10;Traditional African braids. Woman braids hair girl on the street.&#10;Wehrwolf/Getty Images&#10;Hispanic girl cries really emotional&#10;mclein/Getty Images" title="People Tell Their Spookiest Ghost Stor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20" y="600710"/>
            <a:ext cx="5725160" cy="394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Fist to Five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2"/>
          </p:nvPr>
        </p:nvSpPr>
        <p:spPr>
          <a:xfrm>
            <a:off x="4056351" y="1740930"/>
            <a:ext cx="4175231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800"/>
              <a:t>On a scale of 0 to 5, how much do you believe these two stories? </a:t>
            </a:r>
            <a:endParaRPr sz="2800"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63117">
            <a:off x="1281284" y="1663521"/>
            <a:ext cx="4038599" cy="110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Believable Were They? 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Now that you’ve watched: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Did you believe these storytellers? Why or why not?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made these stories believable or not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did you like or dislike about these stories?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685800" y="100669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 </a:t>
            </a: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you determine credibility?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Lesson Objectives </a:t>
            </a: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610348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Evaluate whether a story or text is credible.</a:t>
            </a:r>
            <a:endParaRPr sz="24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Craft a story using the elements of credibility.</a:t>
            </a:r>
            <a:endParaRPr sz="24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Provide feedback about the credibility of peers’ stories.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Credible Ghost Hunters? 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Read the article “Ghost Hunters Sound Credible with a Little 'Science.’”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As you read, think about this question: </a:t>
            </a:r>
            <a:r>
              <a:rPr lang="en" i="1"/>
              <a:t>What does this article tell you about credibility? </a:t>
            </a:r>
            <a:endParaRPr i="1"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675" y="1440075"/>
            <a:ext cx="4183650" cy="33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228600" y="4596575"/>
            <a:ext cx="44958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On-screen Show (16:9)</PresentationFormat>
  <Paragraphs>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Open Sans</vt:lpstr>
      <vt:lpstr>Calibri</vt:lpstr>
      <vt:lpstr>Constantia</vt:lpstr>
      <vt:lpstr>LEARN theme</vt:lpstr>
      <vt:lpstr>PowerPoint Presentation</vt:lpstr>
      <vt:lpstr>Ichabod and Brom: Ghostfacers</vt:lpstr>
      <vt:lpstr>How Believable Are They? </vt:lpstr>
      <vt:lpstr>PowerPoint Presentation</vt:lpstr>
      <vt:lpstr>Fist to Five</vt:lpstr>
      <vt:lpstr>How Believable Were They? </vt:lpstr>
      <vt:lpstr>Essential Question </vt:lpstr>
      <vt:lpstr>Lesson Objectives </vt:lpstr>
      <vt:lpstr>Credible Ghost Hunters? </vt:lpstr>
      <vt:lpstr>A-CLAP</vt:lpstr>
      <vt:lpstr>A: Authority</vt:lpstr>
      <vt:lpstr>C: Currency</vt:lpstr>
      <vt:lpstr>L: Leaning </vt:lpstr>
      <vt:lpstr>A: Accuracy </vt:lpstr>
      <vt:lpstr>P: Purpose </vt:lpstr>
      <vt:lpstr>“The Legend of Sleepy Hollow” </vt:lpstr>
      <vt:lpstr>A-CLAP</vt:lpstr>
      <vt:lpstr>“The Legend of Sleepy Hollow”</vt:lpstr>
      <vt:lpstr>Your Turn to Tell… </vt:lpstr>
      <vt:lpstr>PowerPoint Presentation</vt:lpstr>
      <vt:lpstr>Listen and Decide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Bracken, Pam</cp:lastModifiedBy>
  <cp:revision>1</cp:revision>
  <dcterms:modified xsi:type="dcterms:W3CDTF">2024-09-16T17:02:59Z</dcterms:modified>
</cp:coreProperties>
</file>