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7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EINBrlIQg251Zrl+7dRSFAvgp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58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customschemas.google.com/relationships/presentationmetadata" Target="metadata"/><Relationship Id="rId2" Type="http://schemas.openxmlformats.org/officeDocument/2006/relationships/slideMaster" Target="slideMasters/slideMaster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0rq0T9DDueM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16b9acc696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0" name="Google Shape;150;g116b9acc696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16a09473d8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116a09473d8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16a09473d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16a09473d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ec57d262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gec57d262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16a09473d8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16a09473d8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u="sng" dirty="0">
                <a:solidFill>
                  <a:srgbClr val="2200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http://www.youtube.com/watch?v=0rq0T9DDueM</a:t>
            </a:r>
            <a:r>
              <a:rPr lang="en-U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16b9acc69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16b9acc69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16b9acc69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16b9acc69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4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6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 1">
  <p:cSld name="Strategy v1_1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g116b9acc696_0_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g116b9acc696_0_8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g116b9acc696_0_8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 rtl="0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 rtl="0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79" name="Google Shape;79;g116b9acc696_0_89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6" name="Google Shape;86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0" name="Google Shape;90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19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20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21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3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nti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ke.lt/w/s/tHeFnB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rq0T9DDueM?feature=oembed" TargetMode="Externa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16b9acc696_0_9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Jigsaw</a:t>
            </a:r>
            <a:endParaRPr/>
          </a:p>
        </p:txBody>
      </p:sp>
      <p:sp>
        <p:nvSpPr>
          <p:cNvPr id="153" name="Google Shape;153;g116b9acc696_0_94"/>
          <p:cNvSpPr txBox="1">
            <a:spLocks noGrp="1"/>
          </p:cNvSpPr>
          <p:nvPr>
            <p:ph type="body" idx="1"/>
          </p:nvPr>
        </p:nvSpPr>
        <p:spPr>
          <a:xfrm>
            <a:off x="457199" y="1309350"/>
            <a:ext cx="5477933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dirty="0"/>
              <a:t>Form a new group made up of one person from each reading group.</a:t>
            </a:r>
          </a:p>
          <a:p>
            <a:pPr>
              <a:spcBef>
                <a:spcPts val="0"/>
              </a:spcBef>
            </a:pPr>
            <a:r>
              <a:rPr lang="en-US" dirty="0"/>
              <a:t>Take turns having each expert share what they learned from their reading.</a:t>
            </a:r>
            <a:endParaRPr dirty="0"/>
          </a:p>
          <a:p>
            <a:pPr marL="635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lang="en-US" dirty="0"/>
          </a:p>
          <a:p>
            <a:pPr marL="635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You should be able to answer the following questions: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/>
              <a:t>What do we know?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/>
              <a:t>What does this information mean?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/>
              <a:t>What information do we still need?</a:t>
            </a:r>
            <a:endParaRPr dirty="0"/>
          </a:p>
        </p:txBody>
      </p:sp>
      <p:pic>
        <p:nvPicPr>
          <p:cNvPr id="154" name="Google Shape;154;g116b9acc696_0_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92427" y="1164647"/>
            <a:ext cx="2620650" cy="263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16a09473d8_0_21"/>
          <p:cNvSpPr txBox="1">
            <a:spLocks noGrp="1"/>
          </p:cNvSpPr>
          <p:nvPr>
            <p:ph type="body" idx="1"/>
          </p:nvPr>
        </p:nvSpPr>
        <p:spPr>
          <a:xfrm>
            <a:off x="457199" y="1309350"/>
            <a:ext cx="4961467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What have you learned about how scientists approach a problem?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How do earthquakes impact people in Oklahoma?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What do you think is the cause of Oklahoma’s earthquakes?</a:t>
            </a:r>
            <a:endParaRPr dirty="0"/>
          </a:p>
        </p:txBody>
      </p:sp>
      <p:sp>
        <p:nvSpPr>
          <p:cNvPr id="160" name="Google Shape;160;g116a09473d8_0_2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Exit Ticket</a:t>
            </a:r>
            <a:endParaRPr/>
          </a:p>
        </p:txBody>
      </p:sp>
      <p:pic>
        <p:nvPicPr>
          <p:cNvPr id="161" name="Google Shape;161;g116a09473d8_0_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4566" y="1786994"/>
            <a:ext cx="3166867" cy="15695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16a09473d8_0_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Quakeland</a:t>
            </a:r>
            <a:endParaRPr/>
          </a:p>
        </p:txBody>
      </p:sp>
      <p:sp>
        <p:nvSpPr>
          <p:cNvPr id="100" name="Google Shape;100;g116a09473d8_0_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Earthquakes in Oklahoma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06" name="Google Shape;106;p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/>
              <a:t>How are humans impacting Earth’s systems?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/>
              <a:t>What effects are these impacts having on the citizens of Oklahoma?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ec57d262ea_0_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11" name="Google Shape;111;gec57d262ea_0_0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857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By the end of this lesson, you will be able to:</a:t>
            </a:r>
            <a:endParaRPr dirty="0"/>
          </a:p>
          <a:p>
            <a:pPr>
              <a:spcBef>
                <a:spcPts val="0"/>
              </a:spcBef>
              <a:buClr>
                <a:schemeClr val="bg1"/>
              </a:buClr>
            </a:pPr>
            <a:r>
              <a:rPr lang="en-US" dirty="0"/>
              <a:t>Identify trends in earthquake activity in Oklahoma.</a:t>
            </a:r>
          </a:p>
          <a:p>
            <a:pPr>
              <a:spcBef>
                <a:spcPts val="0"/>
              </a:spcBef>
              <a:buClr>
                <a:schemeClr val="bg1"/>
              </a:buClr>
            </a:pPr>
            <a:r>
              <a:rPr lang="en-US" dirty="0"/>
              <a:t>Explain various causes of earthquakes in Oklahoma.</a:t>
            </a:r>
            <a:endParaRPr dirty="0"/>
          </a:p>
          <a:p>
            <a:pPr>
              <a:spcBef>
                <a:spcPts val="0"/>
              </a:spcBef>
              <a:buClr>
                <a:schemeClr val="bg1"/>
              </a:buClr>
            </a:pPr>
            <a:r>
              <a:rPr lang="en-US" dirty="0"/>
              <a:t>Determine the effects of earthquakes in Oklahoma.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066414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5143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+mj-lt"/>
              <a:buAutoNum type="arabicPeriod"/>
            </a:pPr>
            <a:r>
              <a:rPr lang="en-US" dirty="0"/>
              <a:t>Consider the following questions:</a:t>
            </a:r>
            <a:endParaRPr dirty="0"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How do earthquakes impact the people in Oklahoma?</a:t>
            </a:r>
            <a:endParaRPr dirty="0"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What do you think is the cause of Oklahoma’s earthquakes?</a:t>
            </a:r>
            <a:endParaRPr dirty="0"/>
          </a:p>
          <a:p>
            <a:pPr marL="5778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+mj-lt"/>
              <a:buAutoNum type="arabicPeriod"/>
            </a:pPr>
            <a:r>
              <a:rPr lang="en-US" dirty="0"/>
              <a:t>Go to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www.menti.com</a:t>
            </a:r>
            <a:r>
              <a:rPr lang="en-US" dirty="0"/>
              <a:t> and use the code </a:t>
            </a:r>
            <a:r>
              <a:rPr lang="en-US" dirty="0">
                <a:highlight>
                  <a:srgbClr val="FFFF00"/>
                </a:highlight>
              </a:rPr>
              <a:t>XXX</a:t>
            </a:r>
            <a:r>
              <a:rPr lang="en-US" dirty="0"/>
              <a:t> to answer the question and contribute to the collaborative word cloud</a:t>
            </a:r>
            <a:endParaRPr dirty="0"/>
          </a:p>
          <a:p>
            <a:pPr marL="1645836" lvl="7" indent="-6095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18" name="Google Shape;118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Collaborative Word Cloud</a:t>
            </a:r>
            <a:endParaRPr/>
          </a:p>
        </p:txBody>
      </p:sp>
      <p:pic>
        <p:nvPicPr>
          <p:cNvPr id="119" name="Google Shape;119;p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84112" y="1340261"/>
            <a:ext cx="2962940" cy="17612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Explore</a:t>
            </a:r>
            <a:endParaRPr/>
          </a:p>
        </p:txBody>
      </p:sp>
      <p:sp>
        <p:nvSpPr>
          <p:cNvPr id="125" name="Google Shape;125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dirty="0"/>
              <a:t>Visit </a:t>
            </a:r>
            <a:r>
              <a:rPr lang="en-US" dirty="0" err="1"/>
              <a:t>Wakelet</a:t>
            </a:r>
            <a:r>
              <a:rPr lang="en-US" dirty="0"/>
              <a:t> using this link: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https://wke.lt/w/s/tHeFnB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Take some time to view the graphs, maps, and videos.</a:t>
            </a:r>
            <a:endParaRPr dirty="0"/>
          </a:p>
          <a:p>
            <a:pPr>
              <a:spcBef>
                <a:spcPts val="0"/>
              </a:spcBef>
            </a:pPr>
            <a:r>
              <a:rPr lang="en-US" dirty="0"/>
              <a:t>Think about how you might answer these questions:</a:t>
            </a:r>
            <a:endParaRPr dirty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What do you notice?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What is happening?</a:t>
            </a: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/>
              <a:t>Are there any trends? If so, are they positive? Negative?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/>
              <a:t>What is contributing to the earthquakes?  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/>
              <a:t>Which year was there a spike/sharp increase?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/>
              <a:t>What do you believe is the cause of the earthquakes?</a:t>
            </a: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/>
              <a:t>What do you think will happen if there is an increase in fracking?</a:t>
            </a: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/>
              <a:t>What is your prediction for five years from now? Why?</a:t>
            </a: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16a09473d8_0_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r>
              <a:rPr lang="en-US" dirty="0"/>
              <a:t>Interview with Jake Walter</a:t>
            </a:r>
            <a:endParaRPr dirty="0"/>
          </a:p>
        </p:txBody>
      </p:sp>
      <p:pic>
        <p:nvPicPr>
          <p:cNvPr id="2" name="Online Media 1" title="ICAP - Quakeland">
            <a:hlinkClick r:id="" action="ppaction://media"/>
            <a:extLst>
              <a:ext uri="{FF2B5EF4-FFF2-40B4-BE49-F238E27FC236}">
                <a16:creationId xmlns:a16="http://schemas.microsoft.com/office/drawing/2014/main" id="{EAC71B1C-5E4E-4628-88F0-B5D7CAFD964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57200" y="1341967"/>
            <a:ext cx="6091504" cy="3441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16b9acc696_0_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Jigsaw </a:t>
            </a:r>
            <a:endParaRPr/>
          </a:p>
        </p:txBody>
      </p:sp>
      <p:sp>
        <p:nvSpPr>
          <p:cNvPr id="139" name="Google Shape;139;g116b9acc696_0_1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2638175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rmAutofit fontScale="92500"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As you read, write down questions or observations that you want to share with your group. </a:t>
            </a:r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Your goal is to become an “expert” in the content covered in your reading.</a:t>
            </a:r>
            <a:endParaRPr dirty="0"/>
          </a:p>
        </p:txBody>
      </p:sp>
      <p:pic>
        <p:nvPicPr>
          <p:cNvPr id="5" name="Google Shape;154;g116b9acc696_0_94">
            <a:extLst>
              <a:ext uri="{FF2B5EF4-FFF2-40B4-BE49-F238E27FC236}">
                <a16:creationId xmlns:a16="http://schemas.microsoft.com/office/drawing/2014/main" id="{017FA43F-BE49-45AA-B092-17282BC9B7E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92427" y="1164647"/>
            <a:ext cx="2620650" cy="263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16b9acc696_0_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Jigsaw</a:t>
            </a:r>
            <a:endParaRPr/>
          </a:p>
        </p:txBody>
      </p:sp>
      <p:sp>
        <p:nvSpPr>
          <p:cNvPr id="146" name="Google Shape;146;g116b9acc696_0_7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791200" cy="36210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rmAutofit fontScale="92500"/>
          </a:bodyPr>
          <a:lstStyle/>
          <a:p>
            <a:pPr marL="577850" lvl="0" indent="-514350" algn="l" rtl="0">
              <a:spcBef>
                <a:spcPts val="520"/>
              </a:spcBef>
              <a:spcAft>
                <a:spcPts val="0"/>
              </a:spcAft>
              <a:buSzPts val="2600"/>
              <a:buFont typeface="+mj-lt"/>
              <a:buAutoNum type="arabicPeriod"/>
            </a:pPr>
            <a:r>
              <a:rPr lang="en-US" dirty="0"/>
              <a:t>Discuss the reading with your group members who read the same text as you.</a:t>
            </a:r>
            <a:endParaRPr dirty="0"/>
          </a:p>
          <a:p>
            <a:pPr marL="577850" lvl="0" indent="-514350" algn="l" rtl="0">
              <a:spcBef>
                <a:spcPts val="0"/>
              </a:spcBef>
              <a:spcAft>
                <a:spcPts val="0"/>
              </a:spcAft>
              <a:buSzPts val="2600"/>
              <a:buFont typeface="+mj-lt"/>
              <a:buAutoNum type="arabicPeriod"/>
            </a:pPr>
            <a:r>
              <a:rPr lang="en-US" dirty="0"/>
              <a:t>Share your questions and observations.</a:t>
            </a:r>
            <a:endParaRPr dirty="0"/>
          </a:p>
          <a:p>
            <a:pPr marL="577850" lvl="0" indent="-514350" algn="l" rtl="0">
              <a:spcBef>
                <a:spcPts val="0"/>
              </a:spcBef>
              <a:spcAft>
                <a:spcPts val="0"/>
              </a:spcAft>
              <a:buSzPts val="2600"/>
              <a:buFont typeface="+mj-lt"/>
              <a:buAutoNum type="arabicPeriod"/>
            </a:pPr>
            <a:r>
              <a:rPr lang="en-US" dirty="0"/>
              <a:t>Include new observations or ideas as others in your group share what they noticed.</a:t>
            </a:r>
          </a:p>
          <a:p>
            <a:pPr marL="577850" lvl="0" indent="-514350" algn="l" rtl="0">
              <a:spcBef>
                <a:spcPts val="0"/>
              </a:spcBef>
              <a:spcAft>
                <a:spcPts val="0"/>
              </a:spcAft>
              <a:buSzPts val="2600"/>
              <a:buFont typeface="+mj-lt"/>
              <a:buAutoNum type="arabicPeriod"/>
            </a:pPr>
            <a:r>
              <a:rPr lang="en-US" dirty="0"/>
              <a:t>Synthesize the information and prepare to share it with others.</a:t>
            </a:r>
            <a:endParaRPr dirty="0"/>
          </a:p>
        </p:txBody>
      </p:sp>
      <p:pic>
        <p:nvPicPr>
          <p:cNvPr id="5" name="Google Shape;154;g116b9acc696_0_94">
            <a:extLst>
              <a:ext uri="{FF2B5EF4-FFF2-40B4-BE49-F238E27FC236}">
                <a16:creationId xmlns:a16="http://schemas.microsoft.com/office/drawing/2014/main" id="{BC7AC752-D96C-44F0-9D80-1389B65762F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92427" y="1164647"/>
            <a:ext cx="2620650" cy="263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Microsoft Office PowerPoint</Application>
  <PresentationFormat>On-screen Show (16:9)</PresentationFormat>
  <Paragraphs>50</Paragraphs>
  <Slides>11</Slides>
  <Notes>11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Noto Sans Symbols</vt:lpstr>
      <vt:lpstr>LEARN theme</vt:lpstr>
      <vt:lpstr>LEARN theme</vt:lpstr>
      <vt:lpstr>PowerPoint Presentation</vt:lpstr>
      <vt:lpstr>Quakeland</vt:lpstr>
      <vt:lpstr>Essential Questions</vt:lpstr>
      <vt:lpstr>Lesson Objectives</vt:lpstr>
      <vt:lpstr>Collaborative Word Cloud</vt:lpstr>
      <vt:lpstr>Explore</vt:lpstr>
      <vt:lpstr>Interview with Jake Walter</vt:lpstr>
      <vt:lpstr>Jigsaw </vt:lpstr>
      <vt:lpstr>Jigsaw</vt:lpstr>
      <vt:lpstr>Jigsaw</vt:lpstr>
      <vt:lpstr>Exit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Quakeland</dc:title>
  <dc:creator>K20 Center</dc:creator>
  <cp:lastModifiedBy>Bracken, Pam</cp:lastModifiedBy>
  <cp:revision>2</cp:revision>
  <dcterms:created xsi:type="dcterms:W3CDTF">2020-10-14T20:24:40Z</dcterms:created>
  <dcterms:modified xsi:type="dcterms:W3CDTF">2024-07-10T14:41:34Z</dcterms:modified>
</cp:coreProperties>
</file>