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yHpzBnTLI2EsPDTrI69eHuPTG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youtube.com/watch?v=0rq0T9DDueM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16a09473d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16a09473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c57d262e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ec57d262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16a09473d8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116a09473d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u="sng">
                <a:solidFill>
                  <a:srgbClr val="2200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http://www.youtube.com/watch?v=0rq0T9DDueM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16b9acc696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116b9acc69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16b9acc696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116b9acc69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6b9acc69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g116b9acc696_0_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6a09473d8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116a09473d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RN Logo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6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16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13" name="Google Shape;1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8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16" name="Google Shape;1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8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dered List">
  <p:cSld name="Ordered Lis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2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1 1">
  <p:cSld name="Strategy v1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g116b9acc696_0_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g116b9acc696_0_89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116b9acc696_0_89"/>
          <p:cNvSpPr txBox="1"/>
          <p:nvPr>
            <p:ph idx="1" type="body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26" name="Google Shape;26;g116b9acc696_0_89"/>
          <p:cNvSpPr/>
          <p:nvPr>
            <p:ph idx="2" type="pic"/>
          </p:nvPr>
        </p:nvSpPr>
        <p:spPr>
          <a:xfrm>
            <a:off x="5911850" y="1663336"/>
            <a:ext cx="1828800" cy="1827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1">
  <p:cSld name="Strategy v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9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" type="body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31" name="Google Shape;31;p19"/>
          <p:cNvSpPr/>
          <p:nvPr>
            <p:ph idx="2" type="pic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2">
  <p:cSld name="Strategy v2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0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36" name="Google Shape;36;p20"/>
          <p:cNvSpPr/>
          <p:nvPr>
            <p:ph idx="2" type="pic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cap="flat" cmpd="sng" w="9525">
            <a:solidFill>
              <a:srgbClr val="BCD4E9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ll Quote">
  <p:cSld name="Pull Quot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1C3C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" name="Google Shape;3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1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i="1" sz="1600">
                <a:solidFill>
                  <a:schemeClr val="lt1"/>
                </a:solidFill>
              </a:defRPr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pic>
        <p:nvPicPr>
          <p:cNvPr descr="A picture containing icon&#10;&#10;Description automatically generated" id="43" name="Google Shape;43;p21"/>
          <p:cNvPicPr preferRelativeResize="0"/>
          <p:nvPr/>
        </p:nvPicPr>
        <p:blipFill rotWithShape="1">
          <a:blip r:embed="rId3">
            <a:alphaModFix/>
          </a:blip>
          <a:srcRect b="56088" l="34179" r="32616" t="21571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47" name="Google Shape;4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/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" type="body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51" name="Google Shape;5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3"/>
          <p:cNvSpPr txBox="1"/>
          <p:nvPr>
            <p:ph idx="2" type="body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" type="body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2" type="body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3" type="body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58" name="Google Shape;5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4"/>
          <p:cNvSpPr txBox="1"/>
          <p:nvPr>
            <p:ph idx="4" type="body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Graphic">
  <p:cSld name="Content with Graphic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/>
          <p:nvPr>
            <p:ph idx="1" type="body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indent="-333883" lvl="1" marL="914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5"/>
          <p:cNvSpPr txBox="1"/>
          <p:nvPr>
            <p:ph idx="2" type="body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indent="-311150" lvl="3" marL="182880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63" name="Google Shape;63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25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">
  <p:cSld name="Video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6"/>
          <p:cNvSpPr/>
          <p:nvPr>
            <p:ph idx="2" type="media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26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Tab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7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8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hite BG">
  <p:cSld name="Blank White BG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No Logo">
  <p:cSld name="Blank No Logo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86" name="Google Shape;8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menti.com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k20.ou.edu/vt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6a09473d8_0_0"/>
          <p:cNvSpPr txBox="1"/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Quakeland</a:t>
            </a:r>
            <a:endParaRPr/>
          </a:p>
        </p:txBody>
      </p:sp>
      <p:sp>
        <p:nvSpPr>
          <p:cNvPr id="100" name="Google Shape;100;g116a09473d8_0_0"/>
          <p:cNvSpPr txBox="1"/>
          <p:nvPr>
            <p:ph idx="1" type="subTitle"/>
          </p:nvPr>
        </p:nvSpPr>
        <p:spPr>
          <a:xfrm>
            <a:off x="644652" y="2400300"/>
            <a:ext cx="78546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Earthquakes in Oklahoma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Questions</a:t>
            </a:r>
            <a:endParaRPr/>
          </a:p>
        </p:txBody>
      </p:sp>
      <p:sp>
        <p:nvSpPr>
          <p:cNvPr id="106" name="Google Shape;106;p3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fontScale="92500" lnSpcReduction="10000"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How are humans impacting Earth’s systems?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What effects are these impacts having on the citizens of Oklahoma?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c57d262ea_0_0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112" name="Google Shape;112;gec57d262ea_0_0"/>
          <p:cNvSpPr txBox="1"/>
          <p:nvPr>
            <p:ph idx="1" type="body"/>
          </p:nvPr>
        </p:nvSpPr>
        <p:spPr>
          <a:xfrm>
            <a:off x="530352" y="2028498"/>
            <a:ext cx="7772400" cy="1857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By the end of this lesson, you will be able to: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</a:pPr>
            <a:r>
              <a:rPr lang="en-US"/>
              <a:t>Identify trends in earthquake activity in Oklahoma.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</a:pPr>
            <a:r>
              <a:rPr lang="en-US"/>
              <a:t>Explain various causes of earthquakes in Oklahoma.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</a:pPr>
            <a:r>
              <a:rPr lang="en-US"/>
              <a:t>Determine the effects of earthquakes in Oklahoma.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/>
          <p:nvPr>
            <p:ph idx="1" type="body"/>
          </p:nvPr>
        </p:nvSpPr>
        <p:spPr>
          <a:xfrm>
            <a:off x="457200" y="1309350"/>
            <a:ext cx="5066414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AutoNum type="arabicPeriod"/>
            </a:pPr>
            <a:r>
              <a:rPr lang="en-US"/>
              <a:t>Consider the following questions: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How do earthquakes impact the people in Oklahoma?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What do you think is the cause of Oklahoma’s earthquakes?</a:t>
            </a:r>
            <a:endParaRPr/>
          </a:p>
          <a:p>
            <a:pPr indent="-514350" lvl="0" marL="577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AutoNum type="arabicPeriod"/>
            </a:pPr>
            <a:r>
              <a:rPr lang="en-US"/>
              <a:t>Go to </a:t>
            </a:r>
            <a:r>
              <a:rPr lang="en-US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www.menti.com</a:t>
            </a:r>
            <a:r>
              <a:rPr lang="en-US"/>
              <a:t> and use the code </a:t>
            </a:r>
            <a:r>
              <a:rPr lang="en-US">
                <a:highlight>
                  <a:srgbClr val="FFFF00"/>
                </a:highlight>
              </a:rPr>
              <a:t>XXX</a:t>
            </a:r>
            <a:r>
              <a:rPr lang="en-US"/>
              <a:t> to answer the question and contribute to the collaborative word cloud</a:t>
            </a:r>
            <a:endParaRPr/>
          </a:p>
          <a:p>
            <a:pPr indent="-60951" lvl="7" marL="1645836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Collaborative Word Cloud</a:t>
            </a:r>
            <a:endParaRPr/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4112" y="1340261"/>
            <a:ext cx="2962940" cy="1761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Explore</a:t>
            </a:r>
            <a:endParaRPr/>
          </a:p>
        </p:txBody>
      </p:sp>
      <p:sp>
        <p:nvSpPr>
          <p:cNvPr id="125" name="Google Shape;125;p8"/>
          <p:cNvSpPr txBox="1"/>
          <p:nvPr>
            <p:ph idx="1" type="body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 fontScale="92500" lnSpcReduction="10000"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Visit HIVE using this link: </a:t>
            </a:r>
            <a:r>
              <a:rPr lang="en-US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https://k20.ou.edu/vt</a:t>
            </a:r>
            <a:endParaRPr>
              <a:solidFill>
                <a:schemeClr val="accent6"/>
              </a:solidFill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Take some time to view the graphs, maps, and videos.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Think about how you might answer these questions: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do you notice?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is happening?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Are there any trends? If so, are they positive? Negative?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is contributing to the earthquakes? 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Which year was there a spike/sharp increase?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do you believe is the cause of the earthquakes?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do you think will happen if there is an increase in fracking?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is your prediction for five years from now? Why?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6a09473d8_0_2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Interview with Jake Walter</a:t>
            </a:r>
            <a:endParaRPr/>
          </a:p>
        </p:txBody>
      </p:sp>
      <p:pic>
        <p:nvPicPr>
          <p:cNvPr id="131" name="Google Shape;131;g116a09473d8_0_27" title="ICAP - Quakeland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41967"/>
            <a:ext cx="6091504" cy="34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6b9acc696_0_1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Jigsaw </a:t>
            </a:r>
            <a:endParaRPr/>
          </a:p>
        </p:txBody>
      </p:sp>
      <p:sp>
        <p:nvSpPr>
          <p:cNvPr id="137" name="Google Shape;137;g116b9acc696_0_1"/>
          <p:cNvSpPr txBox="1"/>
          <p:nvPr>
            <p:ph idx="1" type="body"/>
          </p:nvPr>
        </p:nvSpPr>
        <p:spPr>
          <a:xfrm>
            <a:off x="457200" y="1305059"/>
            <a:ext cx="5020500" cy="2638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8108"/>
              <a:buNone/>
            </a:pPr>
            <a:r>
              <a:rPr lang="en-US"/>
              <a:t>As you read, write down questions or observations that you want to share with your group.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8108"/>
              <a:buNone/>
            </a:pPr>
            <a:r>
              <a:rPr lang="en-US"/>
              <a:t>Your goal is to become an “expert” in the content covered in your reading.</a:t>
            </a:r>
            <a:endParaRPr/>
          </a:p>
        </p:txBody>
      </p:sp>
      <p:pic>
        <p:nvPicPr>
          <p:cNvPr id="138" name="Google Shape;138;g116b9acc696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2427" y="1164647"/>
            <a:ext cx="2620650" cy="2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6b9acc696_0_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Jigsaw</a:t>
            </a:r>
            <a:endParaRPr/>
          </a:p>
        </p:txBody>
      </p:sp>
      <p:sp>
        <p:nvSpPr>
          <p:cNvPr id="144" name="Google Shape;144;g116b9acc696_0_7"/>
          <p:cNvSpPr txBox="1"/>
          <p:nvPr>
            <p:ph idx="1" type="body"/>
          </p:nvPr>
        </p:nvSpPr>
        <p:spPr>
          <a:xfrm>
            <a:off x="457200" y="1305059"/>
            <a:ext cx="5791200" cy="3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 fontScale="92500"/>
          </a:bodyPr>
          <a:lstStyle/>
          <a:p>
            <a:pPr indent="-514350" lvl="0" marL="5778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8108"/>
              <a:buFont typeface="Arial"/>
              <a:buAutoNum type="arabicPeriod"/>
            </a:pPr>
            <a:r>
              <a:rPr lang="en-US"/>
              <a:t>Discuss the reading with your group members who read the same text as you.</a:t>
            </a:r>
            <a:endParaRPr/>
          </a:p>
          <a:p>
            <a:pPr indent="-514350" lvl="0" marL="577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AutoNum type="arabicPeriod"/>
            </a:pPr>
            <a:r>
              <a:rPr lang="en-US"/>
              <a:t>Share your questions and observations.</a:t>
            </a:r>
            <a:endParaRPr/>
          </a:p>
          <a:p>
            <a:pPr indent="-514350" lvl="0" marL="577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AutoNum type="arabicPeriod"/>
            </a:pPr>
            <a:r>
              <a:rPr lang="en-US"/>
              <a:t>Include new observations or ideas as others in your group share what they noticed.</a:t>
            </a:r>
            <a:endParaRPr/>
          </a:p>
          <a:p>
            <a:pPr indent="-514350" lvl="0" marL="577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AutoNum type="arabicPeriod"/>
            </a:pPr>
            <a:r>
              <a:rPr lang="en-US"/>
              <a:t>Synthesize the information and prepare to share it with others.</a:t>
            </a:r>
            <a:endParaRPr/>
          </a:p>
        </p:txBody>
      </p:sp>
      <p:pic>
        <p:nvPicPr>
          <p:cNvPr id="145" name="Google Shape;145;g116b9acc696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2427" y="1164647"/>
            <a:ext cx="2620650" cy="2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6b9acc696_0_94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Jigsaw</a:t>
            </a:r>
            <a:endParaRPr/>
          </a:p>
        </p:txBody>
      </p:sp>
      <p:sp>
        <p:nvSpPr>
          <p:cNvPr id="151" name="Google Shape;151;g116b9acc696_0_94"/>
          <p:cNvSpPr txBox="1"/>
          <p:nvPr>
            <p:ph idx="1" type="body"/>
          </p:nvPr>
        </p:nvSpPr>
        <p:spPr>
          <a:xfrm>
            <a:off x="457199" y="1309350"/>
            <a:ext cx="5477933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 fontScale="92500" lnSpcReduction="10000"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Form a new group made up of one person from each reading group.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AutoNum type="arabicPeriod"/>
            </a:pPr>
            <a:r>
              <a:rPr lang="en-US"/>
              <a:t>Take turns having each expert share what they learned from their reading.</a:t>
            </a:r>
            <a:endParaRPr/>
          </a:p>
          <a:p>
            <a:pPr indent="0" lvl="0" marL="63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/>
          </a:p>
          <a:p>
            <a:pPr indent="0" lvl="0" marL="63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/>
              <a:t>You should be able to answer the following questions: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do we know?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does this information mean?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Arial"/>
              <a:buChar char="•"/>
            </a:pPr>
            <a:r>
              <a:rPr lang="en-US"/>
              <a:t>What information do we still need?</a:t>
            </a:r>
            <a:endParaRPr/>
          </a:p>
        </p:txBody>
      </p:sp>
      <p:pic>
        <p:nvPicPr>
          <p:cNvPr id="152" name="Google Shape;152;g116b9acc696_0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2427" y="1164647"/>
            <a:ext cx="2620650" cy="2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6a09473d8_0_21"/>
          <p:cNvSpPr txBox="1"/>
          <p:nvPr>
            <p:ph idx="1" type="body"/>
          </p:nvPr>
        </p:nvSpPr>
        <p:spPr>
          <a:xfrm>
            <a:off x="457199" y="1309350"/>
            <a:ext cx="4961467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What have you learned about how scientists approach a problem?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How do earthquakes impact people in Oklahoma?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What do you think is the cause of Oklahoma’s earthquakes?</a:t>
            </a:r>
            <a:endParaRPr/>
          </a:p>
        </p:txBody>
      </p:sp>
      <p:sp>
        <p:nvSpPr>
          <p:cNvPr id="158" name="Google Shape;158;g116a09473d8_0_21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Exit Ticket</a:t>
            </a:r>
            <a:endParaRPr/>
          </a:p>
        </p:txBody>
      </p:sp>
      <p:pic>
        <p:nvPicPr>
          <p:cNvPr id="159" name="Google Shape;159;g116a09473d8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4566" y="1786994"/>
            <a:ext cx="3166867" cy="1569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2020-10-14T20:24:40Z</dcterms:created>
  <dc:creator>K20 Center</dc:creator>
</cp:coreProperties>
</file>