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Lst>
  <p:notesMasterIdLst>
    <p:notesMasterId r:id="rId13"/>
  </p:notesMasterIdLst>
  <p:sldIdLst>
    <p:sldId id="256" r:id="rId2"/>
    <p:sldId id="257" r:id="rId3"/>
    <p:sldId id="258" r:id="rId4"/>
    <p:sldId id="259" r:id="rId5"/>
    <p:sldId id="266" r:id="rId6"/>
    <p:sldId id="267"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86"/>
    <p:restoredTop sz="60417"/>
  </p:normalViewPr>
  <p:slideViewPr>
    <p:cSldViewPr snapToGrid="0" snapToObjects="1">
      <p:cViewPr varScale="1">
        <p:scale>
          <a:sx n="57" d="100"/>
          <a:sy n="57" d="100"/>
        </p:scale>
        <p:origin x="1432"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332F8A-02A3-B149-BE4E-583BAF82EA73}" type="datetimeFigureOut">
              <a:rPr lang="en-US" smtClean="0"/>
              <a:t>9/14/16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8F5E9C-7128-F741-A52B-88D4ED6BF01D}" type="slidenum">
              <a:rPr lang="en-US" smtClean="0"/>
              <a:t>‹#›</a:t>
            </a:fld>
            <a:endParaRPr lang="en-US" dirty="0"/>
          </a:p>
        </p:txBody>
      </p:sp>
    </p:spTree>
    <p:extLst>
      <p:ext uri="{BB962C8B-B14F-4D97-AF65-F5344CB8AC3E}">
        <p14:creationId xmlns:p14="http://schemas.microsoft.com/office/powerpoint/2010/main" val="1028186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8F5E9C-7128-F741-A52B-88D4ED6BF01D}" type="slidenum">
              <a:rPr lang="en-US" smtClean="0"/>
              <a:t>1</a:t>
            </a:fld>
            <a:endParaRPr lang="en-US"/>
          </a:p>
        </p:txBody>
      </p:sp>
    </p:spTree>
    <p:extLst>
      <p:ext uri="{BB962C8B-B14F-4D97-AF65-F5344CB8AC3E}">
        <p14:creationId xmlns:p14="http://schemas.microsoft.com/office/powerpoint/2010/main" val="1420229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Engage</a:t>
            </a:r>
            <a:r>
              <a:rPr lang="en-US" baseline="0" dirty="0" smtClean="0"/>
              <a:t> participants by using the instructional strategy fold the line.  Grouping strategy for card sort.</a:t>
            </a:r>
          </a:p>
          <a:p>
            <a:endParaRPr lang="en-US" baseline="0" dirty="0" smtClean="0"/>
          </a:p>
          <a:p>
            <a:r>
              <a:rPr lang="en-US" baseline="0" dirty="0" smtClean="0"/>
              <a:t>The numbers can be changed to fit how many participants you have and how well versed they are in Marzano and TLE. You could change the number to 10 if you felt it would better represent your participants.  </a:t>
            </a:r>
            <a:endParaRPr lang="en-US" dirty="0"/>
          </a:p>
        </p:txBody>
      </p:sp>
      <p:sp>
        <p:nvSpPr>
          <p:cNvPr id="4" name="Slide Number Placeholder 3"/>
          <p:cNvSpPr>
            <a:spLocks noGrp="1"/>
          </p:cNvSpPr>
          <p:nvPr>
            <p:ph type="sldNum" sz="quarter" idx="10"/>
          </p:nvPr>
        </p:nvSpPr>
        <p:spPr/>
        <p:txBody>
          <a:bodyPr/>
          <a:lstStyle/>
          <a:p>
            <a:fld id="{D68F5E9C-7128-F741-A52B-88D4ED6BF01D}" type="slidenum">
              <a:rPr lang="en-US" smtClean="0"/>
              <a:t>2</a:t>
            </a:fld>
            <a:endParaRPr lang="en-US" dirty="0"/>
          </a:p>
        </p:txBody>
      </p:sp>
    </p:spTree>
    <p:extLst>
      <p:ext uri="{BB962C8B-B14F-4D97-AF65-F5344CB8AC3E}">
        <p14:creationId xmlns:p14="http://schemas.microsoft.com/office/powerpoint/2010/main" val="2078577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8F5E9C-7128-F741-A52B-88D4ED6BF01D}" type="slidenum">
              <a:rPr lang="en-US" smtClean="0"/>
              <a:t>3</a:t>
            </a:fld>
            <a:endParaRPr lang="en-US" dirty="0"/>
          </a:p>
        </p:txBody>
      </p:sp>
    </p:spTree>
    <p:extLst>
      <p:ext uri="{BB962C8B-B14F-4D97-AF65-F5344CB8AC3E}">
        <p14:creationId xmlns:p14="http://schemas.microsoft.com/office/powerpoint/2010/main" val="949606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8F5E9C-7128-F741-A52B-88D4ED6BF01D}" type="slidenum">
              <a:rPr lang="en-US" smtClean="0"/>
              <a:t>4</a:t>
            </a:fld>
            <a:endParaRPr lang="en-US" dirty="0"/>
          </a:p>
        </p:txBody>
      </p:sp>
    </p:spTree>
    <p:extLst>
      <p:ext uri="{BB962C8B-B14F-4D97-AF65-F5344CB8AC3E}">
        <p14:creationId xmlns:p14="http://schemas.microsoft.com/office/powerpoint/2010/main" val="1977393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Big ideas of  slide</a:t>
            </a:r>
            <a:r>
              <a:rPr lang="en-US" baseline="0" dirty="0" smtClean="0"/>
              <a:t> before.  They have a copy of those on their tables. We are going to look at 2,3,4 design questions – dq</a:t>
            </a:r>
            <a:endParaRPr lang="en-US" dirty="0"/>
          </a:p>
        </p:txBody>
      </p:sp>
      <p:sp>
        <p:nvSpPr>
          <p:cNvPr id="4" name="Slide Number Placeholder 3"/>
          <p:cNvSpPr>
            <a:spLocks noGrp="1"/>
          </p:cNvSpPr>
          <p:nvPr>
            <p:ph type="sldNum" sz="quarter" idx="10"/>
          </p:nvPr>
        </p:nvSpPr>
        <p:spPr/>
        <p:txBody>
          <a:bodyPr/>
          <a:lstStyle/>
          <a:p>
            <a:fld id="{128C2B5B-7FB7-47EC-9281-73E928F42132}" type="slidenum">
              <a:rPr lang="en-US" smtClean="0"/>
              <a:t>5</a:t>
            </a:fld>
            <a:endParaRPr lang="en-US" dirty="0"/>
          </a:p>
        </p:txBody>
      </p:sp>
    </p:spTree>
    <p:extLst>
      <p:ext uri="{BB962C8B-B14F-4D97-AF65-F5344CB8AC3E}">
        <p14:creationId xmlns:p14="http://schemas.microsoft.com/office/powerpoint/2010/main" val="875443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are going to look at 2,3,4 because that is where instruction, authenticity and and learning happens. They have the most connections here. This is just to preface what connections we will be making.  </a:t>
            </a:r>
          </a:p>
          <a:p>
            <a:r>
              <a:rPr lang="en-US" baseline="0" dirty="0" smtClean="0"/>
              <a:t>We think</a:t>
            </a:r>
            <a:r>
              <a:rPr lang="is-IS" baseline="0" smtClean="0"/>
              <a:t>… but highlight... </a:t>
            </a:r>
            <a:r>
              <a:rPr lang="en-US" baseline="0" dirty="0" smtClean="0"/>
              <a:t>N</a:t>
            </a:r>
            <a:r>
              <a:rPr lang="is-IS" baseline="0" smtClean="0"/>
              <a:t>ot read</a:t>
            </a:r>
          </a:p>
        </p:txBody>
      </p:sp>
      <p:sp>
        <p:nvSpPr>
          <p:cNvPr id="4" name="Slide Number Placeholder 3"/>
          <p:cNvSpPr>
            <a:spLocks noGrp="1"/>
          </p:cNvSpPr>
          <p:nvPr>
            <p:ph type="sldNum" sz="quarter" idx="10"/>
          </p:nvPr>
        </p:nvSpPr>
        <p:spPr/>
        <p:txBody>
          <a:bodyPr/>
          <a:lstStyle/>
          <a:p>
            <a:fld id="{128C2B5B-7FB7-47EC-9281-73E928F42132}" type="slidenum">
              <a:rPr lang="en-US" smtClean="0"/>
              <a:t>6</a:t>
            </a:fld>
            <a:endParaRPr lang="en-US" dirty="0"/>
          </a:p>
        </p:txBody>
      </p:sp>
    </p:spTree>
    <p:extLst>
      <p:ext uri="{BB962C8B-B14F-4D97-AF65-F5344CB8AC3E}">
        <p14:creationId xmlns:p14="http://schemas.microsoft.com/office/powerpoint/2010/main" val="2111307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Explore</a:t>
            </a:r>
            <a:r>
              <a:rPr lang="en-US" baseline="0" dirty="0" smtClean="0"/>
              <a:t> card sort </a:t>
            </a:r>
            <a:r>
              <a:rPr lang="en-US" baseline="0" dirty="0" smtClean="0"/>
              <a:t>with Marzano Card Sort Mat.</a:t>
            </a:r>
            <a:endParaRPr lang="en-US" baseline="0" dirty="0" smtClean="0"/>
          </a:p>
          <a:p>
            <a:r>
              <a:rPr lang="en-US" baseline="0" dirty="0" smtClean="0"/>
              <a:t>Explain </a:t>
            </a:r>
            <a:r>
              <a:rPr lang="en-US" baseline="0" dirty="0" smtClean="0"/>
              <a:t>after sorting is complete. One </a:t>
            </a:r>
            <a:r>
              <a:rPr lang="en-US" baseline="0" dirty="0" smtClean="0"/>
              <a:t>group will share </a:t>
            </a:r>
            <a:r>
              <a:rPr lang="en-US" baseline="0" dirty="0" smtClean="0"/>
              <a:t>the first group </a:t>
            </a:r>
            <a:r>
              <a:rPr lang="en-US" baseline="0" dirty="0" smtClean="0"/>
              <a:t>of authenticity and the other groups will listen for similarities and </a:t>
            </a:r>
            <a:r>
              <a:rPr lang="en-US" b="0" baseline="0" dirty="0" smtClean="0"/>
              <a:t>differences. Then </a:t>
            </a:r>
            <a:r>
              <a:rPr lang="en-US" baseline="0" dirty="0" smtClean="0"/>
              <a:t>other groups share out the differences they had.</a:t>
            </a:r>
          </a:p>
          <a:p>
            <a:r>
              <a:rPr lang="en-US" baseline="0" dirty="0" smtClean="0"/>
              <a:t>The next group will share out the second component of auth. And continue on with the same </a:t>
            </a:r>
            <a:r>
              <a:rPr lang="en-US" baseline="0" dirty="0" smtClean="0"/>
              <a:t>process until all components have been shared.  </a:t>
            </a:r>
            <a:endParaRPr lang="en-US" baseline="0" dirty="0" smtClean="0"/>
          </a:p>
          <a:p>
            <a:endParaRPr lang="en-US" baseline="0" dirty="0" smtClean="0"/>
          </a:p>
          <a:p>
            <a:r>
              <a:rPr lang="en-US" baseline="0" dirty="0" smtClean="0"/>
              <a:t>ONLY SHARE OUT THE NUMBERS not everything read out. </a:t>
            </a:r>
            <a:endParaRPr lang="en-US" dirty="0" smtClean="0"/>
          </a:p>
          <a:p>
            <a:endParaRPr lang="en-US" dirty="0"/>
          </a:p>
        </p:txBody>
      </p:sp>
      <p:sp>
        <p:nvSpPr>
          <p:cNvPr id="4" name="Slide Number Placeholder 3"/>
          <p:cNvSpPr>
            <a:spLocks noGrp="1"/>
          </p:cNvSpPr>
          <p:nvPr>
            <p:ph type="sldNum" sz="quarter" idx="10"/>
          </p:nvPr>
        </p:nvSpPr>
        <p:spPr/>
        <p:txBody>
          <a:bodyPr/>
          <a:lstStyle/>
          <a:p>
            <a:fld id="{D68F5E9C-7128-F741-A52B-88D4ED6BF01D}" type="slidenum">
              <a:rPr lang="en-US" smtClean="0"/>
              <a:t>7</a:t>
            </a:fld>
            <a:endParaRPr lang="en-US" dirty="0"/>
          </a:p>
        </p:txBody>
      </p:sp>
    </p:spTree>
    <p:extLst>
      <p:ext uri="{BB962C8B-B14F-4D97-AF65-F5344CB8AC3E}">
        <p14:creationId xmlns:p14="http://schemas.microsoft.com/office/powerpoint/2010/main" val="1745839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Extend:</a:t>
            </a:r>
            <a:r>
              <a:rPr lang="en-US" baseline="0" dirty="0" smtClean="0"/>
              <a:t> </a:t>
            </a:r>
            <a:r>
              <a:rPr lang="en-US" dirty="0" smtClean="0"/>
              <a:t>Use </a:t>
            </a:r>
            <a:r>
              <a:rPr lang="en-US" dirty="0" smtClean="0"/>
              <a:t>one</a:t>
            </a:r>
            <a:r>
              <a:rPr lang="en-US" baseline="0" dirty="0" smtClean="0"/>
              <a:t> set from the card sort to complete the hat activity. </a:t>
            </a:r>
            <a:endParaRPr lang="en-US" dirty="0" smtClean="0"/>
          </a:p>
          <a:p>
            <a:r>
              <a:rPr lang="en-US" dirty="0" smtClean="0"/>
              <a:t>Stack</a:t>
            </a:r>
            <a:r>
              <a:rPr lang="en-US" baseline="0" dirty="0" smtClean="0"/>
              <a:t> the deck and make sure you can easily connect to authenticity.  </a:t>
            </a:r>
          </a:p>
          <a:p>
            <a:r>
              <a:rPr lang="en-US" baseline="0" dirty="0" smtClean="0"/>
              <a:t>Pass out the “Brief Definitions of Some Instructional Strategies” sheet after 20 to 30 seconds of struggle and the “Authenticity and Marzano’s Content Feedback Protocol” sheet if needed to scaffold more support for participants.</a:t>
            </a:r>
            <a:endParaRPr lang="en-US" dirty="0" smtClean="0"/>
          </a:p>
          <a:p>
            <a:endParaRPr lang="en-US" dirty="0"/>
          </a:p>
        </p:txBody>
      </p:sp>
      <p:sp>
        <p:nvSpPr>
          <p:cNvPr id="4" name="Slide Number Placeholder 3"/>
          <p:cNvSpPr>
            <a:spLocks noGrp="1"/>
          </p:cNvSpPr>
          <p:nvPr>
            <p:ph type="sldNum" sz="quarter" idx="10"/>
          </p:nvPr>
        </p:nvSpPr>
        <p:spPr/>
        <p:txBody>
          <a:bodyPr/>
          <a:lstStyle/>
          <a:p>
            <a:fld id="{D68F5E9C-7128-F741-A52B-88D4ED6BF01D}" type="slidenum">
              <a:rPr lang="en-US" smtClean="0"/>
              <a:t>8</a:t>
            </a:fld>
            <a:endParaRPr lang="en-US" dirty="0"/>
          </a:p>
        </p:txBody>
      </p:sp>
    </p:spTree>
    <p:extLst>
      <p:ext uri="{BB962C8B-B14F-4D97-AF65-F5344CB8AC3E}">
        <p14:creationId xmlns:p14="http://schemas.microsoft.com/office/powerpoint/2010/main" val="1801175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Evaluate:</a:t>
            </a:r>
            <a:r>
              <a:rPr lang="en-US" baseline="0" dirty="0" smtClean="0"/>
              <a:t> </a:t>
            </a:r>
            <a:r>
              <a:rPr lang="en-US" dirty="0" smtClean="0"/>
              <a:t>Presenter</a:t>
            </a:r>
            <a:r>
              <a:rPr lang="en-US" baseline="0" dirty="0" smtClean="0"/>
              <a:t> will use the Give Me Five Strategy. Presenter will get five volunteers to present or share out their answers. </a:t>
            </a:r>
            <a:endParaRPr lang="en-US" dirty="0"/>
          </a:p>
        </p:txBody>
      </p:sp>
      <p:sp>
        <p:nvSpPr>
          <p:cNvPr id="4" name="Slide Number Placeholder 3"/>
          <p:cNvSpPr>
            <a:spLocks noGrp="1"/>
          </p:cNvSpPr>
          <p:nvPr>
            <p:ph type="sldNum" sz="quarter" idx="10"/>
          </p:nvPr>
        </p:nvSpPr>
        <p:spPr/>
        <p:txBody>
          <a:bodyPr/>
          <a:lstStyle/>
          <a:p>
            <a:fld id="{D68F5E9C-7128-F741-A52B-88D4ED6BF01D}" type="slidenum">
              <a:rPr lang="en-US" smtClean="0"/>
              <a:t>9</a:t>
            </a:fld>
            <a:endParaRPr lang="en-US" dirty="0"/>
          </a:p>
        </p:txBody>
      </p:sp>
    </p:spTree>
    <p:extLst>
      <p:ext uri="{BB962C8B-B14F-4D97-AF65-F5344CB8AC3E}">
        <p14:creationId xmlns:p14="http://schemas.microsoft.com/office/powerpoint/2010/main" val="615546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NUL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6"/>
            </a:gs>
            <a:gs pos="85000">
              <a:schemeClr val="accent1"/>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711200" y="1371600"/>
            <a:ext cx="10468864" cy="1828800"/>
          </a:xfrm>
          <a:ln>
            <a:noFill/>
          </a:ln>
        </p:spPr>
        <p:txBody>
          <a:bodyPr vert="horz" tIns="0" rIns="26009"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625" b="0">
                <a:ln>
                  <a:noFill/>
                </a:ln>
                <a:solidFill>
                  <a:schemeClr val="tx1"/>
                </a:solidFill>
                <a:effectLst/>
                <a:latin typeface="+mj-lt"/>
                <a:ea typeface="+mj-ea"/>
                <a:cs typeface="+mj-cs"/>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26009"/>
          <a:lstStyle>
            <a:lvl1pPr marL="0" marR="45718" indent="0" algn="l">
              <a:buNone/>
              <a:defRPr>
                <a:solidFill>
                  <a:schemeClr val="tx1"/>
                </a:solidFill>
                <a:latin typeface="Calibri"/>
                <a:cs typeface="Calibri"/>
              </a:defRPr>
            </a:lvl1pPr>
            <a:lvl2pPr marL="457177" indent="0" algn="ctr">
              <a:buNone/>
            </a:lvl2pPr>
            <a:lvl3pPr marL="914353" indent="0" algn="ctr">
              <a:buNone/>
            </a:lvl3pPr>
            <a:lvl4pPr marL="1371530" indent="0" algn="ctr">
              <a:buNone/>
            </a:lvl4pPr>
            <a:lvl5pPr marL="1828706" indent="0" algn="ctr">
              <a:buNone/>
            </a:lvl5pPr>
            <a:lvl6pPr marL="2285883" indent="0" algn="ctr">
              <a:buNone/>
            </a:lvl6pPr>
            <a:lvl7pPr marL="2743060" indent="0" algn="ctr">
              <a:buNone/>
            </a:lvl7pPr>
            <a:lvl8pPr marL="3200236" indent="0" algn="ctr">
              <a:buNone/>
            </a:lvl8pPr>
            <a:lvl9pPr marL="3657413" indent="0" algn="ctr">
              <a:buNone/>
            </a:lvl9pPr>
          </a:lstStyle>
          <a:p>
            <a:r>
              <a:rPr kumimoji="0" lang="en-US" smtClean="0"/>
              <a:t>Click to edit Master subtitle style</a:t>
            </a:r>
            <a:endParaRPr kumimoji="0" lang="en-US" dirty="0"/>
          </a:p>
        </p:txBody>
      </p:sp>
      <p:sp>
        <p:nvSpPr>
          <p:cNvPr id="10" name="Rounded Rectangle 11"/>
          <p:cNvSpPr/>
          <p:nvPr userDrawn="1"/>
        </p:nvSpPr>
        <p:spPr>
          <a:xfrm>
            <a:off x="0" y="3919038"/>
            <a:ext cx="5856358" cy="1611087"/>
          </a:xfrm>
          <a:custGeom>
            <a:avLst/>
            <a:gdLst>
              <a:gd name="connsiteX0" fmla="*/ 0 w 6183487"/>
              <a:gd name="connsiteY0" fmla="*/ 265617 h 1593669"/>
              <a:gd name="connsiteX1" fmla="*/ 265617 w 6183487"/>
              <a:gd name="connsiteY1" fmla="*/ 0 h 1593669"/>
              <a:gd name="connsiteX2" fmla="*/ 5917870 w 6183487"/>
              <a:gd name="connsiteY2" fmla="*/ 0 h 1593669"/>
              <a:gd name="connsiteX3" fmla="*/ 6183487 w 6183487"/>
              <a:gd name="connsiteY3" fmla="*/ 265617 h 1593669"/>
              <a:gd name="connsiteX4" fmla="*/ 6183487 w 6183487"/>
              <a:gd name="connsiteY4" fmla="*/ 1328052 h 1593669"/>
              <a:gd name="connsiteX5" fmla="*/ 5917870 w 6183487"/>
              <a:gd name="connsiteY5" fmla="*/ 1593669 h 1593669"/>
              <a:gd name="connsiteX6" fmla="*/ 265617 w 6183487"/>
              <a:gd name="connsiteY6" fmla="*/ 1593669 h 1593669"/>
              <a:gd name="connsiteX7" fmla="*/ 0 w 6183487"/>
              <a:gd name="connsiteY7" fmla="*/ 1328052 h 1593669"/>
              <a:gd name="connsiteX8" fmla="*/ 0 w 6183487"/>
              <a:gd name="connsiteY8" fmla="*/ 265617 h 1593669"/>
              <a:gd name="connsiteX0" fmla="*/ 0 w 6183487"/>
              <a:gd name="connsiteY0" fmla="*/ 265617 h 1593669"/>
              <a:gd name="connsiteX1" fmla="*/ 265617 w 6183487"/>
              <a:gd name="connsiteY1" fmla="*/ 0 h 1593669"/>
              <a:gd name="connsiteX2" fmla="*/ 5917870 w 6183487"/>
              <a:gd name="connsiteY2" fmla="*/ 0 h 1593669"/>
              <a:gd name="connsiteX3" fmla="*/ 6183487 w 6183487"/>
              <a:gd name="connsiteY3" fmla="*/ 265617 h 1593669"/>
              <a:gd name="connsiteX4" fmla="*/ 6183487 w 6183487"/>
              <a:gd name="connsiteY4" fmla="*/ 1328052 h 1593669"/>
              <a:gd name="connsiteX5" fmla="*/ 5917870 w 6183487"/>
              <a:gd name="connsiteY5" fmla="*/ 1593669 h 1593669"/>
              <a:gd name="connsiteX6" fmla="*/ 265617 w 6183487"/>
              <a:gd name="connsiteY6" fmla="*/ 1593669 h 1593669"/>
              <a:gd name="connsiteX7" fmla="*/ 0 w 6183487"/>
              <a:gd name="connsiteY7" fmla="*/ 1328052 h 1593669"/>
              <a:gd name="connsiteX8" fmla="*/ 0 w 6183487"/>
              <a:gd name="connsiteY8" fmla="*/ 265617 h 1593669"/>
              <a:gd name="connsiteX0" fmla="*/ 269966 w 6183487"/>
              <a:gd name="connsiteY0" fmla="*/ 439788 h 1593669"/>
              <a:gd name="connsiteX1" fmla="*/ 265617 w 6183487"/>
              <a:gd name="connsiteY1" fmla="*/ 0 h 1593669"/>
              <a:gd name="connsiteX2" fmla="*/ 5917870 w 6183487"/>
              <a:gd name="connsiteY2" fmla="*/ 0 h 1593669"/>
              <a:gd name="connsiteX3" fmla="*/ 6183487 w 6183487"/>
              <a:gd name="connsiteY3" fmla="*/ 265617 h 1593669"/>
              <a:gd name="connsiteX4" fmla="*/ 6183487 w 6183487"/>
              <a:gd name="connsiteY4" fmla="*/ 1328052 h 1593669"/>
              <a:gd name="connsiteX5" fmla="*/ 5917870 w 6183487"/>
              <a:gd name="connsiteY5" fmla="*/ 1593669 h 1593669"/>
              <a:gd name="connsiteX6" fmla="*/ 265617 w 6183487"/>
              <a:gd name="connsiteY6" fmla="*/ 1593669 h 1593669"/>
              <a:gd name="connsiteX7" fmla="*/ 0 w 6183487"/>
              <a:gd name="connsiteY7" fmla="*/ 1328052 h 1593669"/>
              <a:gd name="connsiteX8" fmla="*/ 269966 w 6183487"/>
              <a:gd name="connsiteY8" fmla="*/ 439788 h 1593669"/>
              <a:gd name="connsiteX0" fmla="*/ 261258 w 6183487"/>
              <a:gd name="connsiteY0" fmla="*/ 439788 h 1593669"/>
              <a:gd name="connsiteX1" fmla="*/ 265617 w 6183487"/>
              <a:gd name="connsiteY1" fmla="*/ 0 h 1593669"/>
              <a:gd name="connsiteX2" fmla="*/ 5917870 w 6183487"/>
              <a:gd name="connsiteY2" fmla="*/ 0 h 1593669"/>
              <a:gd name="connsiteX3" fmla="*/ 6183487 w 6183487"/>
              <a:gd name="connsiteY3" fmla="*/ 265617 h 1593669"/>
              <a:gd name="connsiteX4" fmla="*/ 6183487 w 6183487"/>
              <a:gd name="connsiteY4" fmla="*/ 1328052 h 1593669"/>
              <a:gd name="connsiteX5" fmla="*/ 5917870 w 6183487"/>
              <a:gd name="connsiteY5" fmla="*/ 1593669 h 1593669"/>
              <a:gd name="connsiteX6" fmla="*/ 265617 w 6183487"/>
              <a:gd name="connsiteY6" fmla="*/ 1593669 h 1593669"/>
              <a:gd name="connsiteX7" fmla="*/ 0 w 6183487"/>
              <a:gd name="connsiteY7" fmla="*/ 1328052 h 1593669"/>
              <a:gd name="connsiteX8" fmla="*/ 261258 w 6183487"/>
              <a:gd name="connsiteY8" fmla="*/ 439788 h 1593669"/>
              <a:gd name="connsiteX0" fmla="*/ 61990 w 5984219"/>
              <a:gd name="connsiteY0" fmla="*/ 439788 h 1593669"/>
              <a:gd name="connsiteX1" fmla="*/ 66349 w 5984219"/>
              <a:gd name="connsiteY1" fmla="*/ 0 h 1593669"/>
              <a:gd name="connsiteX2" fmla="*/ 5718602 w 5984219"/>
              <a:gd name="connsiteY2" fmla="*/ 0 h 1593669"/>
              <a:gd name="connsiteX3" fmla="*/ 5984219 w 5984219"/>
              <a:gd name="connsiteY3" fmla="*/ 265617 h 1593669"/>
              <a:gd name="connsiteX4" fmla="*/ 5984219 w 5984219"/>
              <a:gd name="connsiteY4" fmla="*/ 1328052 h 1593669"/>
              <a:gd name="connsiteX5" fmla="*/ 5718602 w 5984219"/>
              <a:gd name="connsiteY5" fmla="*/ 1593669 h 1593669"/>
              <a:gd name="connsiteX6" fmla="*/ 66349 w 5984219"/>
              <a:gd name="connsiteY6" fmla="*/ 1593669 h 1593669"/>
              <a:gd name="connsiteX7" fmla="*/ 61989 w 5984219"/>
              <a:gd name="connsiteY7" fmla="*/ 1223549 h 1593669"/>
              <a:gd name="connsiteX8" fmla="*/ 61990 w 5984219"/>
              <a:gd name="connsiteY8" fmla="*/ 439788 h 1593669"/>
              <a:gd name="connsiteX0" fmla="*/ 606 w 5922835"/>
              <a:gd name="connsiteY0" fmla="*/ 439788 h 1593669"/>
              <a:gd name="connsiteX1" fmla="*/ 4965 w 5922835"/>
              <a:gd name="connsiteY1" fmla="*/ 0 h 1593669"/>
              <a:gd name="connsiteX2" fmla="*/ 5657218 w 5922835"/>
              <a:gd name="connsiteY2" fmla="*/ 0 h 1593669"/>
              <a:gd name="connsiteX3" fmla="*/ 5922835 w 5922835"/>
              <a:gd name="connsiteY3" fmla="*/ 265617 h 1593669"/>
              <a:gd name="connsiteX4" fmla="*/ 5922835 w 5922835"/>
              <a:gd name="connsiteY4" fmla="*/ 1328052 h 1593669"/>
              <a:gd name="connsiteX5" fmla="*/ 5657218 w 5922835"/>
              <a:gd name="connsiteY5" fmla="*/ 1593669 h 1593669"/>
              <a:gd name="connsiteX6" fmla="*/ 4965 w 5922835"/>
              <a:gd name="connsiteY6" fmla="*/ 1593669 h 1593669"/>
              <a:gd name="connsiteX7" fmla="*/ 605 w 5922835"/>
              <a:gd name="connsiteY7" fmla="*/ 1223549 h 1593669"/>
              <a:gd name="connsiteX8" fmla="*/ 606 w 5922835"/>
              <a:gd name="connsiteY8" fmla="*/ 439788 h 1593669"/>
              <a:gd name="connsiteX0" fmla="*/ 606 w 5922835"/>
              <a:gd name="connsiteY0" fmla="*/ 439788 h 1593669"/>
              <a:gd name="connsiteX1" fmla="*/ 4965 w 5922835"/>
              <a:gd name="connsiteY1" fmla="*/ 0 h 1593669"/>
              <a:gd name="connsiteX2" fmla="*/ 5657218 w 5922835"/>
              <a:gd name="connsiteY2" fmla="*/ 0 h 1593669"/>
              <a:gd name="connsiteX3" fmla="*/ 5922835 w 5922835"/>
              <a:gd name="connsiteY3" fmla="*/ 265617 h 1593669"/>
              <a:gd name="connsiteX4" fmla="*/ 5922835 w 5922835"/>
              <a:gd name="connsiteY4" fmla="*/ 1328052 h 1593669"/>
              <a:gd name="connsiteX5" fmla="*/ 5657218 w 5922835"/>
              <a:gd name="connsiteY5" fmla="*/ 1593669 h 1593669"/>
              <a:gd name="connsiteX6" fmla="*/ 4965 w 5922835"/>
              <a:gd name="connsiteY6" fmla="*/ 1593669 h 1593669"/>
              <a:gd name="connsiteX7" fmla="*/ 605 w 5922835"/>
              <a:gd name="connsiteY7" fmla="*/ 1223549 h 1593669"/>
              <a:gd name="connsiteX8" fmla="*/ 606 w 5922835"/>
              <a:gd name="connsiteY8" fmla="*/ 439788 h 1593669"/>
              <a:gd name="connsiteX0" fmla="*/ 606 w 5922835"/>
              <a:gd name="connsiteY0" fmla="*/ 439788 h 1593669"/>
              <a:gd name="connsiteX1" fmla="*/ 4965 w 5922835"/>
              <a:gd name="connsiteY1" fmla="*/ 0 h 1593669"/>
              <a:gd name="connsiteX2" fmla="*/ 5657218 w 5922835"/>
              <a:gd name="connsiteY2" fmla="*/ 0 h 1593669"/>
              <a:gd name="connsiteX3" fmla="*/ 5922835 w 5922835"/>
              <a:gd name="connsiteY3" fmla="*/ 265617 h 1593669"/>
              <a:gd name="connsiteX4" fmla="*/ 5922835 w 5922835"/>
              <a:gd name="connsiteY4" fmla="*/ 1328052 h 1593669"/>
              <a:gd name="connsiteX5" fmla="*/ 5657218 w 5922835"/>
              <a:gd name="connsiteY5" fmla="*/ 1593669 h 1593669"/>
              <a:gd name="connsiteX6" fmla="*/ 4965 w 5922835"/>
              <a:gd name="connsiteY6" fmla="*/ 1593669 h 1593669"/>
              <a:gd name="connsiteX7" fmla="*/ 18022 w 5922835"/>
              <a:gd name="connsiteY7" fmla="*/ 1110338 h 1593669"/>
              <a:gd name="connsiteX8" fmla="*/ 606 w 5922835"/>
              <a:gd name="connsiteY8" fmla="*/ 439788 h 1593669"/>
              <a:gd name="connsiteX0" fmla="*/ 606 w 5922835"/>
              <a:gd name="connsiteY0" fmla="*/ 439788 h 1593669"/>
              <a:gd name="connsiteX1" fmla="*/ 4965 w 5922835"/>
              <a:gd name="connsiteY1" fmla="*/ 0 h 1593669"/>
              <a:gd name="connsiteX2" fmla="*/ 5657218 w 5922835"/>
              <a:gd name="connsiteY2" fmla="*/ 0 h 1593669"/>
              <a:gd name="connsiteX3" fmla="*/ 5922835 w 5922835"/>
              <a:gd name="connsiteY3" fmla="*/ 265617 h 1593669"/>
              <a:gd name="connsiteX4" fmla="*/ 5922835 w 5922835"/>
              <a:gd name="connsiteY4" fmla="*/ 1328052 h 1593669"/>
              <a:gd name="connsiteX5" fmla="*/ 5657218 w 5922835"/>
              <a:gd name="connsiteY5" fmla="*/ 1593669 h 1593669"/>
              <a:gd name="connsiteX6" fmla="*/ 4965 w 5922835"/>
              <a:gd name="connsiteY6" fmla="*/ 1593669 h 1593669"/>
              <a:gd name="connsiteX7" fmla="*/ 9314 w 5922835"/>
              <a:gd name="connsiteY7" fmla="*/ 1084212 h 1593669"/>
              <a:gd name="connsiteX8" fmla="*/ 606 w 5922835"/>
              <a:gd name="connsiteY8" fmla="*/ 439788 h 1593669"/>
              <a:gd name="connsiteX0" fmla="*/ 8892 w 5931121"/>
              <a:gd name="connsiteY0" fmla="*/ 439788 h 1593669"/>
              <a:gd name="connsiteX1" fmla="*/ 13251 w 5931121"/>
              <a:gd name="connsiteY1" fmla="*/ 0 h 1593669"/>
              <a:gd name="connsiteX2" fmla="*/ 5665504 w 5931121"/>
              <a:gd name="connsiteY2" fmla="*/ 0 h 1593669"/>
              <a:gd name="connsiteX3" fmla="*/ 5931121 w 5931121"/>
              <a:gd name="connsiteY3" fmla="*/ 265617 h 1593669"/>
              <a:gd name="connsiteX4" fmla="*/ 5931121 w 5931121"/>
              <a:gd name="connsiteY4" fmla="*/ 1328052 h 1593669"/>
              <a:gd name="connsiteX5" fmla="*/ 5665504 w 5931121"/>
              <a:gd name="connsiteY5" fmla="*/ 1593669 h 1593669"/>
              <a:gd name="connsiteX6" fmla="*/ 13251 w 5931121"/>
              <a:gd name="connsiteY6" fmla="*/ 1593669 h 1593669"/>
              <a:gd name="connsiteX7" fmla="*/ 0 w 5931121"/>
              <a:gd name="connsiteY7" fmla="*/ 1023252 h 1593669"/>
              <a:gd name="connsiteX8" fmla="*/ 8892 w 5931121"/>
              <a:gd name="connsiteY8" fmla="*/ 439788 h 1593669"/>
              <a:gd name="connsiteX0" fmla="*/ 13242 w 5935471"/>
              <a:gd name="connsiteY0" fmla="*/ 439788 h 1602378"/>
              <a:gd name="connsiteX1" fmla="*/ 17601 w 5935471"/>
              <a:gd name="connsiteY1" fmla="*/ 0 h 1602378"/>
              <a:gd name="connsiteX2" fmla="*/ 5669854 w 5935471"/>
              <a:gd name="connsiteY2" fmla="*/ 0 h 1602378"/>
              <a:gd name="connsiteX3" fmla="*/ 5935471 w 5935471"/>
              <a:gd name="connsiteY3" fmla="*/ 265617 h 1602378"/>
              <a:gd name="connsiteX4" fmla="*/ 5935471 w 5935471"/>
              <a:gd name="connsiteY4" fmla="*/ 1328052 h 1602378"/>
              <a:gd name="connsiteX5" fmla="*/ 5669854 w 5935471"/>
              <a:gd name="connsiteY5" fmla="*/ 1593669 h 1602378"/>
              <a:gd name="connsiteX6" fmla="*/ 0 w 5935471"/>
              <a:gd name="connsiteY6" fmla="*/ 1602378 h 1602378"/>
              <a:gd name="connsiteX7" fmla="*/ 4350 w 5935471"/>
              <a:gd name="connsiteY7" fmla="*/ 1023252 h 1602378"/>
              <a:gd name="connsiteX8" fmla="*/ 13242 w 5935471"/>
              <a:gd name="connsiteY8" fmla="*/ 439788 h 1602378"/>
              <a:gd name="connsiteX0" fmla="*/ 8892 w 5931121"/>
              <a:gd name="connsiteY0" fmla="*/ 439788 h 1611087"/>
              <a:gd name="connsiteX1" fmla="*/ 13251 w 5931121"/>
              <a:gd name="connsiteY1" fmla="*/ 0 h 1611087"/>
              <a:gd name="connsiteX2" fmla="*/ 5665504 w 5931121"/>
              <a:gd name="connsiteY2" fmla="*/ 0 h 1611087"/>
              <a:gd name="connsiteX3" fmla="*/ 5931121 w 5931121"/>
              <a:gd name="connsiteY3" fmla="*/ 265617 h 1611087"/>
              <a:gd name="connsiteX4" fmla="*/ 5931121 w 5931121"/>
              <a:gd name="connsiteY4" fmla="*/ 1328052 h 1611087"/>
              <a:gd name="connsiteX5" fmla="*/ 5665504 w 5931121"/>
              <a:gd name="connsiteY5" fmla="*/ 1593669 h 1611087"/>
              <a:gd name="connsiteX6" fmla="*/ 13250 w 5931121"/>
              <a:gd name="connsiteY6" fmla="*/ 1611087 h 1611087"/>
              <a:gd name="connsiteX7" fmla="*/ 0 w 5931121"/>
              <a:gd name="connsiteY7" fmla="*/ 1023252 h 1611087"/>
              <a:gd name="connsiteX8" fmla="*/ 8892 w 5931121"/>
              <a:gd name="connsiteY8" fmla="*/ 439788 h 1611087"/>
              <a:gd name="connsiteX0" fmla="*/ 606 w 5922835"/>
              <a:gd name="connsiteY0" fmla="*/ 439788 h 1611087"/>
              <a:gd name="connsiteX1" fmla="*/ 4965 w 5922835"/>
              <a:gd name="connsiteY1" fmla="*/ 0 h 1611087"/>
              <a:gd name="connsiteX2" fmla="*/ 5657218 w 5922835"/>
              <a:gd name="connsiteY2" fmla="*/ 0 h 1611087"/>
              <a:gd name="connsiteX3" fmla="*/ 5922835 w 5922835"/>
              <a:gd name="connsiteY3" fmla="*/ 265617 h 1611087"/>
              <a:gd name="connsiteX4" fmla="*/ 5922835 w 5922835"/>
              <a:gd name="connsiteY4" fmla="*/ 1328052 h 1611087"/>
              <a:gd name="connsiteX5" fmla="*/ 5657218 w 5922835"/>
              <a:gd name="connsiteY5" fmla="*/ 1593669 h 1611087"/>
              <a:gd name="connsiteX6" fmla="*/ 4964 w 5922835"/>
              <a:gd name="connsiteY6" fmla="*/ 1611087 h 1611087"/>
              <a:gd name="connsiteX7" fmla="*/ 9314 w 5922835"/>
              <a:gd name="connsiteY7" fmla="*/ 1092921 h 1611087"/>
              <a:gd name="connsiteX8" fmla="*/ 606 w 5922835"/>
              <a:gd name="connsiteY8" fmla="*/ 439788 h 1611087"/>
              <a:gd name="connsiteX0" fmla="*/ 6856 w 5920285"/>
              <a:gd name="connsiteY0" fmla="*/ 457205 h 1611087"/>
              <a:gd name="connsiteX1" fmla="*/ 2415 w 5920285"/>
              <a:gd name="connsiteY1" fmla="*/ 0 h 1611087"/>
              <a:gd name="connsiteX2" fmla="*/ 5654668 w 5920285"/>
              <a:gd name="connsiteY2" fmla="*/ 0 h 1611087"/>
              <a:gd name="connsiteX3" fmla="*/ 5920285 w 5920285"/>
              <a:gd name="connsiteY3" fmla="*/ 265617 h 1611087"/>
              <a:gd name="connsiteX4" fmla="*/ 5920285 w 5920285"/>
              <a:gd name="connsiteY4" fmla="*/ 1328052 h 1611087"/>
              <a:gd name="connsiteX5" fmla="*/ 5654668 w 5920285"/>
              <a:gd name="connsiteY5" fmla="*/ 1593669 h 1611087"/>
              <a:gd name="connsiteX6" fmla="*/ 2414 w 5920285"/>
              <a:gd name="connsiteY6" fmla="*/ 1611087 h 1611087"/>
              <a:gd name="connsiteX7" fmla="*/ 6764 w 5920285"/>
              <a:gd name="connsiteY7" fmla="*/ 1092921 h 1611087"/>
              <a:gd name="connsiteX8" fmla="*/ 6856 w 5920285"/>
              <a:gd name="connsiteY8" fmla="*/ 457205 h 1611087"/>
              <a:gd name="connsiteX0" fmla="*/ 4442 w 5917871"/>
              <a:gd name="connsiteY0" fmla="*/ 457205 h 1611087"/>
              <a:gd name="connsiteX1" fmla="*/ 17601 w 5917871"/>
              <a:gd name="connsiteY1" fmla="*/ 8708 h 1611087"/>
              <a:gd name="connsiteX2" fmla="*/ 5652254 w 5917871"/>
              <a:gd name="connsiteY2" fmla="*/ 0 h 1611087"/>
              <a:gd name="connsiteX3" fmla="*/ 5917871 w 5917871"/>
              <a:gd name="connsiteY3" fmla="*/ 265617 h 1611087"/>
              <a:gd name="connsiteX4" fmla="*/ 5917871 w 5917871"/>
              <a:gd name="connsiteY4" fmla="*/ 1328052 h 1611087"/>
              <a:gd name="connsiteX5" fmla="*/ 5652254 w 5917871"/>
              <a:gd name="connsiteY5" fmla="*/ 1593669 h 1611087"/>
              <a:gd name="connsiteX6" fmla="*/ 0 w 5917871"/>
              <a:gd name="connsiteY6" fmla="*/ 1611087 h 1611087"/>
              <a:gd name="connsiteX7" fmla="*/ 4350 w 5917871"/>
              <a:gd name="connsiteY7" fmla="*/ 1092921 h 1611087"/>
              <a:gd name="connsiteX8" fmla="*/ 4442 w 5917871"/>
              <a:gd name="connsiteY8" fmla="*/ 457205 h 1611087"/>
              <a:gd name="connsiteX0" fmla="*/ 4442 w 5917871"/>
              <a:gd name="connsiteY0" fmla="*/ 457205 h 1611087"/>
              <a:gd name="connsiteX1" fmla="*/ 8800 w 5917871"/>
              <a:gd name="connsiteY1" fmla="*/ 8708 h 1611087"/>
              <a:gd name="connsiteX2" fmla="*/ 5652254 w 5917871"/>
              <a:gd name="connsiteY2" fmla="*/ 0 h 1611087"/>
              <a:gd name="connsiteX3" fmla="*/ 5917871 w 5917871"/>
              <a:gd name="connsiteY3" fmla="*/ 265617 h 1611087"/>
              <a:gd name="connsiteX4" fmla="*/ 5917871 w 5917871"/>
              <a:gd name="connsiteY4" fmla="*/ 1328052 h 1611087"/>
              <a:gd name="connsiteX5" fmla="*/ 5652254 w 5917871"/>
              <a:gd name="connsiteY5" fmla="*/ 1593669 h 1611087"/>
              <a:gd name="connsiteX6" fmla="*/ 0 w 5917871"/>
              <a:gd name="connsiteY6" fmla="*/ 1611087 h 1611087"/>
              <a:gd name="connsiteX7" fmla="*/ 4350 w 5917871"/>
              <a:gd name="connsiteY7" fmla="*/ 1092921 h 1611087"/>
              <a:gd name="connsiteX8" fmla="*/ 4442 w 5917871"/>
              <a:gd name="connsiteY8" fmla="*/ 457205 h 1611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17871" h="1611087">
                <a:moveTo>
                  <a:pt x="4442" y="457205"/>
                </a:moveTo>
                <a:cubicBezTo>
                  <a:pt x="4442" y="310509"/>
                  <a:pt x="1441" y="478970"/>
                  <a:pt x="8800" y="8708"/>
                </a:cubicBezTo>
                <a:lnTo>
                  <a:pt x="5652254" y="0"/>
                </a:lnTo>
                <a:cubicBezTo>
                  <a:pt x="5798950" y="0"/>
                  <a:pt x="5917871" y="118921"/>
                  <a:pt x="5917871" y="265617"/>
                </a:cubicBezTo>
                <a:lnTo>
                  <a:pt x="5917871" y="1328052"/>
                </a:lnTo>
                <a:cubicBezTo>
                  <a:pt x="5917871" y="1474748"/>
                  <a:pt x="5798950" y="1593669"/>
                  <a:pt x="5652254" y="1593669"/>
                </a:cubicBezTo>
                <a:lnTo>
                  <a:pt x="0" y="1611087"/>
                </a:lnTo>
                <a:cubicBezTo>
                  <a:pt x="1350" y="923110"/>
                  <a:pt x="4350" y="1239617"/>
                  <a:pt x="4350" y="1092921"/>
                </a:cubicBezTo>
                <a:cubicBezTo>
                  <a:pt x="4350" y="831667"/>
                  <a:pt x="4442" y="718459"/>
                  <a:pt x="4442" y="457205"/>
                </a:cubicBez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1201" y="4147692"/>
            <a:ext cx="4852909" cy="1153777"/>
          </a:xfrm>
          <a:prstGeom prst="rect">
            <a:avLst/>
          </a:prstGeom>
        </p:spPr>
      </p:pic>
    </p:spTree>
    <p:extLst>
      <p:ext uri="{BB962C8B-B14F-4D97-AF65-F5344CB8AC3E}">
        <p14:creationId xmlns:p14="http://schemas.microsoft.com/office/powerpoint/2010/main" val="194657092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9"/>
        <p:cNvGrpSpPr/>
        <p:nvPr/>
      </p:nvGrpSpPr>
      <p:grpSpPr>
        <a:xfrm>
          <a:off x="0" y="0"/>
          <a:ext cx="0" cy="0"/>
          <a:chOff x="0" y="0"/>
          <a:chExt cx="0" cy="0"/>
        </a:xfrm>
      </p:grpSpPr>
      <p:sp>
        <p:nvSpPr>
          <p:cNvPr id="22" name="Shape 22"/>
          <p:cNvSpPr txBox="1">
            <a:spLocks noGrp="1"/>
          </p:cNvSpPr>
          <p:nvPr>
            <p:ph type="title"/>
          </p:nvPr>
        </p:nvSpPr>
        <p:spPr>
          <a:xfrm>
            <a:off x="609600" y="274637"/>
            <a:ext cx="10972800" cy="1143000"/>
          </a:xfrm>
          <a:prstGeom prst="rect">
            <a:avLst/>
          </a:prstGeom>
          <a:noFill/>
          <a:ln>
            <a:noFill/>
          </a:ln>
        </p:spPr>
        <p:txBody>
          <a:bodyPr lIns="130025" tIns="130025" rIns="130025" bIns="130025" anchor="ctr" anchorCtr="0"/>
          <a:lstStyle>
            <a:lvl1pPr algn="l" rtl="0">
              <a:spcBef>
                <a:spcPts val="0"/>
              </a:spcBef>
              <a:buSzPct val="100000"/>
              <a:buFont typeface="Georgia"/>
              <a:buNone/>
              <a:defRPr sz="4781" b="0">
                <a:solidFill>
                  <a:srgbClr val="991B1E"/>
                </a:solidFill>
                <a:latin typeface="Calibri"/>
                <a:ea typeface="Georgia"/>
                <a:cs typeface="Calibri"/>
                <a:sym typeface="Georgia"/>
              </a:defRPr>
            </a:lvl1pPr>
            <a:lvl2pPr algn="l" rtl="0">
              <a:spcBef>
                <a:spcPts val="0"/>
              </a:spcBef>
              <a:buSzPct val="100000"/>
              <a:buFont typeface="Georgia"/>
              <a:buNone/>
              <a:defRPr sz="4781" b="0">
                <a:solidFill>
                  <a:schemeClr val="lt1"/>
                </a:solidFill>
                <a:latin typeface="Georgia"/>
                <a:ea typeface="Georgia"/>
                <a:cs typeface="Georgia"/>
                <a:sym typeface="Georgia"/>
              </a:defRPr>
            </a:lvl2pPr>
            <a:lvl3pPr algn="l" rtl="0">
              <a:spcBef>
                <a:spcPts val="0"/>
              </a:spcBef>
              <a:buSzPct val="100000"/>
              <a:buFont typeface="Georgia"/>
              <a:buNone/>
              <a:defRPr sz="4781" b="0">
                <a:solidFill>
                  <a:schemeClr val="lt1"/>
                </a:solidFill>
                <a:latin typeface="Georgia"/>
                <a:ea typeface="Georgia"/>
                <a:cs typeface="Georgia"/>
                <a:sym typeface="Georgia"/>
              </a:defRPr>
            </a:lvl3pPr>
            <a:lvl4pPr algn="l" rtl="0">
              <a:spcBef>
                <a:spcPts val="0"/>
              </a:spcBef>
              <a:buSzPct val="100000"/>
              <a:buFont typeface="Georgia"/>
              <a:buNone/>
              <a:defRPr sz="4781" b="0">
                <a:solidFill>
                  <a:schemeClr val="lt1"/>
                </a:solidFill>
                <a:latin typeface="Georgia"/>
                <a:ea typeface="Georgia"/>
                <a:cs typeface="Georgia"/>
                <a:sym typeface="Georgia"/>
              </a:defRPr>
            </a:lvl4pPr>
            <a:lvl5pPr algn="l" rtl="0">
              <a:spcBef>
                <a:spcPts val="0"/>
              </a:spcBef>
              <a:buSzPct val="100000"/>
              <a:buFont typeface="Georgia"/>
              <a:buNone/>
              <a:defRPr sz="4781" b="0">
                <a:solidFill>
                  <a:schemeClr val="lt1"/>
                </a:solidFill>
                <a:latin typeface="Georgia"/>
                <a:ea typeface="Georgia"/>
                <a:cs typeface="Georgia"/>
                <a:sym typeface="Georgia"/>
              </a:defRPr>
            </a:lvl5pPr>
            <a:lvl6pPr algn="l" rtl="0">
              <a:spcBef>
                <a:spcPts val="0"/>
              </a:spcBef>
              <a:buSzPct val="100000"/>
              <a:buFont typeface="Georgia"/>
              <a:buNone/>
              <a:defRPr sz="4781" b="0">
                <a:solidFill>
                  <a:schemeClr val="lt1"/>
                </a:solidFill>
                <a:latin typeface="Georgia"/>
                <a:ea typeface="Georgia"/>
                <a:cs typeface="Georgia"/>
                <a:sym typeface="Georgia"/>
              </a:defRPr>
            </a:lvl6pPr>
            <a:lvl7pPr algn="l" rtl="0">
              <a:spcBef>
                <a:spcPts val="0"/>
              </a:spcBef>
              <a:buSzPct val="100000"/>
              <a:buFont typeface="Georgia"/>
              <a:buNone/>
              <a:defRPr sz="4781" b="0">
                <a:solidFill>
                  <a:schemeClr val="lt1"/>
                </a:solidFill>
                <a:latin typeface="Georgia"/>
                <a:ea typeface="Georgia"/>
                <a:cs typeface="Georgia"/>
                <a:sym typeface="Georgia"/>
              </a:defRPr>
            </a:lvl7pPr>
            <a:lvl8pPr algn="l" rtl="0">
              <a:spcBef>
                <a:spcPts val="0"/>
              </a:spcBef>
              <a:buSzPct val="100000"/>
              <a:buFont typeface="Georgia"/>
              <a:buNone/>
              <a:defRPr sz="4781" b="0">
                <a:solidFill>
                  <a:schemeClr val="lt1"/>
                </a:solidFill>
                <a:latin typeface="Georgia"/>
                <a:ea typeface="Georgia"/>
                <a:cs typeface="Georgia"/>
                <a:sym typeface="Georgia"/>
              </a:defRPr>
            </a:lvl8pPr>
            <a:lvl9pPr algn="l" rtl="0">
              <a:spcBef>
                <a:spcPts val="0"/>
              </a:spcBef>
              <a:buSzPct val="100000"/>
              <a:buFont typeface="Georgia"/>
              <a:buNone/>
              <a:defRPr sz="4781" b="0">
                <a:solidFill>
                  <a:schemeClr val="lt1"/>
                </a:solidFill>
                <a:latin typeface="Georgia"/>
                <a:ea typeface="Georgia"/>
                <a:cs typeface="Georgia"/>
                <a:sym typeface="Georgia"/>
              </a:defRPr>
            </a:lvl9pPr>
          </a:lstStyle>
          <a:p>
            <a:r>
              <a:rPr lang="en-US" smtClean="0"/>
              <a:t>Click to edit Master title style</a:t>
            </a:r>
            <a:endParaRPr lang="en-US" dirty="0"/>
          </a:p>
        </p:txBody>
      </p:sp>
      <p:sp>
        <p:nvSpPr>
          <p:cNvPr id="23" name="Shape 23"/>
          <p:cNvSpPr txBox="1">
            <a:spLocks noGrp="1"/>
          </p:cNvSpPr>
          <p:nvPr>
            <p:ph type="body" idx="1"/>
          </p:nvPr>
        </p:nvSpPr>
        <p:spPr>
          <a:xfrm>
            <a:off x="609600" y="1600200"/>
            <a:ext cx="5326000" cy="4967700"/>
          </a:xfrm>
          <a:prstGeom prst="rect">
            <a:avLst/>
          </a:prstGeom>
          <a:noFill/>
          <a:ln>
            <a:noFill/>
          </a:ln>
        </p:spPr>
        <p:txBody>
          <a:bodyPr lIns="130025" tIns="130025" rIns="130025" bIns="130025" anchor="t" anchorCtr="0"/>
          <a:lstStyle>
            <a:lvl1pPr rtl="0">
              <a:defRPr/>
            </a:lvl1pPr>
            <a:lvl2pPr rtl="0">
              <a:defRPr/>
            </a:lvl2pPr>
            <a:lvl3pPr rtl="0">
              <a:defRPr/>
            </a:lvl3pPr>
            <a:lvl4pPr rtl="0">
              <a:defRPr/>
            </a:lvl4pPr>
            <a:lvl5pPr rtl="0">
              <a:defRPr sz="1828"/>
            </a:lvl5pPr>
            <a:lvl6pPr rtl="0">
              <a:defRPr sz="1828"/>
            </a:lvl6pPr>
            <a:lvl7pPr rtl="0">
              <a:defRPr sz="1828"/>
            </a:lvl7pPr>
            <a:lvl8pPr rtl="0">
              <a:defRPr sz="1828"/>
            </a:lvl8pPr>
            <a:lvl9pPr rtl="0">
              <a:defRPr sz="1828"/>
            </a:lvl9pPr>
          </a:lstStyle>
          <a:p>
            <a:pPr lvl="0"/>
            <a:r>
              <a:rPr lang="en-US" smtClean="0"/>
              <a:t>Click to edit Master text styles</a:t>
            </a:r>
          </a:p>
        </p:txBody>
      </p:sp>
      <p:sp>
        <p:nvSpPr>
          <p:cNvPr id="25" name="Shape 25"/>
          <p:cNvSpPr txBox="1">
            <a:spLocks noGrp="1"/>
          </p:cNvSpPr>
          <p:nvPr>
            <p:ph type="body" idx="2"/>
          </p:nvPr>
        </p:nvSpPr>
        <p:spPr>
          <a:xfrm>
            <a:off x="6256365" y="1600200"/>
            <a:ext cx="5326000" cy="4967700"/>
          </a:xfrm>
          <a:prstGeom prst="rect">
            <a:avLst/>
          </a:prstGeom>
          <a:noFill/>
          <a:ln>
            <a:noFill/>
          </a:ln>
        </p:spPr>
        <p:txBody>
          <a:bodyPr lIns="130025" tIns="130025" rIns="130025" bIns="130025" anchor="t" anchorCtr="0"/>
          <a:lstStyle>
            <a:lvl1pPr rtl="0">
              <a:defRPr/>
            </a:lvl1pPr>
            <a:lvl2pPr rtl="0">
              <a:defRPr/>
            </a:lvl2pPr>
            <a:lvl3pPr rtl="0">
              <a:defRPr/>
            </a:lvl3pPr>
            <a:lvl4pPr rtl="0">
              <a:defRPr/>
            </a:lvl4pPr>
            <a:lvl5pPr rtl="0">
              <a:defRPr sz="1828"/>
            </a:lvl5pPr>
            <a:lvl6pPr rtl="0">
              <a:defRPr sz="1828"/>
            </a:lvl6pPr>
            <a:lvl7pPr rtl="0">
              <a:defRPr sz="1828"/>
            </a:lvl7pPr>
            <a:lvl8pPr rtl="0">
              <a:defRPr sz="1828"/>
            </a:lvl8pPr>
            <a:lvl9pPr rtl="0">
              <a:defRPr sz="1828"/>
            </a:lvl9pPr>
          </a:lstStyle>
          <a:p>
            <a:pPr lvl="0"/>
            <a:r>
              <a:rPr lang="en-US" smtClean="0"/>
              <a:t>Click to edit Master text styles</a:t>
            </a:r>
          </a:p>
        </p:txBody>
      </p:sp>
    </p:spTree>
    <p:extLst>
      <p:ext uri="{BB962C8B-B14F-4D97-AF65-F5344CB8AC3E}">
        <p14:creationId xmlns:p14="http://schemas.microsoft.com/office/powerpoint/2010/main" val="7330734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 Dark">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52177872"/>
      </p:ext>
    </p:extLst>
  </p:cSld>
  <p:clrMapOvr>
    <a:masterClrMapping/>
  </p:clrMapOvr>
  <p:transition spd="med"/>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extLst>
      <p:ext uri="{BB962C8B-B14F-4D97-AF65-F5344CB8AC3E}">
        <p14:creationId xmlns:p14="http://schemas.microsoft.com/office/powerpoint/2010/main" val="125159084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625" b="0" cap="none" baseline="0" dirty="0">
                <a:ln w="635">
                  <a:noFill/>
                </a:ln>
                <a:solidFill>
                  <a:srgbClr val="FFFFFF"/>
                </a:solidFill>
                <a:effectLst/>
                <a:latin typeface="+mj-lt"/>
                <a:ea typeface="+mj-ea"/>
                <a:cs typeface="+mj-cs"/>
              </a:defRPr>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707136" y="2704664"/>
            <a:ext cx="10363200" cy="1509712"/>
          </a:xfrm>
        </p:spPr>
        <p:txBody>
          <a:bodyPr lIns="65023" rIns="65023" anchor="t"/>
          <a:lstStyle>
            <a:lvl1pPr marL="0" indent="0">
              <a:buNone/>
              <a:defRPr sz="2180">
                <a:solidFill>
                  <a:schemeClr val="tx1"/>
                </a:solidFill>
              </a:defRPr>
            </a:lvl1pPr>
            <a:lvl2pPr>
              <a:buNone/>
              <a:defRPr sz="1828">
                <a:solidFill>
                  <a:schemeClr val="tx1">
                    <a:tint val="75000"/>
                  </a:schemeClr>
                </a:solidFill>
              </a:defRPr>
            </a:lvl2pPr>
            <a:lvl3pPr>
              <a:buNone/>
              <a:defRPr sz="1617">
                <a:solidFill>
                  <a:schemeClr val="tx1">
                    <a:tint val="75000"/>
                  </a:schemeClr>
                </a:solidFill>
              </a:defRPr>
            </a:lvl3pPr>
            <a:lvl4pPr>
              <a:buNone/>
              <a:defRPr sz="1406">
                <a:solidFill>
                  <a:schemeClr val="tx1">
                    <a:tint val="75000"/>
                  </a:schemeClr>
                </a:solidFill>
              </a:defRPr>
            </a:lvl4pPr>
            <a:lvl5pPr>
              <a:buNone/>
              <a:defRPr sz="1406">
                <a:solidFill>
                  <a:schemeClr val="tx1">
                    <a:tint val="75000"/>
                  </a:schemeClr>
                </a:solidFill>
              </a:defRPr>
            </a:lvl5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88507677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0972800" cy="1143000"/>
          </a:xfrm>
        </p:spPr>
        <p:txBody>
          <a:bodyPr/>
          <a:lstStyle/>
          <a:p>
            <a:r>
              <a:rPr kumimoji="0" lang="en-US" dirty="0" smtClean="0"/>
              <a:t>CLICK TO EDIT MASTER TITLE STYLE</a:t>
            </a:r>
            <a:endParaRPr kumimoji="0" lang="en-US" dirty="0"/>
          </a:p>
        </p:txBody>
      </p:sp>
      <p:sp>
        <p:nvSpPr>
          <p:cNvPr id="3" name="Content Placeholder 2"/>
          <p:cNvSpPr>
            <a:spLocks noGrp="1"/>
          </p:cNvSpPr>
          <p:nvPr>
            <p:ph sz="half" idx="1"/>
          </p:nvPr>
        </p:nvSpPr>
        <p:spPr>
          <a:xfrm>
            <a:off x="609600" y="1920085"/>
            <a:ext cx="5384800" cy="4434840"/>
          </a:xfrm>
        </p:spPr>
        <p:txBody>
          <a:bodyPr/>
          <a:lstStyle>
            <a:lvl1pPr>
              <a:buClr>
                <a:schemeClr val="accent1"/>
              </a:buClr>
              <a:defRPr sz="2601"/>
            </a:lvl1pPr>
            <a:lvl2pPr>
              <a:buClr>
                <a:schemeClr val="accent1"/>
              </a:buClr>
              <a:defRPr sz="2391"/>
            </a:lvl2pPr>
            <a:lvl3pPr>
              <a:buClr>
                <a:schemeClr val="accent1"/>
              </a:buClr>
              <a:defRPr sz="1969"/>
            </a:lvl3pPr>
            <a:lvl4pPr>
              <a:buClr>
                <a:schemeClr val="accent1"/>
              </a:buClr>
              <a:defRPr sz="1828"/>
            </a:lvl4pPr>
            <a:lvl5pPr>
              <a:buClr>
                <a:schemeClr val="accent1"/>
              </a:buClr>
              <a:defRPr sz="1828"/>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Content Placeholder 3"/>
          <p:cNvSpPr>
            <a:spLocks noGrp="1"/>
          </p:cNvSpPr>
          <p:nvPr>
            <p:ph sz="half" idx="2"/>
          </p:nvPr>
        </p:nvSpPr>
        <p:spPr>
          <a:xfrm>
            <a:off x="6197600" y="1920085"/>
            <a:ext cx="5384800" cy="4434840"/>
          </a:xfrm>
        </p:spPr>
        <p:txBody>
          <a:bodyPr/>
          <a:lstStyle>
            <a:lvl1pPr>
              <a:buClr>
                <a:schemeClr val="accent1"/>
              </a:buClr>
              <a:defRPr sz="2601"/>
            </a:lvl1pPr>
            <a:lvl2pPr>
              <a:buClr>
                <a:schemeClr val="accent1"/>
              </a:buClr>
              <a:defRPr sz="2391"/>
            </a:lvl2pPr>
            <a:lvl3pPr>
              <a:buClr>
                <a:schemeClr val="accent1"/>
              </a:buClr>
              <a:defRPr sz="1969"/>
            </a:lvl3pPr>
            <a:lvl4pPr>
              <a:buClr>
                <a:schemeClr val="accent1"/>
              </a:buClr>
              <a:defRPr sz="1828"/>
            </a:lvl4pPr>
            <a:lvl5pPr>
              <a:buClr>
                <a:schemeClr val="accent1"/>
              </a:buClr>
              <a:defRPr sz="1828"/>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0136687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0972800" cy="1143000"/>
          </a:xfrm>
        </p:spPr>
        <p:txBody>
          <a:bodyPr tIns="65023" anchor="b"/>
          <a:lstStyle>
            <a:lvl1pPr>
              <a:defRPr/>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609600" y="1855248"/>
            <a:ext cx="5386917" cy="659352"/>
          </a:xfrm>
        </p:spPr>
        <p:txBody>
          <a:bodyPr lIns="65023" tIns="0" rIns="65023" bIns="0" anchor="ctr">
            <a:noAutofit/>
          </a:bodyPr>
          <a:lstStyle>
            <a:lvl1pPr marL="0" indent="0">
              <a:buNone/>
              <a:defRPr sz="2391" b="1" cap="none" baseline="0">
                <a:solidFill>
                  <a:schemeClr val="tx2"/>
                </a:solidFill>
                <a:effectLst/>
              </a:defRPr>
            </a:lvl1pPr>
            <a:lvl2pPr>
              <a:buNone/>
              <a:defRPr sz="1969" b="1"/>
            </a:lvl2pPr>
            <a:lvl3pPr>
              <a:buNone/>
              <a:defRPr sz="1828" b="1"/>
            </a:lvl3pPr>
            <a:lvl4pPr>
              <a:buNone/>
              <a:defRPr sz="1617" b="1"/>
            </a:lvl4pPr>
            <a:lvl5pPr>
              <a:buNone/>
              <a:defRPr sz="1617"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1859759"/>
            <a:ext cx="5389033" cy="654843"/>
          </a:xfrm>
        </p:spPr>
        <p:txBody>
          <a:bodyPr lIns="65023" tIns="0" rIns="65023" bIns="0" anchor="ctr"/>
          <a:lstStyle>
            <a:lvl1pPr marL="0" indent="0">
              <a:buNone/>
              <a:defRPr sz="2391" b="1" cap="none" baseline="0">
                <a:solidFill>
                  <a:schemeClr val="tx2"/>
                </a:solidFill>
                <a:effectLst/>
              </a:defRPr>
            </a:lvl1pPr>
            <a:lvl2pPr>
              <a:buNone/>
              <a:defRPr sz="1969" b="1"/>
            </a:lvl2pPr>
            <a:lvl3pPr>
              <a:buNone/>
              <a:defRPr sz="1828" b="1"/>
            </a:lvl3pPr>
            <a:lvl4pPr>
              <a:buNone/>
              <a:defRPr sz="1617" b="1"/>
            </a:lvl4pPr>
            <a:lvl5pPr>
              <a:buNone/>
              <a:defRPr sz="1617"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180"/>
            </a:lvl1pPr>
            <a:lvl2pPr>
              <a:defRPr sz="1969"/>
            </a:lvl2pPr>
            <a:lvl3pPr>
              <a:defRPr sz="1828"/>
            </a:lvl3pPr>
            <a:lvl4pPr>
              <a:defRPr sz="1617"/>
            </a:lvl4pPr>
            <a:lvl5pPr>
              <a:defRPr sz="1617"/>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9" y="2514600"/>
            <a:ext cx="5389033" cy="3845720"/>
          </a:xfrm>
        </p:spPr>
        <p:txBody>
          <a:bodyPr tIns="0"/>
          <a:lstStyle>
            <a:lvl1pPr>
              <a:defRPr sz="2180"/>
            </a:lvl1pPr>
            <a:lvl2pPr>
              <a:defRPr sz="1969"/>
            </a:lvl2pPr>
            <a:lvl3pPr>
              <a:defRPr sz="1828"/>
            </a:lvl3pPr>
            <a:lvl4pPr>
              <a:defRPr sz="1617"/>
            </a:lvl4pPr>
            <a:lvl5pPr>
              <a:defRPr sz="1617"/>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5354511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1074400" cy="1143000"/>
          </a:xfrm>
        </p:spPr>
        <p:txBody>
          <a:bodyPr vert="horz" tIns="65023"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4992" b="0">
                <a:ln>
                  <a:noFill/>
                </a:ln>
                <a:solidFill>
                  <a:schemeClr val="tx2"/>
                </a:solidFill>
                <a:effectLst/>
                <a:latin typeface="+mj-lt"/>
                <a:ea typeface="+mj-ea"/>
                <a:cs typeface="+mj-cs"/>
              </a:defRPr>
            </a:lvl1pPr>
          </a:lstStyle>
          <a:p>
            <a:r>
              <a:rPr kumimoji="0" lang="en-US" dirty="0" smtClean="0"/>
              <a:t>CLICK TO EDIT MASTER TITLE STYLE</a:t>
            </a:r>
            <a:endParaRPr kumimoji="0" lang="en-US" dirty="0"/>
          </a:p>
        </p:txBody>
      </p:sp>
    </p:spTree>
    <p:extLst>
      <p:ext uri="{BB962C8B-B14F-4D97-AF65-F5344CB8AC3E}">
        <p14:creationId xmlns:p14="http://schemas.microsoft.com/office/powerpoint/2010/main" val="1724836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047866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4766733" y="1905000"/>
            <a:ext cx="6815667" cy="4343400"/>
          </a:xfrm>
        </p:spPr>
        <p:txBody>
          <a:bodyPr tIns="0"/>
          <a:lstStyle>
            <a:lvl1pPr marL="0" indent="0">
              <a:buNone/>
              <a:defRPr sz="2812" baseline="0"/>
            </a:lvl1pPr>
            <a:lvl2pPr>
              <a:defRPr sz="2601"/>
            </a:lvl2pPr>
            <a:lvl3pPr>
              <a:defRPr sz="2391"/>
            </a:lvl3pPr>
            <a:lvl4pPr>
              <a:defRPr sz="1969"/>
            </a:lvl4pPr>
            <a:lvl5pPr>
              <a:defRPr sz="1828"/>
            </a:lvl5pPr>
          </a:lstStyle>
          <a:p>
            <a:pPr lvl="0" eaLnBrk="1" latinLnBrk="0" hangingPunct="1"/>
            <a:r>
              <a:rPr kumimoji="0" lang="en-US" dirty="0" smtClean="0"/>
              <a:t>[place photo or chart here]</a:t>
            </a:r>
            <a:endParaRPr kumimoji="0" lang="en-US" dirty="0"/>
          </a:p>
        </p:txBody>
      </p:sp>
      <p:sp>
        <p:nvSpPr>
          <p:cNvPr id="8" name="Title 1"/>
          <p:cNvSpPr>
            <a:spLocks noGrp="1"/>
          </p:cNvSpPr>
          <p:nvPr>
            <p:ph type="title" hasCustomPrompt="1"/>
          </p:nvPr>
        </p:nvSpPr>
        <p:spPr>
          <a:xfrm>
            <a:off x="609600" y="704088"/>
            <a:ext cx="10972800" cy="1143000"/>
          </a:xfrm>
        </p:spPr>
        <p:txBody>
          <a:bodyPr tIns="65023" anchor="b"/>
          <a:lstStyle>
            <a:lvl1pPr>
              <a:defRPr/>
            </a:lvl1pPr>
          </a:lstStyle>
          <a:p>
            <a:r>
              <a:rPr kumimoji="0" lang="en-US" dirty="0" smtClean="0"/>
              <a:t>CLICK TO EDIT MASTER TITLE STYLE</a:t>
            </a:r>
            <a:endParaRPr kumimoji="0" lang="en-US" dirty="0"/>
          </a:p>
        </p:txBody>
      </p:sp>
      <p:sp>
        <p:nvSpPr>
          <p:cNvPr id="9" name="Content Placeholder 4"/>
          <p:cNvSpPr>
            <a:spLocks noGrp="1"/>
          </p:cNvSpPr>
          <p:nvPr>
            <p:ph sz="quarter" idx="2"/>
          </p:nvPr>
        </p:nvSpPr>
        <p:spPr>
          <a:xfrm>
            <a:off x="609600" y="1905000"/>
            <a:ext cx="4165600" cy="4343400"/>
          </a:xfrm>
        </p:spPr>
        <p:txBody>
          <a:bodyPr tIns="0"/>
          <a:lstStyle>
            <a:lvl1pPr>
              <a:defRPr sz="2180"/>
            </a:lvl1pPr>
            <a:lvl2pPr>
              <a:defRPr sz="1969"/>
            </a:lvl2pPr>
            <a:lvl3pPr>
              <a:defRPr sz="1828"/>
            </a:lvl3pPr>
            <a:lvl4pPr>
              <a:defRPr sz="1617"/>
            </a:lvl4pPr>
            <a:lvl5pPr>
              <a:defRPr sz="1617"/>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extLst>
      <p:ext uri="{BB962C8B-B14F-4D97-AF65-F5344CB8AC3E}">
        <p14:creationId xmlns:p14="http://schemas.microsoft.com/office/powerpoint/2010/main" val="196005941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3"/>
        <p:cNvGrpSpPr/>
        <p:nvPr/>
      </p:nvGrpSpPr>
      <p:grpSpPr>
        <a:xfrm>
          <a:off x="0" y="0"/>
          <a:ext cx="0" cy="0"/>
          <a:chOff x="0" y="0"/>
          <a:chExt cx="0" cy="0"/>
        </a:xfrm>
      </p:grpSpPr>
      <p:sp>
        <p:nvSpPr>
          <p:cNvPr id="17" name="Shape 17"/>
          <p:cNvSpPr txBox="1">
            <a:spLocks noGrp="1"/>
          </p:cNvSpPr>
          <p:nvPr>
            <p:ph type="title"/>
          </p:nvPr>
        </p:nvSpPr>
        <p:spPr>
          <a:xfrm>
            <a:off x="609600" y="274637"/>
            <a:ext cx="10972800" cy="1143000"/>
          </a:xfrm>
          <a:prstGeom prst="rect">
            <a:avLst/>
          </a:prstGeom>
          <a:noFill/>
          <a:ln>
            <a:noFill/>
          </a:ln>
        </p:spPr>
        <p:txBody>
          <a:bodyPr lIns="130025" tIns="130025" rIns="130025" bIns="130025" anchor="ctr" anchorCtr="0"/>
          <a:lstStyle>
            <a:lvl1pPr algn="l" rtl="0">
              <a:spcBef>
                <a:spcPts val="0"/>
              </a:spcBef>
              <a:buSzPct val="100000"/>
              <a:buFont typeface="Georgia"/>
              <a:buNone/>
              <a:defRPr sz="4781" b="0">
                <a:solidFill>
                  <a:schemeClr val="accent1"/>
                </a:solidFill>
                <a:latin typeface="Calibri"/>
                <a:ea typeface="Georgia"/>
                <a:cs typeface="Calibri"/>
                <a:sym typeface="Georgia"/>
              </a:defRPr>
            </a:lvl1pPr>
            <a:lvl2pPr algn="l" rtl="0">
              <a:spcBef>
                <a:spcPts val="0"/>
              </a:spcBef>
              <a:buSzPct val="100000"/>
              <a:buFont typeface="Georgia"/>
              <a:buNone/>
              <a:defRPr sz="4781" b="0">
                <a:solidFill>
                  <a:schemeClr val="lt1"/>
                </a:solidFill>
                <a:latin typeface="Georgia"/>
                <a:ea typeface="Georgia"/>
                <a:cs typeface="Georgia"/>
                <a:sym typeface="Georgia"/>
              </a:defRPr>
            </a:lvl2pPr>
            <a:lvl3pPr algn="l" rtl="0">
              <a:spcBef>
                <a:spcPts val="0"/>
              </a:spcBef>
              <a:buSzPct val="100000"/>
              <a:buFont typeface="Georgia"/>
              <a:buNone/>
              <a:defRPr sz="4781" b="0">
                <a:solidFill>
                  <a:schemeClr val="lt1"/>
                </a:solidFill>
                <a:latin typeface="Georgia"/>
                <a:ea typeface="Georgia"/>
                <a:cs typeface="Georgia"/>
                <a:sym typeface="Georgia"/>
              </a:defRPr>
            </a:lvl3pPr>
            <a:lvl4pPr algn="l" rtl="0">
              <a:spcBef>
                <a:spcPts val="0"/>
              </a:spcBef>
              <a:buSzPct val="100000"/>
              <a:buFont typeface="Georgia"/>
              <a:buNone/>
              <a:defRPr sz="4781" b="0">
                <a:solidFill>
                  <a:schemeClr val="lt1"/>
                </a:solidFill>
                <a:latin typeface="Georgia"/>
                <a:ea typeface="Georgia"/>
                <a:cs typeface="Georgia"/>
                <a:sym typeface="Georgia"/>
              </a:defRPr>
            </a:lvl4pPr>
            <a:lvl5pPr algn="l" rtl="0">
              <a:spcBef>
                <a:spcPts val="0"/>
              </a:spcBef>
              <a:buSzPct val="100000"/>
              <a:buFont typeface="Georgia"/>
              <a:buNone/>
              <a:defRPr sz="4781" b="0">
                <a:solidFill>
                  <a:schemeClr val="lt1"/>
                </a:solidFill>
                <a:latin typeface="Georgia"/>
                <a:ea typeface="Georgia"/>
                <a:cs typeface="Georgia"/>
                <a:sym typeface="Georgia"/>
              </a:defRPr>
            </a:lvl5pPr>
            <a:lvl6pPr algn="l" rtl="0">
              <a:spcBef>
                <a:spcPts val="0"/>
              </a:spcBef>
              <a:buSzPct val="100000"/>
              <a:buFont typeface="Georgia"/>
              <a:buNone/>
              <a:defRPr sz="4781" b="0">
                <a:solidFill>
                  <a:schemeClr val="lt1"/>
                </a:solidFill>
                <a:latin typeface="Georgia"/>
                <a:ea typeface="Georgia"/>
                <a:cs typeface="Georgia"/>
                <a:sym typeface="Georgia"/>
              </a:defRPr>
            </a:lvl6pPr>
            <a:lvl7pPr algn="l" rtl="0">
              <a:spcBef>
                <a:spcPts val="0"/>
              </a:spcBef>
              <a:buSzPct val="100000"/>
              <a:buFont typeface="Georgia"/>
              <a:buNone/>
              <a:defRPr sz="4781" b="0">
                <a:solidFill>
                  <a:schemeClr val="lt1"/>
                </a:solidFill>
                <a:latin typeface="Georgia"/>
                <a:ea typeface="Georgia"/>
                <a:cs typeface="Georgia"/>
                <a:sym typeface="Georgia"/>
              </a:defRPr>
            </a:lvl7pPr>
            <a:lvl8pPr algn="l" rtl="0">
              <a:spcBef>
                <a:spcPts val="0"/>
              </a:spcBef>
              <a:buSzPct val="100000"/>
              <a:buFont typeface="Georgia"/>
              <a:buNone/>
              <a:defRPr sz="4781" b="0">
                <a:solidFill>
                  <a:schemeClr val="lt1"/>
                </a:solidFill>
                <a:latin typeface="Georgia"/>
                <a:ea typeface="Georgia"/>
                <a:cs typeface="Georgia"/>
                <a:sym typeface="Georgia"/>
              </a:defRPr>
            </a:lvl8pPr>
            <a:lvl9pPr algn="l" rtl="0">
              <a:spcBef>
                <a:spcPts val="0"/>
              </a:spcBef>
              <a:buSzPct val="100000"/>
              <a:buFont typeface="Georgia"/>
              <a:buNone/>
              <a:defRPr sz="4781" b="0">
                <a:solidFill>
                  <a:schemeClr val="lt1"/>
                </a:solidFill>
                <a:latin typeface="Georgia"/>
                <a:ea typeface="Georgia"/>
                <a:cs typeface="Georgia"/>
                <a:sym typeface="Georgia"/>
              </a:defRPr>
            </a:lvl9pPr>
          </a:lstStyle>
          <a:p>
            <a:r>
              <a:rPr lang="en-US" smtClean="0"/>
              <a:t>Click to edit Master title style</a:t>
            </a:r>
            <a:endParaRPr lang="en-US" dirty="0"/>
          </a:p>
        </p:txBody>
      </p:sp>
      <p:sp>
        <p:nvSpPr>
          <p:cNvPr id="18" name="Shape 18"/>
          <p:cNvSpPr txBox="1">
            <a:spLocks noGrp="1"/>
          </p:cNvSpPr>
          <p:nvPr>
            <p:ph type="body" idx="1"/>
          </p:nvPr>
        </p:nvSpPr>
        <p:spPr>
          <a:xfrm>
            <a:off x="609600" y="1600200"/>
            <a:ext cx="10972800" cy="4967700"/>
          </a:xfrm>
          <a:prstGeom prst="rect">
            <a:avLst/>
          </a:prstGeom>
          <a:noFill/>
          <a:ln>
            <a:noFill/>
          </a:ln>
        </p:spPr>
        <p:txBody>
          <a:bodyPr lIns="130025" tIns="130025" rIns="130025" bIns="130025" anchor="t" anchorCtr="0"/>
          <a:lstStyle>
            <a:lvl1pPr rtl="0">
              <a:defRPr/>
            </a:lvl1pPr>
            <a:lvl2pPr rtl="0">
              <a:defRPr/>
            </a:lvl2pPr>
            <a:lvl3pPr rtl="0">
              <a:defRPr/>
            </a:lvl3pPr>
            <a:lvl4pPr rtl="0">
              <a:defRPr/>
            </a:lvl4pPr>
            <a:lvl5pPr rtl="0">
              <a:defRPr sz="1828"/>
            </a:lvl5pPr>
            <a:lvl6pPr rtl="0">
              <a:defRPr sz="1828"/>
            </a:lvl6pPr>
            <a:lvl7pPr rtl="0">
              <a:defRPr sz="1828"/>
            </a:lvl7pPr>
            <a:lvl8pPr rtl="0">
              <a:defRPr sz="1828"/>
            </a:lvl8pPr>
            <a:lvl9pPr rtl="0">
              <a:defRPr sz="1828"/>
            </a:lvl9pPr>
          </a:lstStyle>
          <a:p>
            <a:pPr lvl="0"/>
            <a:r>
              <a:rPr lang="en-US" smtClean="0"/>
              <a:t>Click to edit Master text styles</a:t>
            </a:r>
          </a:p>
        </p:txBody>
      </p:sp>
    </p:spTree>
    <p:extLst>
      <p:ext uri="{BB962C8B-B14F-4D97-AF65-F5344CB8AC3E}">
        <p14:creationId xmlns:p14="http://schemas.microsoft.com/office/powerpoint/2010/main" val="31947653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609600" y="704088"/>
            <a:ext cx="10972800" cy="1143000"/>
          </a:xfrm>
          <a:prstGeom prst="rect">
            <a:avLst/>
          </a:prstGeom>
        </p:spPr>
        <p:txBody>
          <a:bodyPr vert="horz" lIns="0" tIns="65023" rIns="0" bIns="0" anchor="b">
            <a:normAutofit/>
          </a:bodyPr>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lIns="130046" tIns="65023" rIns="130046" bIns="65023">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3" name="Footer Placeholder 2"/>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6" name="Picture 5"/>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858222" y="6318734"/>
            <a:ext cx="475556" cy="475556"/>
          </a:xfrm>
          <a:prstGeom prst="rect">
            <a:avLst/>
          </a:prstGeom>
          <a:noFill/>
        </p:spPr>
      </p:pic>
    </p:spTree>
    <p:extLst>
      <p:ext uri="{BB962C8B-B14F-4D97-AF65-F5344CB8AC3E}">
        <p14:creationId xmlns:p14="http://schemas.microsoft.com/office/powerpoint/2010/main" val="136307221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4992" b="0" kern="1200">
          <a:ln>
            <a:noFill/>
          </a:ln>
          <a:solidFill>
            <a:schemeClr val="accent1"/>
          </a:solidFill>
          <a:effectLst/>
          <a:latin typeface="+mj-lt"/>
          <a:ea typeface="+mj-ea"/>
          <a:cs typeface="+mj-cs"/>
        </a:defRPr>
      </a:lvl1pPr>
    </p:titleStyle>
    <p:bodyStyle>
      <a:lvl1pPr marL="274306" indent="-274306" algn="l" rtl="0" eaLnBrk="1" latinLnBrk="0" hangingPunct="1">
        <a:spcBef>
          <a:spcPct val="20000"/>
        </a:spcBef>
        <a:buClr>
          <a:schemeClr val="accent1"/>
        </a:buClr>
        <a:buSzPct val="95000"/>
        <a:buFont typeface="Wingdings 2"/>
        <a:buChar char=""/>
        <a:defRPr kumimoji="0" sz="2601" kern="1200">
          <a:solidFill>
            <a:schemeClr val="tx1"/>
          </a:solidFill>
          <a:latin typeface="Calibri"/>
          <a:ea typeface="+mn-ea"/>
          <a:cs typeface="Calibri"/>
        </a:defRPr>
      </a:lvl1pPr>
      <a:lvl2pPr marL="640047" indent="-246875" algn="l" rtl="0" eaLnBrk="1" latinLnBrk="0" hangingPunct="1">
        <a:spcBef>
          <a:spcPct val="20000"/>
        </a:spcBef>
        <a:buClr>
          <a:schemeClr val="accent1"/>
        </a:buClr>
        <a:buSzPct val="50000"/>
        <a:buFont typeface="Lucida Grande"/>
        <a:buChar char="➤"/>
        <a:defRPr kumimoji="0" sz="2391" kern="1200">
          <a:solidFill>
            <a:srgbClr val="910D28"/>
          </a:solidFill>
          <a:latin typeface="Calibri"/>
          <a:ea typeface="+mn-ea"/>
          <a:cs typeface="Calibri"/>
        </a:defRPr>
      </a:lvl2pPr>
      <a:lvl3pPr marL="988935" indent="-321457" algn="l" rtl="0" eaLnBrk="1" latinLnBrk="0" hangingPunct="1">
        <a:spcBef>
          <a:spcPct val="20000"/>
        </a:spcBef>
        <a:buClr>
          <a:schemeClr val="accent2"/>
        </a:buClr>
        <a:buSzPct val="70000"/>
        <a:buFont typeface="Lucida Grande"/>
        <a:buChar char="-"/>
        <a:defRPr kumimoji="0" sz="2109" kern="1200">
          <a:solidFill>
            <a:schemeClr val="accent2"/>
          </a:solidFill>
          <a:latin typeface="Calibri"/>
          <a:ea typeface="+mn-ea"/>
          <a:cs typeface="Calibri"/>
        </a:defRPr>
      </a:lvl3pPr>
      <a:lvl4pPr marL="1299815" indent="-321457" algn="l" rtl="0" eaLnBrk="1" latinLnBrk="0" hangingPunct="1">
        <a:spcBef>
          <a:spcPct val="20000"/>
        </a:spcBef>
        <a:buClr>
          <a:schemeClr val="accent2"/>
        </a:buClr>
        <a:buSzPct val="65000"/>
        <a:buFont typeface="Lucida Grande"/>
        <a:buChar char="-"/>
        <a:defRPr kumimoji="0" sz="1969" kern="1200">
          <a:solidFill>
            <a:schemeClr val="accent2"/>
          </a:solidFill>
          <a:latin typeface="Calibri"/>
          <a:ea typeface="+mn-ea"/>
          <a:cs typeface="Calibri"/>
        </a:defRPr>
      </a:lvl4pPr>
      <a:lvl5pPr marL="1574121" indent="-321457" algn="l" rtl="0" eaLnBrk="1" latinLnBrk="0" hangingPunct="1">
        <a:spcBef>
          <a:spcPct val="20000"/>
        </a:spcBef>
        <a:buClr>
          <a:schemeClr val="accent2"/>
        </a:buClr>
        <a:buSzPct val="65000"/>
        <a:buFont typeface="Lucida Grande"/>
        <a:buChar char="-"/>
        <a:defRPr kumimoji="0" sz="1969" kern="1200">
          <a:solidFill>
            <a:schemeClr val="accent2"/>
          </a:solidFill>
          <a:latin typeface="Calibri"/>
          <a:ea typeface="+mn-ea"/>
          <a:cs typeface="Calibri"/>
        </a:defRPr>
      </a:lvl5pPr>
      <a:lvl6pPr marL="1737271" indent="-210301" algn="l" rtl="0" eaLnBrk="1" latinLnBrk="0" hangingPunct="1">
        <a:spcBef>
          <a:spcPct val="20000"/>
        </a:spcBef>
        <a:buClr>
          <a:schemeClr val="accent5"/>
        </a:buClr>
        <a:buSzPct val="80000"/>
        <a:buFont typeface="Wingdings 2"/>
        <a:buChar char=""/>
        <a:defRPr kumimoji="0" sz="1828" kern="1200">
          <a:solidFill>
            <a:schemeClr val="tx1"/>
          </a:solidFill>
          <a:latin typeface="+mn-lt"/>
          <a:ea typeface="+mn-ea"/>
          <a:cs typeface="+mn-cs"/>
        </a:defRPr>
      </a:lvl6pPr>
      <a:lvl7pPr marL="1920141" indent="-182871" algn="l" rtl="0" eaLnBrk="1" latinLnBrk="0" hangingPunct="1">
        <a:spcBef>
          <a:spcPct val="20000"/>
        </a:spcBef>
        <a:buClr>
          <a:schemeClr val="accent6"/>
        </a:buClr>
        <a:buSzPct val="80000"/>
        <a:buFont typeface="Wingdings 2"/>
        <a:buChar char=""/>
        <a:defRPr kumimoji="0" sz="1617" kern="1200" baseline="0">
          <a:solidFill>
            <a:schemeClr val="tx1"/>
          </a:solidFill>
          <a:latin typeface="+mn-lt"/>
          <a:ea typeface="+mn-ea"/>
          <a:cs typeface="+mn-cs"/>
        </a:defRPr>
      </a:lvl7pPr>
      <a:lvl8pPr marL="2194448" indent="-182871" algn="l" rtl="0" eaLnBrk="1" latinLnBrk="0" hangingPunct="1">
        <a:spcBef>
          <a:spcPct val="20000"/>
        </a:spcBef>
        <a:buClr>
          <a:schemeClr val="tx2"/>
        </a:buClr>
        <a:buChar char="•"/>
        <a:defRPr kumimoji="0" sz="1617" kern="1200">
          <a:solidFill>
            <a:schemeClr val="tx1"/>
          </a:solidFill>
          <a:latin typeface="+mn-lt"/>
          <a:ea typeface="+mn-ea"/>
          <a:cs typeface="+mn-cs"/>
        </a:defRPr>
      </a:lvl8pPr>
      <a:lvl9pPr marL="2468754" indent="-182871" algn="l" rtl="0" eaLnBrk="1" latinLnBrk="0" hangingPunct="1">
        <a:spcBef>
          <a:spcPct val="20000"/>
        </a:spcBef>
        <a:buClr>
          <a:schemeClr val="tx2"/>
        </a:buClr>
        <a:buFontTx/>
        <a:buChar char="•"/>
        <a:defRPr kumimoji="0" sz="1406"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77" algn="l" rtl="0" eaLnBrk="1" latinLnBrk="0" hangingPunct="1">
        <a:defRPr kumimoji="0" kern="1200">
          <a:solidFill>
            <a:schemeClr val="tx1"/>
          </a:solidFill>
          <a:latin typeface="+mn-lt"/>
          <a:ea typeface="+mn-ea"/>
          <a:cs typeface="+mn-cs"/>
        </a:defRPr>
      </a:lvl2pPr>
      <a:lvl3pPr marL="914353" algn="l" rtl="0" eaLnBrk="1" latinLnBrk="0" hangingPunct="1">
        <a:defRPr kumimoji="0" kern="1200">
          <a:solidFill>
            <a:schemeClr val="tx1"/>
          </a:solidFill>
          <a:latin typeface="+mn-lt"/>
          <a:ea typeface="+mn-ea"/>
          <a:cs typeface="+mn-cs"/>
        </a:defRPr>
      </a:lvl3pPr>
      <a:lvl4pPr marL="1371530" algn="l" rtl="0" eaLnBrk="1" latinLnBrk="0" hangingPunct="1">
        <a:defRPr kumimoji="0" kern="1200">
          <a:solidFill>
            <a:schemeClr val="tx1"/>
          </a:solidFill>
          <a:latin typeface="+mn-lt"/>
          <a:ea typeface="+mn-ea"/>
          <a:cs typeface="+mn-cs"/>
        </a:defRPr>
      </a:lvl4pPr>
      <a:lvl5pPr marL="1828706" algn="l" rtl="0" eaLnBrk="1" latinLnBrk="0" hangingPunct="1">
        <a:defRPr kumimoji="0" kern="1200">
          <a:solidFill>
            <a:schemeClr val="tx1"/>
          </a:solidFill>
          <a:latin typeface="+mn-lt"/>
          <a:ea typeface="+mn-ea"/>
          <a:cs typeface="+mn-cs"/>
        </a:defRPr>
      </a:lvl5pPr>
      <a:lvl6pPr marL="2285883" algn="l" rtl="0" eaLnBrk="1" latinLnBrk="0" hangingPunct="1">
        <a:defRPr kumimoji="0" kern="1200">
          <a:solidFill>
            <a:schemeClr val="tx1"/>
          </a:solidFill>
          <a:latin typeface="+mn-lt"/>
          <a:ea typeface="+mn-ea"/>
          <a:cs typeface="+mn-cs"/>
        </a:defRPr>
      </a:lvl6pPr>
      <a:lvl7pPr marL="2743060" algn="l" rtl="0" eaLnBrk="1" latinLnBrk="0" hangingPunct="1">
        <a:defRPr kumimoji="0" kern="1200">
          <a:solidFill>
            <a:schemeClr val="tx1"/>
          </a:solidFill>
          <a:latin typeface="+mn-lt"/>
          <a:ea typeface="+mn-ea"/>
          <a:cs typeface="+mn-cs"/>
        </a:defRPr>
      </a:lvl7pPr>
      <a:lvl8pPr marL="3200236" algn="l" rtl="0" eaLnBrk="1" latinLnBrk="0" hangingPunct="1">
        <a:defRPr kumimoji="0" kern="1200">
          <a:solidFill>
            <a:schemeClr val="tx1"/>
          </a:solidFill>
          <a:latin typeface="+mn-lt"/>
          <a:ea typeface="+mn-ea"/>
          <a:cs typeface="+mn-cs"/>
        </a:defRPr>
      </a:lvl8pPr>
      <a:lvl9pPr marL="3657413"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hyperlink" Target="https://learn.k20center.ou.edu/strategy/d9908066f654727934df7bf4f5079658" TargetMode="External"/><Relationship Id="rId4" Type="http://schemas.openxmlformats.org/officeDocument/2006/relationships/hyperlink" Target="https://learn.k20center.ou.edu/strategy/d9908066f654727934df7bf4f506b3f9" TargetMode="External"/><Relationship Id="rId5" Type="http://schemas.openxmlformats.org/officeDocument/2006/relationships/hyperlink" Target="http://www.marzanocenter.com/" TargetMode="External"/><Relationship Id="rId1" Type="http://schemas.openxmlformats.org/officeDocument/2006/relationships/slideLayout" Target="../slideLayouts/slideLayout2.xml"/><Relationship Id="rId2" Type="http://schemas.openxmlformats.org/officeDocument/2006/relationships/hyperlink" Target="https://learn.k20center.ou.edu/strategy/d9908066f654727934df7bf4f506976b"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Authenticity and the Marzano Framework of TLE</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088995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will1703\AppData\Local\Microsoft\Windows\Temporary Internet Files\Content.IE5\REM7AXQL\MP900315598[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 y="-1"/>
            <a:ext cx="12192001" cy="6833687"/>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a:xfrm>
            <a:off x="609600" y="350874"/>
            <a:ext cx="4217581" cy="1754373"/>
          </a:xfrm>
        </p:spPr>
        <p:txBody>
          <a:bodyPr/>
          <a:lstStyle/>
          <a:p>
            <a:r>
              <a:rPr lang="en-US" dirty="0" smtClean="0"/>
              <a:t>Final Thoughts and Questions?</a:t>
            </a:r>
            <a:endParaRPr lang="en-US" dirty="0"/>
          </a:p>
        </p:txBody>
      </p:sp>
    </p:spTree>
    <p:extLst>
      <p:ext uri="{BB962C8B-B14F-4D97-AF65-F5344CB8AC3E}">
        <p14:creationId xmlns:p14="http://schemas.microsoft.com/office/powerpoint/2010/main" val="53825584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Card Sort instructional strategy. K20 Center. (</a:t>
            </a:r>
            <a:r>
              <a:rPr lang="en-US" dirty="0" smtClean="0"/>
              <a:t>n.d.</a:t>
            </a:r>
            <a:r>
              <a:rPr lang="en-US" dirty="0" smtClean="0"/>
              <a:t>). Card sort instructional strategies. Retrieved from </a:t>
            </a:r>
            <a:r>
              <a:rPr lang="en-US" dirty="0" smtClean="0">
                <a:hlinkClick r:id="rId2"/>
              </a:rPr>
              <a:t>https</a:t>
            </a:r>
            <a:r>
              <a:rPr lang="en-US" dirty="0">
                <a:hlinkClick r:id="rId2"/>
              </a:rPr>
              <a:t>://</a:t>
            </a:r>
            <a:r>
              <a:rPr lang="en-US" dirty="0" smtClean="0">
                <a:hlinkClick r:id="rId2"/>
              </a:rPr>
              <a:t>learn.k20center.ou.edu/strategy/d9908066f654727934df7bf4f506976b</a:t>
            </a:r>
            <a:endParaRPr lang="en-US" dirty="0" smtClean="0"/>
          </a:p>
          <a:p>
            <a:r>
              <a:rPr lang="en-US" dirty="0" smtClean="0"/>
              <a:t>Fold the Line instructional </a:t>
            </a:r>
            <a:r>
              <a:rPr lang="en-US" dirty="0"/>
              <a:t>strategy. K20 Center. (</a:t>
            </a:r>
            <a:r>
              <a:rPr lang="en-US" dirty="0"/>
              <a:t>n.d.</a:t>
            </a:r>
            <a:r>
              <a:rPr lang="en-US" dirty="0"/>
              <a:t>). </a:t>
            </a:r>
            <a:r>
              <a:rPr lang="en-US" dirty="0" smtClean="0"/>
              <a:t>Fold the line instructional </a:t>
            </a:r>
            <a:r>
              <a:rPr lang="en-US" dirty="0"/>
              <a:t>strategies. Retrieved from </a:t>
            </a:r>
            <a:r>
              <a:rPr lang="en-US" dirty="0" smtClean="0">
                <a:hlinkClick r:id="rId3"/>
              </a:rPr>
              <a:t>https</a:t>
            </a:r>
            <a:r>
              <a:rPr lang="en-US" dirty="0">
                <a:hlinkClick r:id="rId3"/>
              </a:rPr>
              <a:t>://</a:t>
            </a:r>
            <a:r>
              <a:rPr lang="en-US" dirty="0" smtClean="0">
                <a:hlinkClick r:id="rId3"/>
              </a:rPr>
              <a:t>learn.k20center.ou.edu/strategy/d9908066f654727934df7bf4f5079658</a:t>
            </a:r>
            <a:endParaRPr lang="en-US" dirty="0" smtClean="0"/>
          </a:p>
          <a:p>
            <a:r>
              <a:rPr lang="en-US" dirty="0"/>
              <a:t>Give Me Five instructional strategy. K20 Center. (</a:t>
            </a:r>
            <a:r>
              <a:rPr lang="en-US" dirty="0"/>
              <a:t>n.d.</a:t>
            </a:r>
            <a:r>
              <a:rPr lang="en-US" dirty="0"/>
              <a:t>). Give me five. Instructional Strategies. Retrieved from </a:t>
            </a:r>
            <a:r>
              <a:rPr lang="en-US" dirty="0">
                <a:hlinkClick r:id="rId4"/>
              </a:rPr>
              <a:t>https://</a:t>
            </a:r>
            <a:r>
              <a:rPr lang="en-US" dirty="0" smtClean="0">
                <a:hlinkClick r:id="rId4"/>
              </a:rPr>
              <a:t>learn.k20center.ou.edu/strategy/d9908066f654727934df7bf4f506b3f9</a:t>
            </a:r>
            <a:endParaRPr lang="en-US" dirty="0"/>
          </a:p>
          <a:p>
            <a:r>
              <a:rPr lang="en-US" dirty="0" smtClean="0"/>
              <a:t>Marzano</a:t>
            </a:r>
            <a:r>
              <a:rPr lang="en-US" dirty="0"/>
              <a:t>, R. (2013). Art and science of teaching/ask yourself: Are students engaged. </a:t>
            </a:r>
            <a:r>
              <a:rPr lang="en-US" i="1" dirty="0"/>
              <a:t>ASCD: Technology-Rich Learning</a:t>
            </a:r>
            <a:r>
              <a:rPr lang="en-US" dirty="0" smtClean="0"/>
              <a:t>.</a:t>
            </a:r>
          </a:p>
          <a:p>
            <a:r>
              <a:rPr lang="en-US" dirty="0" smtClean="0"/>
              <a:t>Marzano, R. (2014). </a:t>
            </a:r>
            <a:r>
              <a:rPr lang="en-US" dirty="0"/>
              <a:t>Teacher </a:t>
            </a:r>
            <a:r>
              <a:rPr lang="en-US" dirty="0" smtClean="0"/>
              <a:t>evaluation </a:t>
            </a:r>
            <a:r>
              <a:rPr lang="en-US" dirty="0"/>
              <a:t>m</a:t>
            </a:r>
            <a:r>
              <a:rPr lang="en-US" dirty="0" smtClean="0"/>
              <a:t>odel. Learning Map. </a:t>
            </a:r>
            <a:r>
              <a:rPr lang="en-US" dirty="0"/>
              <a:t>Retrieved from </a:t>
            </a:r>
            <a:r>
              <a:rPr lang="en-US" dirty="0">
                <a:hlinkClick r:id="rId5"/>
              </a:rPr>
              <a:t>http://www.marzanocenter.com</a:t>
            </a:r>
            <a:r>
              <a:rPr lang="en-US" dirty="0" smtClean="0">
                <a:hlinkClick r:id="rId5"/>
              </a:rPr>
              <a:t>/</a:t>
            </a:r>
            <a:endParaRPr lang="en-US" dirty="0" smtClean="0"/>
          </a:p>
          <a:p>
            <a:endParaRPr lang="en-US" dirty="0"/>
          </a:p>
          <a:p>
            <a:endParaRPr lang="en-US" dirty="0"/>
          </a:p>
        </p:txBody>
      </p:sp>
    </p:spTree>
    <p:extLst>
      <p:ext uri="{BB962C8B-B14F-4D97-AF65-F5344CB8AC3E}">
        <p14:creationId xmlns:p14="http://schemas.microsoft.com/office/powerpoint/2010/main" val="17879564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8588"/>
            <a:ext cx="10972800" cy="1067273"/>
          </a:xfrm>
        </p:spPr>
        <p:txBody>
          <a:bodyPr>
            <a:normAutofit/>
          </a:bodyPr>
          <a:lstStyle/>
          <a:p>
            <a:pPr algn="ctr"/>
            <a:r>
              <a:rPr lang="en-US" sz="6000" dirty="0" smtClean="0"/>
              <a:t>Fold </a:t>
            </a:r>
            <a:r>
              <a:rPr lang="en-US" sz="6000" dirty="0"/>
              <a:t>the </a:t>
            </a:r>
            <a:r>
              <a:rPr lang="en-US" sz="6000" dirty="0" smtClean="0"/>
              <a:t>Line</a:t>
            </a:r>
            <a:endParaRPr lang="en-US" sz="4900" dirty="0">
              <a:solidFill>
                <a:schemeClr val="accent2"/>
              </a:solidFill>
            </a:endParaRPr>
          </a:p>
        </p:txBody>
      </p:sp>
      <p:sp>
        <p:nvSpPr>
          <p:cNvPr id="3" name="Content Placeholder 2"/>
          <p:cNvSpPr>
            <a:spLocks noGrp="1"/>
          </p:cNvSpPr>
          <p:nvPr>
            <p:ph idx="1"/>
          </p:nvPr>
        </p:nvSpPr>
        <p:spPr>
          <a:xfrm>
            <a:off x="4343256" y="1881030"/>
            <a:ext cx="7239144" cy="4319745"/>
          </a:xfrm>
        </p:spPr>
        <p:txBody>
          <a:bodyPr>
            <a:noAutofit/>
          </a:bodyPr>
          <a:lstStyle/>
          <a:p>
            <a:r>
              <a:rPr lang="en-US" sz="3200" dirty="0" smtClean="0"/>
              <a:t>Using a post-it note, rank yourself on level of knowledge concerning the Marzano Protocol.</a:t>
            </a:r>
          </a:p>
          <a:p>
            <a:endParaRPr lang="en-US" sz="2000" dirty="0"/>
          </a:p>
          <a:p>
            <a:r>
              <a:rPr lang="en-US" sz="3200" dirty="0" smtClean="0"/>
              <a:t>1 – The Marzano what?</a:t>
            </a:r>
          </a:p>
          <a:p>
            <a:endParaRPr lang="en-US" sz="2000" dirty="0"/>
          </a:p>
          <a:p>
            <a:r>
              <a:rPr lang="en-US" sz="3200" dirty="0"/>
              <a:t>5</a:t>
            </a:r>
            <a:r>
              <a:rPr lang="en-US" sz="3200" dirty="0" smtClean="0"/>
              <a:t> – I helped Marzano write the book on classroom strategies.</a:t>
            </a:r>
          </a:p>
        </p:txBody>
      </p:sp>
      <p:sp>
        <p:nvSpPr>
          <p:cNvPr id="4" name="Rectangle 3"/>
          <p:cNvSpPr/>
          <p:nvPr/>
        </p:nvSpPr>
        <p:spPr>
          <a:xfrm>
            <a:off x="609600" y="1138101"/>
            <a:ext cx="3733656" cy="4832092"/>
          </a:xfrm>
          <a:prstGeom prst="rect">
            <a:avLst/>
          </a:prstGeom>
          <a:noFill/>
        </p:spPr>
        <p:txBody>
          <a:bodyPr wrap="square" lIns="91440" tIns="45720" rIns="91440" bIns="45720">
            <a:spAutoFit/>
          </a:bodyPr>
          <a:lstStyle/>
          <a:p>
            <a:pPr algn="ctr"/>
            <a:r>
              <a:rPr lang="en-US" sz="4400" b="0" cap="none" spc="0" dirty="0">
                <a:ln w="0"/>
                <a:solidFill>
                  <a:schemeClr val="tx1"/>
                </a:solidFill>
                <a:effectLst>
                  <a:outerShdw blurRad="38100" dist="19050" dir="2700000" algn="tl" rotWithShape="0">
                    <a:schemeClr val="dk1">
                      <a:alpha val="40000"/>
                    </a:schemeClr>
                  </a:outerShdw>
                </a:effectLst>
              </a:rPr>
              <a:t>How much do you know about </a:t>
            </a:r>
            <a:r>
              <a:rPr lang="en-US" sz="4400" b="0" cap="none" spc="0" dirty="0" smtClean="0">
                <a:ln w="0"/>
                <a:solidFill>
                  <a:schemeClr val="tx1"/>
                </a:solidFill>
                <a:effectLst>
                  <a:outerShdw blurRad="38100" dist="19050" dir="2700000" algn="tl" rotWithShape="0">
                    <a:schemeClr val="dk1">
                      <a:alpha val="40000"/>
                    </a:schemeClr>
                  </a:outerShdw>
                </a:effectLst>
              </a:rPr>
              <a:t>Marzano and Teacher Leader Effectiveness?</a:t>
            </a:r>
            <a:endParaRPr lang="en-US" sz="4400" b="0" cap="none" spc="0" dirty="0">
              <a:ln w="0"/>
              <a:solidFill>
                <a:schemeClr val="tx1"/>
              </a:solidFill>
              <a:effectLst>
                <a:outerShdw blurRad="38100" dist="19050" dir="2700000" algn="tl" rotWithShape="0">
                  <a:schemeClr val="dk1">
                    <a:alpha val="40000"/>
                  </a:schemeClr>
                </a:outerShdw>
              </a:effectLst>
            </a:endParaRPr>
          </a:p>
        </p:txBody>
      </p:sp>
      <p:cxnSp>
        <p:nvCxnSpPr>
          <p:cNvPr id="16" name="Straight Arrow Connector 15"/>
          <p:cNvCxnSpPr/>
          <p:nvPr/>
        </p:nvCxnSpPr>
        <p:spPr>
          <a:xfrm>
            <a:off x="4625164" y="1181792"/>
            <a:ext cx="5656521" cy="0"/>
          </a:xfrm>
          <a:prstGeom prst="straightConnector1">
            <a:avLst/>
          </a:prstGeom>
          <a:ln w="381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625164" y="1254642"/>
            <a:ext cx="393403" cy="369332"/>
          </a:xfrm>
          <a:prstGeom prst="rect">
            <a:avLst/>
          </a:prstGeom>
          <a:noFill/>
        </p:spPr>
        <p:txBody>
          <a:bodyPr wrap="square" rtlCol="0">
            <a:spAutoFit/>
          </a:bodyPr>
          <a:lstStyle/>
          <a:p>
            <a:r>
              <a:rPr lang="en-US" dirty="0" smtClean="0"/>
              <a:t>1</a:t>
            </a:r>
            <a:endParaRPr lang="en-US" dirty="0"/>
          </a:p>
        </p:txBody>
      </p:sp>
      <p:sp>
        <p:nvSpPr>
          <p:cNvPr id="22" name="TextBox 21"/>
          <p:cNvSpPr txBox="1"/>
          <p:nvPr/>
        </p:nvSpPr>
        <p:spPr>
          <a:xfrm>
            <a:off x="9824484" y="1254642"/>
            <a:ext cx="457201" cy="369332"/>
          </a:xfrm>
          <a:prstGeom prst="rect">
            <a:avLst/>
          </a:prstGeom>
          <a:noFill/>
        </p:spPr>
        <p:txBody>
          <a:bodyPr wrap="square" rtlCol="0">
            <a:spAutoFit/>
          </a:bodyPr>
          <a:lstStyle/>
          <a:p>
            <a:r>
              <a:rPr lang="en-US" dirty="0" smtClean="0"/>
              <a:t>10</a:t>
            </a:r>
            <a:endParaRPr lang="en-US" dirty="0"/>
          </a:p>
        </p:txBody>
      </p:sp>
      <p:cxnSp>
        <p:nvCxnSpPr>
          <p:cNvPr id="24" name="Straight Arrow Connector 23"/>
          <p:cNvCxnSpPr/>
          <p:nvPr/>
        </p:nvCxnSpPr>
        <p:spPr>
          <a:xfrm flipH="1">
            <a:off x="4697787" y="1195861"/>
            <a:ext cx="2632886" cy="56022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330673" y="1195861"/>
            <a:ext cx="2827740" cy="626388"/>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460379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barn(inVertical)">
                                      <p:cBhvr>
                                        <p:cTn id="10" dur="5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arn(inVertical)">
                                      <p:cBhvr>
                                        <p:cTn id="18" dur="500"/>
                                        <p:tgtEl>
                                          <p:spTgt spid="24"/>
                                        </p:tgtEl>
                                      </p:cBhvr>
                                    </p:animEffect>
                                  </p:childTnLst>
                                </p:cTn>
                              </p:par>
                              <p:par>
                                <p:cTn id="19" presetID="16" presetClass="entr" presetSubtype="21"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barn(inVertical)">
                                      <p:cBhvr>
                                        <p:cTn id="2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Session Objectives</a:t>
            </a:r>
            <a:endParaRPr lang="en-US" dirty="0"/>
          </a:p>
        </p:txBody>
      </p:sp>
      <p:sp>
        <p:nvSpPr>
          <p:cNvPr id="3" name="Content Placeholder 2"/>
          <p:cNvSpPr>
            <a:spLocks noGrp="1"/>
          </p:cNvSpPr>
          <p:nvPr>
            <p:ph idx="1"/>
          </p:nvPr>
        </p:nvSpPr>
        <p:spPr/>
        <p:txBody>
          <a:bodyP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3200" dirty="0" smtClean="0"/>
              <a:t>Participants will be able to identify:</a:t>
            </a:r>
          </a:p>
          <a:p>
            <a:pPr>
              <a:spcBef>
                <a:spcPts val="0"/>
              </a:spcBef>
              <a:buSzPct val="90000"/>
            </a:pPr>
            <a:r>
              <a:rPr lang="en-US" sz="3200" dirty="0" smtClean="0"/>
              <a:t>ways in which authenticity can help them meet the requirements of the Teacher Leader Efficiency (TLE).</a:t>
            </a:r>
          </a:p>
          <a:p>
            <a:pPr>
              <a:spcBef>
                <a:spcPts val="0"/>
              </a:spcBef>
              <a:buSzPct val="90000"/>
            </a:pPr>
            <a:r>
              <a:rPr lang="en-US" sz="3200" dirty="0" smtClean="0"/>
              <a:t>Specific classroom strategies that fit the Authenticity and Marzano Frameworks</a:t>
            </a:r>
          </a:p>
          <a:p>
            <a:pPr>
              <a:spcBef>
                <a:spcPts val="0"/>
              </a:spcBef>
              <a:buSzPct val="90000"/>
            </a:pPr>
            <a:r>
              <a:rPr lang="en-US" sz="3200" dirty="0" smtClean="0"/>
              <a:t>Specific connections between the Authenticity framework and the content elements of Marzano’s Classroom Strategies and Behaviors.</a:t>
            </a:r>
            <a:endParaRPr lang="en-US" sz="3200" dirty="0"/>
          </a:p>
        </p:txBody>
      </p:sp>
    </p:spTree>
    <p:extLst>
      <p:ext uri="{BB962C8B-B14F-4D97-AF65-F5344CB8AC3E}">
        <p14:creationId xmlns:p14="http://schemas.microsoft.com/office/powerpoint/2010/main" val="18952340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486151" y="0"/>
            <a:ext cx="8705850" cy="6862877"/>
          </a:xfrm>
        </p:spPr>
      </p:pic>
      <p:sp>
        <p:nvSpPr>
          <p:cNvPr id="2" name="Title 1"/>
          <p:cNvSpPr>
            <a:spLocks noGrp="1"/>
          </p:cNvSpPr>
          <p:nvPr>
            <p:ph type="title"/>
          </p:nvPr>
        </p:nvSpPr>
        <p:spPr>
          <a:xfrm>
            <a:off x="-1" y="200024"/>
            <a:ext cx="3671889" cy="2900363"/>
          </a:xfrm>
        </p:spPr>
        <p:txBody>
          <a:bodyPr>
            <a:normAutofit fontScale="90000"/>
          </a:bodyPr>
          <a:lstStyle/>
          <a:p>
            <a:pPr algn="ctr"/>
            <a:r>
              <a:rPr lang="en-US" dirty="0" smtClean="0"/>
              <a:t>Marzano</a:t>
            </a:r>
            <a:br>
              <a:rPr lang="en-US" dirty="0" smtClean="0"/>
            </a:br>
            <a:r>
              <a:rPr lang="en-US" dirty="0" smtClean="0"/>
              <a:t>Art and Science of Teaching</a:t>
            </a:r>
            <a:endParaRPr lang="en-US" dirty="0"/>
          </a:p>
        </p:txBody>
      </p:sp>
    </p:spTree>
    <p:extLst>
      <p:ext uri="{BB962C8B-B14F-4D97-AF65-F5344CB8AC3E}">
        <p14:creationId xmlns:p14="http://schemas.microsoft.com/office/powerpoint/2010/main" val="11906455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13" y="0"/>
            <a:ext cx="11487150" cy="785226"/>
          </a:xfrm>
        </p:spPr>
        <p:txBody>
          <a:bodyPr anchor="t">
            <a:normAutofit fontScale="90000"/>
          </a:bodyPr>
          <a:lstStyle/>
          <a:p>
            <a:pPr algn="ctr"/>
            <a:r>
              <a:rPr lang="en-US" b="1" dirty="0" smtClean="0"/>
              <a:t>Classroom Strategies and Behaviors</a:t>
            </a:r>
            <a:endParaRPr lang="en-US" b="1" dirty="0"/>
          </a:p>
        </p:txBody>
      </p:sp>
      <p:sp>
        <p:nvSpPr>
          <p:cNvPr id="5" name="Rectangle 4"/>
          <p:cNvSpPr/>
          <p:nvPr/>
        </p:nvSpPr>
        <p:spPr>
          <a:xfrm>
            <a:off x="2312487" y="895351"/>
            <a:ext cx="1600200" cy="876301"/>
          </a:xfrm>
          <a:prstGeom prst="rect">
            <a:avLst/>
          </a:prstGeom>
          <a:solidFill>
            <a:schemeClr val="tx1">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mj-lt"/>
              </a:rPr>
              <a:t>Elements Involving Routine Events</a:t>
            </a:r>
          </a:p>
        </p:txBody>
      </p:sp>
      <p:sp>
        <p:nvSpPr>
          <p:cNvPr id="6" name="Rectangle 5"/>
          <p:cNvSpPr/>
          <p:nvPr/>
        </p:nvSpPr>
        <p:spPr>
          <a:xfrm>
            <a:off x="5176773" y="895351"/>
            <a:ext cx="1600200" cy="868471"/>
          </a:xfrm>
          <a:prstGeom prst="rect">
            <a:avLst/>
          </a:prstGeom>
          <a:solidFill>
            <a:schemeClr val="tx1">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mj-lt"/>
              </a:rPr>
              <a:t>Elements Addressing Content</a:t>
            </a:r>
          </a:p>
        </p:txBody>
      </p:sp>
      <p:sp>
        <p:nvSpPr>
          <p:cNvPr id="7" name="Rectangle 6"/>
          <p:cNvSpPr/>
          <p:nvPr/>
        </p:nvSpPr>
        <p:spPr>
          <a:xfrm>
            <a:off x="8220075" y="895350"/>
            <a:ext cx="1687882" cy="838200"/>
          </a:xfrm>
          <a:prstGeom prst="rect">
            <a:avLst/>
          </a:prstGeom>
          <a:solidFill>
            <a:schemeClr val="tx1">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mj-lt"/>
              </a:rPr>
              <a:t>Elements Enacted on the Spot</a:t>
            </a:r>
          </a:p>
        </p:txBody>
      </p:sp>
      <p:sp>
        <p:nvSpPr>
          <p:cNvPr id="8" name="Rounded Rectangle 7"/>
          <p:cNvSpPr/>
          <p:nvPr/>
        </p:nvSpPr>
        <p:spPr>
          <a:xfrm>
            <a:off x="2085975" y="2100263"/>
            <a:ext cx="1981200" cy="1520868"/>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j-lt"/>
              </a:rPr>
              <a:t>DQ-1</a:t>
            </a:r>
          </a:p>
          <a:p>
            <a:pPr algn="ctr"/>
            <a:r>
              <a:rPr lang="en-US" sz="1400" b="1" dirty="0">
                <a:solidFill>
                  <a:schemeClr val="tx1"/>
                </a:solidFill>
                <a:latin typeface="+mj-lt"/>
              </a:rPr>
              <a:t>What will I do to establish and communicate learning goals, track student progress, and celebrate success?</a:t>
            </a:r>
          </a:p>
        </p:txBody>
      </p:sp>
      <p:sp>
        <p:nvSpPr>
          <p:cNvPr id="9" name="Rounded Rectangle 8"/>
          <p:cNvSpPr/>
          <p:nvPr/>
        </p:nvSpPr>
        <p:spPr>
          <a:xfrm>
            <a:off x="2085975" y="3949742"/>
            <a:ext cx="1981200" cy="1447802"/>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j-lt"/>
              </a:rPr>
              <a:t>DQ-6</a:t>
            </a:r>
          </a:p>
          <a:p>
            <a:pPr algn="ctr"/>
            <a:r>
              <a:rPr lang="en-US" sz="1400" b="1" dirty="0">
                <a:solidFill>
                  <a:schemeClr val="tx1"/>
                </a:solidFill>
                <a:latin typeface="+mj-lt"/>
              </a:rPr>
              <a:t>What will I do to establish or maintain classroom rules and procedures?</a:t>
            </a:r>
          </a:p>
        </p:txBody>
      </p:sp>
      <p:sp>
        <p:nvSpPr>
          <p:cNvPr id="10" name="Rounded Rectangle 9"/>
          <p:cNvSpPr/>
          <p:nvPr/>
        </p:nvSpPr>
        <p:spPr>
          <a:xfrm>
            <a:off x="4906940" y="2101959"/>
            <a:ext cx="2133600" cy="121606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j-lt"/>
              </a:rPr>
              <a:t>DQ-2</a:t>
            </a:r>
          </a:p>
          <a:p>
            <a:pPr algn="ctr"/>
            <a:r>
              <a:rPr lang="en-US" sz="1400" b="1" dirty="0">
                <a:solidFill>
                  <a:schemeClr val="tx1"/>
                </a:solidFill>
                <a:latin typeface="+mj-lt"/>
              </a:rPr>
              <a:t>What will I do to help students effectively interact with new knowledge?</a:t>
            </a:r>
          </a:p>
          <a:p>
            <a:pPr algn="ctr"/>
            <a:endParaRPr lang="en-US" sz="1200" b="1" dirty="0">
              <a:solidFill>
                <a:schemeClr val="tx1"/>
              </a:solidFill>
              <a:latin typeface="+mj-lt"/>
            </a:endParaRPr>
          </a:p>
        </p:txBody>
      </p:sp>
      <p:sp>
        <p:nvSpPr>
          <p:cNvPr id="11" name="Rounded Rectangle 10"/>
          <p:cNvSpPr/>
          <p:nvPr/>
        </p:nvSpPr>
        <p:spPr>
          <a:xfrm>
            <a:off x="4925732" y="3469973"/>
            <a:ext cx="2133601" cy="138777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j-lt"/>
              </a:rPr>
              <a:t>DQ-3</a:t>
            </a:r>
          </a:p>
          <a:p>
            <a:pPr algn="ctr"/>
            <a:r>
              <a:rPr lang="en-US" sz="1400" b="1" dirty="0">
                <a:solidFill>
                  <a:schemeClr val="tx1"/>
                </a:solidFill>
                <a:latin typeface="+mj-lt"/>
              </a:rPr>
              <a:t>What will I do to help students practice and deepen their understanding of new knowledge?</a:t>
            </a:r>
          </a:p>
        </p:txBody>
      </p:sp>
      <p:sp>
        <p:nvSpPr>
          <p:cNvPr id="12" name="Rounded Rectangle 11"/>
          <p:cNvSpPr/>
          <p:nvPr/>
        </p:nvSpPr>
        <p:spPr>
          <a:xfrm>
            <a:off x="4925732" y="5019876"/>
            <a:ext cx="2133600" cy="12192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j-lt"/>
              </a:rPr>
              <a:t>DQ-4</a:t>
            </a:r>
          </a:p>
          <a:p>
            <a:pPr algn="ctr"/>
            <a:r>
              <a:rPr lang="en-US" sz="1400" b="1" dirty="0">
                <a:solidFill>
                  <a:schemeClr val="tx1"/>
                </a:solidFill>
                <a:latin typeface="+mj-lt"/>
              </a:rPr>
              <a:t>What will I do to help students generate and test hypotheses about new knowledge?</a:t>
            </a:r>
          </a:p>
        </p:txBody>
      </p:sp>
      <p:sp>
        <p:nvSpPr>
          <p:cNvPr id="13" name="Rounded Rectangle 12"/>
          <p:cNvSpPr/>
          <p:nvPr/>
        </p:nvSpPr>
        <p:spPr>
          <a:xfrm>
            <a:off x="7806716" y="2100263"/>
            <a:ext cx="2514600" cy="8382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j-lt"/>
              </a:rPr>
              <a:t>DQ-5</a:t>
            </a:r>
          </a:p>
          <a:p>
            <a:pPr algn="ctr"/>
            <a:r>
              <a:rPr lang="en-US" sz="1400" b="1" dirty="0">
                <a:solidFill>
                  <a:schemeClr val="tx1"/>
                </a:solidFill>
                <a:latin typeface="+mj-lt"/>
              </a:rPr>
              <a:t>What will I do to engage students?</a:t>
            </a:r>
          </a:p>
        </p:txBody>
      </p:sp>
      <p:sp>
        <p:nvSpPr>
          <p:cNvPr id="14" name="Rounded Rectangle 13"/>
          <p:cNvSpPr/>
          <p:nvPr/>
        </p:nvSpPr>
        <p:spPr>
          <a:xfrm>
            <a:off x="7806716" y="3132943"/>
            <a:ext cx="2514600" cy="1325411"/>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j-lt"/>
              </a:rPr>
              <a:t>DQ-7</a:t>
            </a:r>
          </a:p>
          <a:p>
            <a:pPr algn="ctr"/>
            <a:r>
              <a:rPr lang="en-US" sz="1400" b="1" dirty="0">
                <a:solidFill>
                  <a:schemeClr val="tx1"/>
                </a:solidFill>
                <a:latin typeface="+mj-lt"/>
              </a:rPr>
              <a:t>What will I do to recognize and acknowledge adherence and lack of adherence to classroom rules and procedures?</a:t>
            </a:r>
          </a:p>
        </p:txBody>
      </p:sp>
      <p:sp>
        <p:nvSpPr>
          <p:cNvPr id="15" name="Rounded Rectangle 14"/>
          <p:cNvSpPr/>
          <p:nvPr/>
        </p:nvSpPr>
        <p:spPr>
          <a:xfrm>
            <a:off x="7806716" y="5819976"/>
            <a:ext cx="2534433" cy="8382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j-lt"/>
              </a:rPr>
              <a:t>DQ-9</a:t>
            </a:r>
          </a:p>
          <a:p>
            <a:pPr algn="ctr"/>
            <a:r>
              <a:rPr lang="en-US" sz="1400" b="1" dirty="0">
                <a:solidFill>
                  <a:schemeClr val="tx1"/>
                </a:solidFill>
                <a:latin typeface="+mj-lt"/>
              </a:rPr>
              <a:t>What will I do to communicate high expectations for all students?</a:t>
            </a:r>
          </a:p>
        </p:txBody>
      </p:sp>
      <p:sp>
        <p:nvSpPr>
          <p:cNvPr id="16" name="Rounded Rectangle 15"/>
          <p:cNvSpPr/>
          <p:nvPr/>
        </p:nvSpPr>
        <p:spPr>
          <a:xfrm>
            <a:off x="7806716" y="4662785"/>
            <a:ext cx="2534433" cy="95276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j-lt"/>
              </a:rPr>
              <a:t>DQ-8</a:t>
            </a:r>
          </a:p>
          <a:p>
            <a:pPr algn="ctr"/>
            <a:r>
              <a:rPr lang="en-US" sz="1400" b="1" dirty="0">
                <a:solidFill>
                  <a:schemeClr val="tx1"/>
                </a:solidFill>
                <a:latin typeface="+mj-lt"/>
              </a:rPr>
              <a:t>What will I do to establish and maintain effective relationships with students?</a:t>
            </a:r>
          </a:p>
        </p:txBody>
      </p:sp>
      <p:sp>
        <p:nvSpPr>
          <p:cNvPr id="17" name="Donut 16"/>
          <p:cNvSpPr/>
          <p:nvPr/>
        </p:nvSpPr>
        <p:spPr>
          <a:xfrm>
            <a:off x="3820833" y="449306"/>
            <a:ext cx="4343398" cy="6343649"/>
          </a:xfrm>
          <a:prstGeom prst="donut">
            <a:avLst>
              <a:gd name="adj" fmla="val 20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102453735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2000"/>
                                        <p:tgtEl>
                                          <p:spTgt spid="17"/>
                                        </p:tgtEl>
                                      </p:cBhvr>
                                    </p:animEffect>
                                    <p:anim calcmode="lin" valueType="num">
                                      <p:cBhvr>
                                        <p:cTn id="8" dur="2000" fill="hold"/>
                                        <p:tgtEl>
                                          <p:spTgt spid="17"/>
                                        </p:tgtEl>
                                        <p:attrNameLst>
                                          <p:attrName>style.rotation</p:attrName>
                                        </p:attrNameLst>
                                      </p:cBhvr>
                                      <p:tavLst>
                                        <p:tav tm="0">
                                          <p:val>
                                            <p:fltVal val="720"/>
                                          </p:val>
                                        </p:tav>
                                        <p:tav tm="100000">
                                          <p:val>
                                            <p:fltVal val="0"/>
                                          </p:val>
                                        </p:tav>
                                      </p:tavLst>
                                    </p:anim>
                                    <p:anim calcmode="lin" valueType="num">
                                      <p:cBhvr>
                                        <p:cTn id="9" dur="2000" fill="hold"/>
                                        <p:tgtEl>
                                          <p:spTgt spid="17"/>
                                        </p:tgtEl>
                                        <p:attrNameLst>
                                          <p:attrName>ppt_h</p:attrName>
                                        </p:attrNameLst>
                                      </p:cBhvr>
                                      <p:tavLst>
                                        <p:tav tm="0">
                                          <p:val>
                                            <p:fltVal val="0"/>
                                          </p:val>
                                        </p:tav>
                                        <p:tav tm="100000">
                                          <p:val>
                                            <p:strVal val="#ppt_h"/>
                                          </p:val>
                                        </p:tav>
                                      </p:tavLst>
                                    </p:anim>
                                    <p:anim calcmode="lin" valueType="num">
                                      <p:cBhvr>
                                        <p:cTn id="10" dur="2000" fill="hold"/>
                                        <p:tgtEl>
                                          <p:spTgt spid="1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1143000"/>
          </a:xfrm>
        </p:spPr>
        <p:txBody>
          <a:bodyPr anchor="ctr"/>
          <a:lstStyle/>
          <a:p>
            <a:pPr algn="ctr"/>
            <a:r>
              <a:rPr lang="en-US" b="1" dirty="0" smtClean="0"/>
              <a:t>Making Connections</a:t>
            </a:r>
            <a:endParaRPr lang="en-US" b="1" dirty="0"/>
          </a:p>
        </p:txBody>
      </p:sp>
      <p:sp>
        <p:nvSpPr>
          <p:cNvPr id="4" name="Rectangle 3"/>
          <p:cNvSpPr/>
          <p:nvPr/>
        </p:nvSpPr>
        <p:spPr>
          <a:xfrm>
            <a:off x="2438400" y="1295400"/>
            <a:ext cx="2667000" cy="1143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mj-lt"/>
              </a:rPr>
              <a:t>Construction of Knowledge</a:t>
            </a:r>
          </a:p>
          <a:p>
            <a:pPr algn="ctr"/>
            <a:r>
              <a:rPr lang="en-US" sz="1600" b="1" dirty="0">
                <a:latin typeface="+mj-lt"/>
              </a:rPr>
              <a:t>(Higher order thinking)</a:t>
            </a:r>
            <a:endParaRPr lang="en-US" b="1" dirty="0">
              <a:latin typeface="+mj-lt"/>
            </a:endParaRPr>
          </a:p>
        </p:txBody>
      </p:sp>
      <p:sp>
        <p:nvSpPr>
          <p:cNvPr id="5" name="Rectangle 4"/>
          <p:cNvSpPr/>
          <p:nvPr/>
        </p:nvSpPr>
        <p:spPr>
          <a:xfrm>
            <a:off x="2438400" y="2690682"/>
            <a:ext cx="2743200" cy="1143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mj-lt"/>
              </a:rPr>
              <a:t>Disciplined Inquiry</a:t>
            </a:r>
          </a:p>
          <a:p>
            <a:pPr algn="ctr"/>
            <a:r>
              <a:rPr lang="en-US" sz="1600" b="1" dirty="0">
                <a:latin typeface="+mj-lt"/>
              </a:rPr>
              <a:t>(Meaningful questions)</a:t>
            </a:r>
          </a:p>
          <a:p>
            <a:pPr algn="ctr"/>
            <a:r>
              <a:rPr lang="en-US" sz="1600" b="1" dirty="0">
                <a:latin typeface="+mj-lt"/>
              </a:rPr>
              <a:t>(Substantive conversation)</a:t>
            </a:r>
          </a:p>
          <a:p>
            <a:pPr algn="ctr"/>
            <a:endParaRPr lang="en-US" sz="1600" b="1" dirty="0">
              <a:latin typeface="+mj-lt"/>
            </a:endParaRPr>
          </a:p>
        </p:txBody>
      </p:sp>
      <p:sp>
        <p:nvSpPr>
          <p:cNvPr id="6" name="Rectangle 5"/>
          <p:cNvSpPr/>
          <p:nvPr/>
        </p:nvSpPr>
        <p:spPr>
          <a:xfrm>
            <a:off x="2438400" y="5410200"/>
            <a:ext cx="2743200" cy="1143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mj-lt"/>
            </a:endParaRPr>
          </a:p>
          <a:p>
            <a:pPr algn="ctr"/>
            <a:r>
              <a:rPr lang="en-US" b="1" dirty="0">
                <a:latin typeface="+mj-lt"/>
              </a:rPr>
              <a:t>Student-Centered Learning</a:t>
            </a:r>
          </a:p>
          <a:p>
            <a:pPr algn="ctr"/>
            <a:r>
              <a:rPr lang="en-US" sz="1600" b="1" dirty="0">
                <a:latin typeface="+mj-lt"/>
              </a:rPr>
              <a:t>(Student Autonomy)</a:t>
            </a:r>
          </a:p>
          <a:p>
            <a:pPr algn="ctr"/>
            <a:r>
              <a:rPr lang="en-US" sz="1600" b="1" dirty="0">
                <a:latin typeface="+mj-lt"/>
              </a:rPr>
              <a:t>(Active Learning)</a:t>
            </a:r>
          </a:p>
          <a:p>
            <a:pPr algn="ctr"/>
            <a:endParaRPr lang="en-US" b="1" dirty="0">
              <a:latin typeface="+mj-lt"/>
            </a:endParaRPr>
          </a:p>
        </p:txBody>
      </p:sp>
      <p:sp>
        <p:nvSpPr>
          <p:cNvPr id="7" name="Rectangle 6"/>
          <p:cNvSpPr/>
          <p:nvPr/>
        </p:nvSpPr>
        <p:spPr>
          <a:xfrm>
            <a:off x="2438400" y="4040166"/>
            <a:ext cx="2743200" cy="1143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mj-lt"/>
              </a:rPr>
              <a:t>Value Beyond School</a:t>
            </a:r>
          </a:p>
          <a:p>
            <a:pPr algn="ctr"/>
            <a:r>
              <a:rPr lang="en-US" sz="1600" b="1" dirty="0">
                <a:latin typeface="+mj-lt"/>
              </a:rPr>
              <a:t>(Real world, personal connections)</a:t>
            </a:r>
          </a:p>
        </p:txBody>
      </p:sp>
      <p:sp>
        <p:nvSpPr>
          <p:cNvPr id="8" name="Rounded Rectangle 7"/>
          <p:cNvSpPr/>
          <p:nvPr/>
        </p:nvSpPr>
        <p:spPr>
          <a:xfrm>
            <a:off x="6630444" y="1272958"/>
            <a:ext cx="2514600" cy="1461369"/>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mj-lt"/>
              </a:rPr>
              <a:t>DQ-2</a:t>
            </a:r>
          </a:p>
          <a:p>
            <a:pPr algn="ctr"/>
            <a:r>
              <a:rPr lang="en-US" sz="1600" b="1" dirty="0">
                <a:solidFill>
                  <a:schemeClr val="tx1"/>
                </a:solidFill>
                <a:latin typeface="+mj-lt"/>
              </a:rPr>
              <a:t>What will I do to help students effectively interact with new knowledge?</a:t>
            </a:r>
          </a:p>
          <a:p>
            <a:pPr algn="ctr"/>
            <a:endParaRPr lang="en-US" sz="1200" b="1" dirty="0">
              <a:solidFill>
                <a:schemeClr val="tx1"/>
              </a:solidFill>
              <a:latin typeface="+mj-lt"/>
            </a:endParaRPr>
          </a:p>
        </p:txBody>
      </p:sp>
      <p:sp>
        <p:nvSpPr>
          <p:cNvPr id="10" name="Rounded Rectangle 9"/>
          <p:cNvSpPr/>
          <p:nvPr/>
        </p:nvSpPr>
        <p:spPr>
          <a:xfrm>
            <a:off x="6630444" y="3057525"/>
            <a:ext cx="2514600" cy="15240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mj-lt"/>
              </a:rPr>
              <a:t>DQ-3</a:t>
            </a:r>
          </a:p>
          <a:p>
            <a:pPr algn="ctr"/>
            <a:r>
              <a:rPr lang="en-US" sz="1600" b="1" dirty="0">
                <a:solidFill>
                  <a:schemeClr val="tx1"/>
                </a:solidFill>
                <a:latin typeface="+mj-lt"/>
              </a:rPr>
              <a:t>What will I do to help students practice and deepen their understanding of new knowledge?</a:t>
            </a:r>
          </a:p>
        </p:txBody>
      </p:sp>
      <p:sp>
        <p:nvSpPr>
          <p:cNvPr id="11" name="Rounded Rectangle 10"/>
          <p:cNvSpPr/>
          <p:nvPr/>
        </p:nvSpPr>
        <p:spPr>
          <a:xfrm>
            <a:off x="6630444" y="4967289"/>
            <a:ext cx="2514600" cy="134028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mj-lt"/>
              </a:rPr>
              <a:t>DQ-4</a:t>
            </a:r>
          </a:p>
          <a:p>
            <a:pPr algn="ctr"/>
            <a:r>
              <a:rPr lang="en-US" sz="1600" b="1" dirty="0">
                <a:solidFill>
                  <a:schemeClr val="tx1"/>
                </a:solidFill>
                <a:latin typeface="+mj-lt"/>
              </a:rPr>
              <a:t>What will I do to help students generate and test hypotheses about new knowledge?</a:t>
            </a:r>
          </a:p>
        </p:txBody>
      </p:sp>
      <p:cxnSp>
        <p:nvCxnSpPr>
          <p:cNvPr id="13" name="Straight Arrow Connector 12"/>
          <p:cNvCxnSpPr/>
          <p:nvPr/>
        </p:nvCxnSpPr>
        <p:spPr>
          <a:xfrm>
            <a:off x="5119687" y="1952625"/>
            <a:ext cx="1525044" cy="136742"/>
          </a:xfrm>
          <a:prstGeom prst="straightConnector1">
            <a:avLst/>
          </a:prstGeom>
          <a:ln>
            <a:solidFill>
              <a:schemeClr val="tx1">
                <a:lumMod val="90000"/>
                <a:lumOff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5195887" y="2089368"/>
            <a:ext cx="1448844" cy="1302185"/>
          </a:xfrm>
          <a:prstGeom prst="straightConnector1">
            <a:avLst/>
          </a:prstGeom>
          <a:ln>
            <a:solidFill>
              <a:schemeClr val="tx1">
                <a:lumMod val="90000"/>
                <a:lumOff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119688" y="1952625"/>
            <a:ext cx="1529219" cy="1866900"/>
          </a:xfrm>
          <a:prstGeom prst="straightConnector1">
            <a:avLst/>
          </a:prstGeom>
          <a:ln>
            <a:solidFill>
              <a:schemeClr val="tx1">
                <a:lumMod val="90000"/>
                <a:lumOff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119687" y="1952625"/>
            <a:ext cx="1525044" cy="3770532"/>
          </a:xfrm>
          <a:prstGeom prst="straightConnector1">
            <a:avLst/>
          </a:prstGeom>
          <a:ln>
            <a:solidFill>
              <a:schemeClr val="tx1">
                <a:lumMod val="90000"/>
                <a:lumOff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5195888" y="3391553"/>
            <a:ext cx="1453019" cy="427973"/>
          </a:xfrm>
          <a:prstGeom prst="straightConnector1">
            <a:avLst/>
          </a:prstGeom>
          <a:ln>
            <a:solidFill>
              <a:schemeClr val="tx1">
                <a:lumMod val="90000"/>
                <a:lumOff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5195888" y="3790950"/>
            <a:ext cx="1453019" cy="877866"/>
          </a:xfrm>
          <a:prstGeom prst="straightConnector1">
            <a:avLst/>
          </a:prstGeom>
          <a:ln>
            <a:solidFill>
              <a:schemeClr val="tx1">
                <a:lumMod val="90000"/>
                <a:lumOff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6" idx="3"/>
            <a:endCxn id="10" idx="1"/>
          </p:cNvCxnSpPr>
          <p:nvPr/>
        </p:nvCxnSpPr>
        <p:spPr>
          <a:xfrm flipV="1">
            <a:off x="5181600" y="3819525"/>
            <a:ext cx="1448844" cy="2162175"/>
          </a:xfrm>
          <a:prstGeom prst="straightConnector1">
            <a:avLst/>
          </a:prstGeom>
          <a:ln>
            <a:solidFill>
              <a:schemeClr val="tx1">
                <a:lumMod val="90000"/>
                <a:lumOff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195887" y="3391552"/>
            <a:ext cx="1448844" cy="2331605"/>
          </a:xfrm>
          <a:prstGeom prst="straightConnector1">
            <a:avLst/>
          </a:prstGeom>
          <a:ln>
            <a:solidFill>
              <a:schemeClr val="tx1">
                <a:lumMod val="90000"/>
                <a:lumOff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5195887" y="2032217"/>
            <a:ext cx="1448844" cy="2608024"/>
          </a:xfrm>
          <a:prstGeom prst="straightConnector1">
            <a:avLst/>
          </a:prstGeom>
          <a:ln>
            <a:solidFill>
              <a:schemeClr val="tx1">
                <a:lumMod val="90000"/>
                <a:lumOff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7" idx="3"/>
            <a:endCxn id="11" idx="1"/>
          </p:cNvCxnSpPr>
          <p:nvPr/>
        </p:nvCxnSpPr>
        <p:spPr>
          <a:xfrm>
            <a:off x="5181600" y="4611666"/>
            <a:ext cx="1448844" cy="1025766"/>
          </a:xfrm>
          <a:prstGeom prst="straightConnector1">
            <a:avLst/>
          </a:prstGeom>
          <a:ln>
            <a:solidFill>
              <a:schemeClr val="tx1">
                <a:lumMod val="90000"/>
                <a:lumOff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5181600" y="5666007"/>
            <a:ext cx="1448844" cy="344268"/>
          </a:xfrm>
          <a:prstGeom prst="straightConnector1">
            <a:avLst/>
          </a:prstGeom>
          <a:ln>
            <a:solidFill>
              <a:schemeClr val="tx1">
                <a:lumMod val="90000"/>
                <a:lumOff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5195887" y="2060792"/>
            <a:ext cx="1448844" cy="3978058"/>
          </a:xfrm>
          <a:prstGeom prst="straightConnector1">
            <a:avLst/>
          </a:prstGeom>
          <a:ln>
            <a:solidFill>
              <a:schemeClr val="tx1">
                <a:lumMod val="90000"/>
                <a:lumOff val="10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 name="Left Brace 2"/>
          <p:cNvSpPr/>
          <p:nvPr/>
        </p:nvSpPr>
        <p:spPr>
          <a:xfrm>
            <a:off x="1648870" y="985838"/>
            <a:ext cx="608556" cy="556736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Left Brace 23"/>
          <p:cNvSpPr/>
          <p:nvPr/>
        </p:nvSpPr>
        <p:spPr>
          <a:xfrm flipH="1">
            <a:off x="9326018" y="985838"/>
            <a:ext cx="579166" cy="5567362"/>
          </a:xfrm>
          <a:prstGeom prst="leftBrace">
            <a:avLst>
              <a:gd name="adj1" fmla="val 8333"/>
              <a:gd name="adj2" fmla="val 5052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Rectangle 11"/>
          <p:cNvSpPr/>
          <p:nvPr/>
        </p:nvSpPr>
        <p:spPr>
          <a:xfrm rot="16200000">
            <a:off x="-922680" y="3372017"/>
            <a:ext cx="3953518" cy="923330"/>
          </a:xfrm>
          <a:prstGeom prst="rect">
            <a:avLst/>
          </a:prstGeom>
          <a:noFill/>
        </p:spPr>
        <p:txBody>
          <a:bodyPr wrap="none" lIns="91440" tIns="45720" rIns="91440" bIns="45720">
            <a:spAutoFit/>
          </a:bodyPr>
          <a:lstStyle/>
          <a:p>
            <a:pPr algn="ctr"/>
            <a:r>
              <a:rPr lang="en-US" sz="5400" b="0" cap="none" spc="0" dirty="0" smtClean="0">
                <a:ln w="0"/>
                <a:solidFill>
                  <a:schemeClr val="accent1"/>
                </a:solidFill>
                <a:effectLst>
                  <a:outerShdw blurRad="38100" dist="25400" dir="5400000" algn="ctr" rotWithShape="0">
                    <a:srgbClr val="6E747A">
                      <a:alpha val="43000"/>
                    </a:srgbClr>
                  </a:outerShdw>
                </a:effectLst>
              </a:rPr>
              <a:t>Authenticity</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26" name="Rectangle 25"/>
          <p:cNvSpPr/>
          <p:nvPr/>
        </p:nvSpPr>
        <p:spPr>
          <a:xfrm rot="5400000">
            <a:off x="9156807" y="3357860"/>
            <a:ext cx="2845587" cy="923330"/>
          </a:xfrm>
          <a:prstGeom prst="rect">
            <a:avLst/>
          </a:prstGeom>
          <a:noFill/>
        </p:spPr>
        <p:txBody>
          <a:bodyPr wrap="none" lIns="91440" tIns="45720" rIns="91440" bIns="45720">
            <a:spAutoFit/>
          </a:bodyPr>
          <a:lstStyle/>
          <a:p>
            <a:pPr algn="ctr"/>
            <a:r>
              <a:rPr lang="en-US" sz="5400" b="0" cap="none" spc="0" dirty="0" smtClean="0">
                <a:ln w="0"/>
                <a:solidFill>
                  <a:schemeClr val="accent1"/>
                </a:solidFill>
                <a:effectLst>
                  <a:outerShdw blurRad="38100" dist="25400" dir="5400000" algn="ctr" rotWithShape="0">
                    <a:srgbClr val="6E747A">
                      <a:alpha val="43000"/>
                    </a:srgbClr>
                  </a:outerShdw>
                </a:effectLst>
              </a:rPr>
              <a:t>Marzano</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6101953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par>
                                <p:cTn id="8" presetID="5" presetClass="entr" presetSubtype="1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checkerboard(across)">
                                      <p:cBhvr>
                                        <p:cTn id="10" dur="500"/>
                                        <p:tgtEl>
                                          <p:spTgt spid="17"/>
                                        </p:tgtEl>
                                      </p:cBhvr>
                                    </p:animEffect>
                                  </p:childTnLst>
                                </p:cTn>
                              </p:par>
                              <p:par>
                                <p:cTn id="11" presetID="5" presetClass="entr" presetSubtype="1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checkerboard(across)">
                                      <p:cBhvr>
                                        <p:cTn id="13" dur="500"/>
                                        <p:tgtEl>
                                          <p:spTgt spid="19"/>
                                        </p:tgtEl>
                                      </p:cBhvr>
                                    </p:animEffect>
                                  </p:childTnLst>
                                </p:cTn>
                              </p:par>
                              <p:par>
                                <p:cTn id="14" presetID="5" presetClass="entr" presetSubtype="10"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checkerboard(across)">
                                      <p:cBhvr>
                                        <p:cTn id="16" dur="500"/>
                                        <p:tgtEl>
                                          <p:spTgt spid="15"/>
                                        </p:tgtEl>
                                      </p:cBhvr>
                                    </p:animEffect>
                                  </p:childTnLst>
                                </p:cTn>
                              </p:par>
                              <p:par>
                                <p:cTn id="17" presetID="5" presetClass="entr" presetSubtype="1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checkerboard(across)">
                                      <p:cBhvr>
                                        <p:cTn id="19" dur="500"/>
                                        <p:tgtEl>
                                          <p:spTgt spid="21"/>
                                        </p:tgtEl>
                                      </p:cBhvr>
                                    </p:animEffect>
                                  </p:childTnLst>
                                </p:cTn>
                              </p:par>
                              <p:par>
                                <p:cTn id="20" presetID="5" presetClass="entr" presetSubtype="10" fill="hold"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checkerboard(across)">
                                      <p:cBhvr>
                                        <p:cTn id="22" dur="500"/>
                                        <p:tgtEl>
                                          <p:spTgt spid="27"/>
                                        </p:tgtEl>
                                      </p:cBhvr>
                                    </p:animEffect>
                                  </p:childTnLst>
                                </p:cTn>
                              </p:par>
                              <p:par>
                                <p:cTn id="23" presetID="5" presetClass="entr" presetSubtype="1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checkerboard(across)">
                                      <p:cBhvr>
                                        <p:cTn id="25" dur="500"/>
                                        <p:tgtEl>
                                          <p:spTgt spid="29"/>
                                        </p:tgtEl>
                                      </p:cBhvr>
                                    </p:animEffect>
                                  </p:childTnLst>
                                </p:cTn>
                              </p:par>
                              <p:par>
                                <p:cTn id="26" presetID="5" presetClass="entr" presetSubtype="10" fill="hold" nodeType="with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checkerboard(across)">
                                      <p:cBhvr>
                                        <p:cTn id="28" dur="500"/>
                                        <p:tgtEl>
                                          <p:spTgt spid="23"/>
                                        </p:tgtEl>
                                      </p:cBhvr>
                                    </p:animEffect>
                                  </p:childTnLst>
                                </p:cTn>
                              </p:par>
                              <p:par>
                                <p:cTn id="29" presetID="5" presetClass="entr" presetSubtype="10" fill="hold" nodeType="with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checkerboard(across)">
                                      <p:cBhvr>
                                        <p:cTn id="31" dur="500"/>
                                        <p:tgtEl>
                                          <p:spTgt spid="31"/>
                                        </p:tgtEl>
                                      </p:cBhvr>
                                    </p:animEffect>
                                  </p:childTnLst>
                                </p:cTn>
                              </p:par>
                              <p:par>
                                <p:cTn id="32" presetID="5" presetClass="entr" presetSubtype="10" fill="hold" nodeType="with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checkerboard(across)">
                                      <p:cBhvr>
                                        <p:cTn id="34" dur="500"/>
                                        <p:tgtEl>
                                          <p:spTgt spid="35"/>
                                        </p:tgtEl>
                                      </p:cBhvr>
                                    </p:animEffect>
                                  </p:childTnLst>
                                </p:cTn>
                              </p:par>
                              <p:par>
                                <p:cTn id="35" presetID="5" presetClass="entr" presetSubtype="10" fill="hold" nodeType="with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checkerboard(across)">
                                      <p:cBhvr>
                                        <p:cTn id="37" dur="500"/>
                                        <p:tgtEl>
                                          <p:spTgt spid="25"/>
                                        </p:tgtEl>
                                      </p:cBhvr>
                                    </p:animEffect>
                                  </p:childTnLst>
                                </p:cTn>
                              </p:par>
                              <p:par>
                                <p:cTn id="38" presetID="5" presetClass="entr" presetSubtype="10" fill="hold" nodeType="with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checkerboard(across)">
                                      <p:cBhvr>
                                        <p:cTn id="40"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Marzano Elements Card Sort</a:t>
            </a:r>
            <a:endParaRPr lang="en-US" dirty="0"/>
          </a:p>
        </p:txBody>
      </p:sp>
      <p:sp>
        <p:nvSpPr>
          <p:cNvPr id="3" name="Content Placeholder 2"/>
          <p:cNvSpPr>
            <a:spLocks noGrp="1"/>
          </p:cNvSpPr>
          <p:nvPr>
            <p:ph idx="1"/>
          </p:nvPr>
        </p:nvSpPr>
        <p:spPr>
          <a:xfrm>
            <a:off x="609600" y="1935480"/>
            <a:ext cx="10972800" cy="1658325"/>
          </a:xfrm>
        </p:spPr>
        <p:txBody>
          <a:bodyPr>
            <a:normAutofit fontScale="92500"/>
          </a:bodyPr>
          <a:lstStyle/>
          <a:p>
            <a:r>
              <a:rPr lang="en-US" dirty="0" smtClean="0"/>
              <a:t>Pair an authenticity principle with a Marzano element</a:t>
            </a:r>
          </a:p>
          <a:p>
            <a:r>
              <a:rPr lang="en-US" dirty="0" smtClean="0"/>
              <a:t>Share which Marzano Element(s) you chose to put with the Authenticity Principle</a:t>
            </a:r>
          </a:p>
          <a:p>
            <a:r>
              <a:rPr lang="en-US" dirty="0" smtClean="0"/>
              <a:t>Explain why you think they go together</a:t>
            </a:r>
            <a:endParaRPr lang="en-US" dirty="0"/>
          </a:p>
        </p:txBody>
      </p:sp>
      <p:sp>
        <p:nvSpPr>
          <p:cNvPr id="4" name="Rectangle 3"/>
          <p:cNvSpPr/>
          <p:nvPr/>
        </p:nvSpPr>
        <p:spPr>
          <a:xfrm>
            <a:off x="6496493" y="4274864"/>
            <a:ext cx="4763386" cy="1077218"/>
          </a:xfrm>
          <a:prstGeom prst="rect">
            <a:avLst/>
          </a:prstGeom>
        </p:spPr>
        <p:txBody>
          <a:bodyPr wrap="square">
            <a:spAutoFit/>
          </a:bodyPr>
          <a:lstStyle/>
          <a:p>
            <a:r>
              <a:rPr lang="en-US" sz="3200" dirty="0" smtClean="0">
                <a:solidFill>
                  <a:schemeClr val="accent1"/>
                </a:solidFill>
                <a:latin typeface="+mj-lt"/>
              </a:rPr>
              <a:t>Why doesn’t everybody’s chart look the same?</a:t>
            </a:r>
            <a:endParaRPr lang="en-US" sz="3200" dirty="0">
              <a:solidFill>
                <a:schemeClr val="accent1"/>
              </a:solidFill>
              <a:latin typeface="+mj-lt"/>
            </a:endParaRPr>
          </a:p>
        </p:txBody>
      </p:sp>
      <p:pic>
        <p:nvPicPr>
          <p:cNvPr id="5" name="Picture 9" descr="C:\Users\will1703\AppData\Local\Microsoft\Windows\Temporary Internet Files\Content.IE5\CQFGEBNR\MP900422316[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3596731"/>
            <a:ext cx="4427349" cy="309914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18456206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p:cTn id="15"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and Learning Strategies</a:t>
            </a:r>
            <a:endParaRPr lang="en-US" dirty="0"/>
          </a:p>
        </p:txBody>
      </p:sp>
      <p:sp>
        <p:nvSpPr>
          <p:cNvPr id="3" name="Content Placeholder 2"/>
          <p:cNvSpPr>
            <a:spLocks noGrp="1"/>
          </p:cNvSpPr>
          <p:nvPr>
            <p:ph idx="1"/>
          </p:nvPr>
        </p:nvSpPr>
        <p:spPr/>
        <p:txBody>
          <a:bodyPr>
            <a:normAutofit/>
          </a:bodyPr>
          <a:lstStyle/>
          <a:p>
            <a:r>
              <a:rPr lang="en-US" sz="3600" dirty="0" smtClean="0"/>
              <a:t>Pull a Marzano element from the “hat”</a:t>
            </a:r>
          </a:p>
          <a:p>
            <a:r>
              <a:rPr lang="en-US" sz="3600" dirty="0" smtClean="0"/>
              <a:t>Brainstorm some authentic strategies you might use to address that element. </a:t>
            </a:r>
            <a:endParaRPr lang="en-US" sz="3600" dirty="0"/>
          </a:p>
        </p:txBody>
      </p:sp>
    </p:spTree>
    <p:extLst>
      <p:ext uri="{BB962C8B-B14F-4D97-AF65-F5344CB8AC3E}">
        <p14:creationId xmlns:p14="http://schemas.microsoft.com/office/powerpoint/2010/main" val="118925100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497" y="1086859"/>
            <a:ext cx="5546651" cy="3782853"/>
          </a:xfrm>
        </p:spPr>
        <p:txBody>
          <a:bodyPr>
            <a:normAutofit fontScale="90000"/>
          </a:bodyPr>
          <a:lstStyle/>
          <a:p>
            <a:r>
              <a:rPr lang="en-US" dirty="0" smtClean="0"/>
              <a:t>What is one element of Marzano that you feel more equipped to address authentically in your classroom?</a:t>
            </a:r>
            <a:endParaRPr lang="en-US" dirty="0"/>
          </a:p>
        </p:txBody>
      </p:sp>
      <p:pic>
        <p:nvPicPr>
          <p:cNvPr id="4" name="Content Placeholder 3" descr="C:\Users\will1703\AppData\Local\Microsoft\Windows\Temporary Internet Files\Content.IE5\FXH0EWOE\MC900439356[1].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953694" y="730727"/>
            <a:ext cx="4495116" cy="449511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67785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K20 PD">
  <a:themeElements>
    <a:clrScheme name="Custom 1">
      <a:dk1>
        <a:srgbClr val="2E2E2E"/>
      </a:dk1>
      <a:lt1>
        <a:srgbClr val="FFFFFF"/>
      </a:lt1>
      <a:dk2>
        <a:srgbClr val="2E2E2E"/>
      </a:dk2>
      <a:lt2>
        <a:srgbClr val="848F8F"/>
      </a:lt2>
      <a:accent1>
        <a:srgbClr val="910D28"/>
      </a:accent1>
      <a:accent2>
        <a:srgbClr val="3E5C61"/>
      </a:accent2>
      <a:accent3>
        <a:srgbClr val="BED7D3"/>
      </a:accent3>
      <a:accent4>
        <a:srgbClr val="85592C"/>
      </a:accent4>
      <a:accent5>
        <a:srgbClr val="C1C1C1"/>
      </a:accent5>
      <a:accent6>
        <a:srgbClr val="5E050D"/>
      </a:accent6>
      <a:hlink>
        <a:srgbClr val="289CC7"/>
      </a:hlink>
      <a:folHlink>
        <a:srgbClr val="6D8F9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K20 PD" id="{C1D5037F-F599-FF42-BB61-5526DE484013}" vid="{71454E28-2CA8-2343-BA2F-DC617D87EF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7114</TotalTime>
  <Words>842</Words>
  <Application>Microsoft Macintosh PowerPoint</Application>
  <PresentationFormat>Widescreen</PresentationFormat>
  <Paragraphs>98</Paragraphs>
  <Slides>11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Constantia</vt:lpstr>
      <vt:lpstr>Georgia</vt:lpstr>
      <vt:lpstr>Lucida Grande</vt:lpstr>
      <vt:lpstr>Wingdings 2</vt:lpstr>
      <vt:lpstr>K20 PD</vt:lpstr>
      <vt:lpstr>Authenticity and the Marzano Framework of TLE</vt:lpstr>
      <vt:lpstr>Fold the Line</vt:lpstr>
      <vt:lpstr>Session Objectives</vt:lpstr>
      <vt:lpstr>Marzano Art and Science of Teaching</vt:lpstr>
      <vt:lpstr>Classroom Strategies and Behaviors</vt:lpstr>
      <vt:lpstr>Making Connections</vt:lpstr>
      <vt:lpstr>Marzano Elements Card Sort</vt:lpstr>
      <vt:lpstr>Teaching and Learning Strategies</vt:lpstr>
      <vt:lpstr>What is one element of Marzano that you feel more equipped to address authentically in your classroom?</vt:lpstr>
      <vt:lpstr>Final Thoughts and Questions?</vt:lpstr>
      <vt:lpstr>Resources</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Hawkins, Lindsay M.</dc:creator>
  <cp:lastModifiedBy>Hawkins, Lindsay M.</cp:lastModifiedBy>
  <cp:revision>34</cp:revision>
  <dcterms:created xsi:type="dcterms:W3CDTF">2016-07-18T15:11:16Z</dcterms:created>
  <dcterms:modified xsi:type="dcterms:W3CDTF">2016-09-14T21:31:49Z</dcterms:modified>
</cp:coreProperties>
</file>