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7" r:id="rId1"/>
  </p:sldMasterIdLst>
  <p:notesMasterIdLst>
    <p:notesMasterId r:id="rId14"/>
  </p:notesMasterIdLst>
  <p:sldIdLst>
    <p:sldId id="256" r:id="rId2"/>
    <p:sldId id="257" r:id="rId3"/>
    <p:sldId id="258" r:id="rId4"/>
    <p:sldId id="259" r:id="rId5"/>
    <p:sldId id="260" r:id="rId6"/>
    <p:sldId id="266" r:id="rId7"/>
    <p:sldId id="267" r:id="rId8"/>
    <p:sldId id="261" r:id="rId9"/>
    <p:sldId id="262" r:id="rId10"/>
    <p:sldId id="263" r:id="rId11"/>
    <p:sldId id="264" r:id="rId12"/>
    <p:sldId id="265" r:id="rId13"/>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0D348EC-45EA-4219-AFE3-A3AFBD8F2887}" v="5" dt="2023-08-05T01:22:32.321"/>
  </p1510:revLst>
</p1510:revInfo>
</file>

<file path=ppt/tableStyles.xml><?xml version="1.0" encoding="utf-8"?>
<a:tblStyleLst xmlns:a="http://schemas.openxmlformats.org/drawingml/2006/main" def="{4FE1FFAE-C277-41DE-B313-73A80C984298}">
  <a:tblStyle styleId="{4FE1FFAE-C277-41DE-B313-73A80C984298}"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9" autoAdjust="0"/>
    <p:restoredTop sz="94660"/>
  </p:normalViewPr>
  <p:slideViewPr>
    <p:cSldViewPr snapToGrid="0">
      <p:cViewPr varScale="1">
        <p:scale>
          <a:sx n="124" d="100"/>
          <a:sy n="124" d="100"/>
        </p:scale>
        <p:origin x="259" y="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Zuchrinata, Farid A." userId="2ef738f1-ee74-4f27-a45a-2ef27cd6eb40" providerId="ADAL" clId="{F0D348EC-45EA-4219-AFE3-A3AFBD8F2887}"/>
    <pc:docChg chg="undo redo custSel addSld delSld modSld addMainMaster delMainMaster">
      <pc:chgData name="Zuchrinata, Farid A." userId="2ef738f1-ee74-4f27-a45a-2ef27cd6eb40" providerId="ADAL" clId="{F0D348EC-45EA-4219-AFE3-A3AFBD8F2887}" dt="2023-08-05T01:22:22.626" v="97" actId="22"/>
      <pc:docMkLst>
        <pc:docMk/>
      </pc:docMkLst>
      <pc:sldChg chg="addSp delSp mod">
        <pc:chgData name="Zuchrinata, Farid A." userId="2ef738f1-ee74-4f27-a45a-2ef27cd6eb40" providerId="ADAL" clId="{F0D348EC-45EA-4219-AFE3-A3AFBD8F2887}" dt="2023-08-05T01:22:22.626" v="97" actId="22"/>
        <pc:sldMkLst>
          <pc:docMk/>
          <pc:sldMk cId="0" sldId="256"/>
        </pc:sldMkLst>
        <pc:spChg chg="add del">
          <ac:chgData name="Zuchrinata, Farid A." userId="2ef738f1-ee74-4f27-a45a-2ef27cd6eb40" providerId="ADAL" clId="{F0D348EC-45EA-4219-AFE3-A3AFBD8F2887}" dt="2023-08-05T01:22:22.626" v="97" actId="22"/>
          <ac:spMkLst>
            <pc:docMk/>
            <pc:sldMk cId="0" sldId="256"/>
            <ac:spMk id="3" creationId="{4B422689-988E-FA1C-D1E5-BDA3E5BFE410}"/>
          </ac:spMkLst>
        </pc:spChg>
      </pc:sldChg>
      <pc:sldChg chg="add del">
        <pc:chgData name="Zuchrinata, Farid A." userId="2ef738f1-ee74-4f27-a45a-2ef27cd6eb40" providerId="ADAL" clId="{F0D348EC-45EA-4219-AFE3-A3AFBD8F2887}" dt="2023-08-05T01:12:31.194" v="8" actId="47"/>
        <pc:sldMkLst>
          <pc:docMk/>
          <pc:sldMk cId="420889957" sldId="257"/>
        </pc:sldMkLst>
      </pc:sldChg>
      <pc:sldChg chg="add del">
        <pc:chgData name="Zuchrinata, Farid A." userId="2ef738f1-ee74-4f27-a45a-2ef27cd6eb40" providerId="ADAL" clId="{F0D348EC-45EA-4219-AFE3-A3AFBD8F2887}" dt="2023-08-05T01:12:31.349" v="10"/>
        <pc:sldMkLst>
          <pc:docMk/>
          <pc:sldMk cId="420889957" sldId="257"/>
        </pc:sldMkLst>
      </pc:sldChg>
      <pc:sldChg chg="add del">
        <pc:chgData name="Zuchrinata, Farid A." userId="2ef738f1-ee74-4f27-a45a-2ef27cd6eb40" providerId="ADAL" clId="{F0D348EC-45EA-4219-AFE3-A3AFBD8F2887}" dt="2023-08-05T01:12:31.194" v="8" actId="47"/>
        <pc:sldMkLst>
          <pc:docMk/>
          <pc:sldMk cId="1554603795" sldId="258"/>
        </pc:sldMkLst>
      </pc:sldChg>
      <pc:sldChg chg="modSp add del mod">
        <pc:chgData name="Zuchrinata, Farid A." userId="2ef738f1-ee74-4f27-a45a-2ef27cd6eb40" providerId="ADAL" clId="{F0D348EC-45EA-4219-AFE3-A3AFBD8F2887}" dt="2023-08-05T01:16:21.047" v="31" actId="14838"/>
        <pc:sldMkLst>
          <pc:docMk/>
          <pc:sldMk cId="1554603795" sldId="258"/>
        </pc:sldMkLst>
        <pc:spChg chg="mod">
          <ac:chgData name="Zuchrinata, Farid A." userId="2ef738f1-ee74-4f27-a45a-2ef27cd6eb40" providerId="ADAL" clId="{F0D348EC-45EA-4219-AFE3-A3AFBD8F2887}" dt="2023-08-05T01:16:21.047" v="31" actId="14838"/>
          <ac:spMkLst>
            <pc:docMk/>
            <pc:sldMk cId="1554603795" sldId="258"/>
            <ac:spMk id="4" creationId="{00000000-0000-0000-0000-000000000000}"/>
          </ac:spMkLst>
        </pc:spChg>
      </pc:sldChg>
      <pc:sldChg chg="add del">
        <pc:chgData name="Zuchrinata, Farid A." userId="2ef738f1-ee74-4f27-a45a-2ef27cd6eb40" providerId="ADAL" clId="{F0D348EC-45EA-4219-AFE3-A3AFBD8F2887}" dt="2023-08-05T01:12:31.349" v="10"/>
        <pc:sldMkLst>
          <pc:docMk/>
          <pc:sldMk cId="1895234085" sldId="259"/>
        </pc:sldMkLst>
      </pc:sldChg>
      <pc:sldChg chg="add del">
        <pc:chgData name="Zuchrinata, Farid A." userId="2ef738f1-ee74-4f27-a45a-2ef27cd6eb40" providerId="ADAL" clId="{F0D348EC-45EA-4219-AFE3-A3AFBD8F2887}" dt="2023-08-05T01:12:31.194" v="8" actId="47"/>
        <pc:sldMkLst>
          <pc:docMk/>
          <pc:sldMk cId="1895234085" sldId="259"/>
        </pc:sldMkLst>
      </pc:sldChg>
      <pc:sldChg chg="add del">
        <pc:chgData name="Zuchrinata, Farid A." userId="2ef738f1-ee74-4f27-a45a-2ef27cd6eb40" providerId="ADAL" clId="{F0D348EC-45EA-4219-AFE3-A3AFBD8F2887}" dt="2023-08-05T01:12:31.349" v="10"/>
        <pc:sldMkLst>
          <pc:docMk/>
          <pc:sldMk cId="1190645512" sldId="260"/>
        </pc:sldMkLst>
      </pc:sldChg>
      <pc:sldChg chg="add del">
        <pc:chgData name="Zuchrinata, Farid A." userId="2ef738f1-ee74-4f27-a45a-2ef27cd6eb40" providerId="ADAL" clId="{F0D348EC-45EA-4219-AFE3-A3AFBD8F2887}" dt="2023-08-05T01:12:31.194" v="8" actId="47"/>
        <pc:sldMkLst>
          <pc:docMk/>
          <pc:sldMk cId="1190645512" sldId="260"/>
        </pc:sldMkLst>
      </pc:sldChg>
      <pc:sldChg chg="add del">
        <pc:chgData name="Zuchrinata, Farid A." userId="2ef738f1-ee74-4f27-a45a-2ef27cd6eb40" providerId="ADAL" clId="{F0D348EC-45EA-4219-AFE3-A3AFBD8F2887}" dt="2023-08-05T01:12:31.194" v="8" actId="47"/>
        <pc:sldMkLst>
          <pc:docMk/>
          <pc:sldMk cId="1184562062" sldId="261"/>
        </pc:sldMkLst>
      </pc:sldChg>
      <pc:sldChg chg="delSp modSp add del mod">
        <pc:chgData name="Zuchrinata, Farid A." userId="2ef738f1-ee74-4f27-a45a-2ef27cd6eb40" providerId="ADAL" clId="{F0D348EC-45EA-4219-AFE3-A3AFBD8F2887}" dt="2023-08-05T01:19:51.997" v="83" actId="14100"/>
        <pc:sldMkLst>
          <pc:docMk/>
          <pc:sldMk cId="1184562062" sldId="261"/>
        </pc:sldMkLst>
        <pc:spChg chg="mod">
          <ac:chgData name="Zuchrinata, Farid A." userId="2ef738f1-ee74-4f27-a45a-2ef27cd6eb40" providerId="ADAL" clId="{F0D348EC-45EA-4219-AFE3-A3AFBD8F2887}" dt="2023-08-05T01:12:31.349" v="10"/>
          <ac:spMkLst>
            <pc:docMk/>
            <pc:sldMk cId="1184562062" sldId="261"/>
            <ac:spMk id="3" creationId="{00000000-0000-0000-0000-000000000000}"/>
          </ac:spMkLst>
        </pc:spChg>
        <pc:spChg chg="mod">
          <ac:chgData name="Zuchrinata, Farid A." userId="2ef738f1-ee74-4f27-a45a-2ef27cd6eb40" providerId="ADAL" clId="{F0D348EC-45EA-4219-AFE3-A3AFBD8F2887}" dt="2023-08-05T01:19:51.997" v="83" actId="14100"/>
          <ac:spMkLst>
            <pc:docMk/>
            <pc:sldMk cId="1184562062" sldId="261"/>
            <ac:spMk id="4" creationId="{00000000-0000-0000-0000-000000000000}"/>
          </ac:spMkLst>
        </pc:spChg>
        <pc:picChg chg="del">
          <ac:chgData name="Zuchrinata, Farid A." userId="2ef738f1-ee74-4f27-a45a-2ef27cd6eb40" providerId="ADAL" clId="{F0D348EC-45EA-4219-AFE3-A3AFBD8F2887}" dt="2023-08-05T01:19:47.481" v="82" actId="478"/>
          <ac:picMkLst>
            <pc:docMk/>
            <pc:sldMk cId="1184562062" sldId="261"/>
            <ac:picMk id="5" creationId="{00000000-0000-0000-0000-000000000000}"/>
          </ac:picMkLst>
        </pc:picChg>
      </pc:sldChg>
      <pc:sldChg chg="add del">
        <pc:chgData name="Zuchrinata, Farid A." userId="2ef738f1-ee74-4f27-a45a-2ef27cd6eb40" providerId="ADAL" clId="{F0D348EC-45EA-4219-AFE3-A3AFBD8F2887}" dt="2023-08-05T01:12:31.194" v="8" actId="47"/>
        <pc:sldMkLst>
          <pc:docMk/>
          <pc:sldMk cId="1189251007" sldId="262"/>
        </pc:sldMkLst>
      </pc:sldChg>
      <pc:sldChg chg="add del">
        <pc:chgData name="Zuchrinata, Farid A." userId="2ef738f1-ee74-4f27-a45a-2ef27cd6eb40" providerId="ADAL" clId="{F0D348EC-45EA-4219-AFE3-A3AFBD8F2887}" dt="2023-08-05T01:12:31.349" v="10"/>
        <pc:sldMkLst>
          <pc:docMk/>
          <pc:sldMk cId="1189251007" sldId="262"/>
        </pc:sldMkLst>
      </pc:sldChg>
      <pc:sldChg chg="addSp delSp modSp add del mod">
        <pc:chgData name="Zuchrinata, Farid A." userId="2ef738f1-ee74-4f27-a45a-2ef27cd6eb40" providerId="ADAL" clId="{F0D348EC-45EA-4219-AFE3-A3AFBD8F2887}" dt="2023-08-05T01:20:24.618" v="88" actId="14100"/>
        <pc:sldMkLst>
          <pc:docMk/>
          <pc:sldMk cId="16778534" sldId="263"/>
        </pc:sldMkLst>
        <pc:spChg chg="mod">
          <ac:chgData name="Zuchrinata, Farid A." userId="2ef738f1-ee74-4f27-a45a-2ef27cd6eb40" providerId="ADAL" clId="{F0D348EC-45EA-4219-AFE3-A3AFBD8F2887}" dt="2023-08-05T01:20:24.618" v="88" actId="14100"/>
          <ac:spMkLst>
            <pc:docMk/>
            <pc:sldMk cId="16778534" sldId="263"/>
            <ac:spMk id="2" creationId="{00000000-0000-0000-0000-000000000000}"/>
          </ac:spMkLst>
        </pc:spChg>
        <pc:spChg chg="add del mod">
          <ac:chgData name="Zuchrinata, Farid A." userId="2ef738f1-ee74-4f27-a45a-2ef27cd6eb40" providerId="ADAL" clId="{F0D348EC-45EA-4219-AFE3-A3AFBD8F2887}" dt="2023-08-05T01:20:09.010" v="86" actId="478"/>
          <ac:spMkLst>
            <pc:docMk/>
            <pc:sldMk cId="16778534" sldId="263"/>
            <ac:spMk id="5" creationId="{90A0B57F-EEC6-EF05-9AFB-8656EE549B93}"/>
          </ac:spMkLst>
        </pc:spChg>
        <pc:spChg chg="add del mod">
          <ac:chgData name="Zuchrinata, Farid A." userId="2ef738f1-ee74-4f27-a45a-2ef27cd6eb40" providerId="ADAL" clId="{F0D348EC-45EA-4219-AFE3-A3AFBD8F2887}" dt="2023-08-05T01:20:15.152" v="87" actId="478"/>
          <ac:spMkLst>
            <pc:docMk/>
            <pc:sldMk cId="16778534" sldId="263"/>
            <ac:spMk id="7" creationId="{424A59A3-4570-7520-28E9-27401E34406D}"/>
          </ac:spMkLst>
        </pc:spChg>
        <pc:picChg chg="del">
          <ac:chgData name="Zuchrinata, Farid A." userId="2ef738f1-ee74-4f27-a45a-2ef27cd6eb40" providerId="ADAL" clId="{F0D348EC-45EA-4219-AFE3-A3AFBD8F2887}" dt="2023-08-05T01:20:02.939" v="84" actId="478"/>
          <ac:picMkLst>
            <pc:docMk/>
            <pc:sldMk cId="16778534" sldId="263"/>
            <ac:picMk id="4" creationId="{00000000-0000-0000-0000-000000000000}"/>
          </ac:picMkLst>
        </pc:picChg>
      </pc:sldChg>
      <pc:sldChg chg="add del">
        <pc:chgData name="Zuchrinata, Farid A." userId="2ef738f1-ee74-4f27-a45a-2ef27cd6eb40" providerId="ADAL" clId="{F0D348EC-45EA-4219-AFE3-A3AFBD8F2887}" dt="2023-08-05T01:12:31.194" v="8" actId="47"/>
        <pc:sldMkLst>
          <pc:docMk/>
          <pc:sldMk cId="16778534" sldId="263"/>
        </pc:sldMkLst>
      </pc:sldChg>
      <pc:sldChg chg="add del">
        <pc:chgData name="Zuchrinata, Farid A." userId="2ef738f1-ee74-4f27-a45a-2ef27cd6eb40" providerId="ADAL" clId="{F0D348EC-45EA-4219-AFE3-A3AFBD8F2887}" dt="2023-08-05T01:12:31.194" v="8" actId="47"/>
        <pc:sldMkLst>
          <pc:docMk/>
          <pc:sldMk cId="538255849" sldId="264"/>
        </pc:sldMkLst>
      </pc:sldChg>
      <pc:sldChg chg="addSp delSp modSp add del mod">
        <pc:chgData name="Zuchrinata, Farid A." userId="2ef738f1-ee74-4f27-a45a-2ef27cd6eb40" providerId="ADAL" clId="{F0D348EC-45EA-4219-AFE3-A3AFBD8F2887}" dt="2023-08-05T01:21:28.300" v="95" actId="14100"/>
        <pc:sldMkLst>
          <pc:docMk/>
          <pc:sldMk cId="538255849" sldId="264"/>
        </pc:sldMkLst>
        <pc:spChg chg="mod">
          <ac:chgData name="Zuchrinata, Farid A." userId="2ef738f1-ee74-4f27-a45a-2ef27cd6eb40" providerId="ADAL" clId="{F0D348EC-45EA-4219-AFE3-A3AFBD8F2887}" dt="2023-08-05T01:21:28.300" v="95" actId="14100"/>
          <ac:spMkLst>
            <pc:docMk/>
            <pc:sldMk cId="538255849" sldId="264"/>
            <ac:spMk id="2" creationId="{00000000-0000-0000-0000-000000000000}"/>
          </ac:spMkLst>
        </pc:spChg>
        <pc:spChg chg="add del mod">
          <ac:chgData name="Zuchrinata, Farid A." userId="2ef738f1-ee74-4f27-a45a-2ef27cd6eb40" providerId="ADAL" clId="{F0D348EC-45EA-4219-AFE3-A3AFBD8F2887}" dt="2023-08-05T01:20:33.415" v="90" actId="478"/>
          <ac:spMkLst>
            <pc:docMk/>
            <pc:sldMk cId="538255849" sldId="264"/>
            <ac:spMk id="5" creationId="{5E543959-7031-FF6C-7157-8664CA0DE592}"/>
          </ac:spMkLst>
        </pc:spChg>
        <pc:picChg chg="del">
          <ac:chgData name="Zuchrinata, Farid A." userId="2ef738f1-ee74-4f27-a45a-2ef27cd6eb40" providerId="ADAL" clId="{F0D348EC-45EA-4219-AFE3-A3AFBD8F2887}" dt="2023-08-05T01:20:31.579" v="89" actId="478"/>
          <ac:picMkLst>
            <pc:docMk/>
            <pc:sldMk cId="538255849" sldId="264"/>
            <ac:picMk id="4" creationId="{00000000-0000-0000-0000-000000000000}"/>
          </ac:picMkLst>
        </pc:picChg>
      </pc:sldChg>
      <pc:sldChg chg="add del">
        <pc:chgData name="Zuchrinata, Farid A." userId="2ef738f1-ee74-4f27-a45a-2ef27cd6eb40" providerId="ADAL" clId="{F0D348EC-45EA-4219-AFE3-A3AFBD8F2887}" dt="2023-08-05T01:12:31.194" v="8" actId="47"/>
        <pc:sldMkLst>
          <pc:docMk/>
          <pc:sldMk cId="1787956400" sldId="265"/>
        </pc:sldMkLst>
      </pc:sldChg>
      <pc:sldChg chg="modSp add del mod">
        <pc:chgData name="Zuchrinata, Farid A." userId="2ef738f1-ee74-4f27-a45a-2ef27cd6eb40" providerId="ADAL" clId="{F0D348EC-45EA-4219-AFE3-A3AFBD8F2887}" dt="2023-08-05T01:12:31.349" v="10"/>
        <pc:sldMkLst>
          <pc:docMk/>
          <pc:sldMk cId="1787956400" sldId="265"/>
        </pc:sldMkLst>
        <pc:spChg chg="mod">
          <ac:chgData name="Zuchrinata, Farid A." userId="2ef738f1-ee74-4f27-a45a-2ef27cd6eb40" providerId="ADAL" clId="{F0D348EC-45EA-4219-AFE3-A3AFBD8F2887}" dt="2023-08-05T01:12:31.349" v="10"/>
          <ac:spMkLst>
            <pc:docMk/>
            <pc:sldMk cId="1787956400" sldId="265"/>
            <ac:spMk id="3" creationId="{00000000-0000-0000-0000-000000000000}"/>
          </ac:spMkLst>
        </pc:spChg>
      </pc:sldChg>
      <pc:sldChg chg="add del">
        <pc:chgData name="Zuchrinata, Farid A." userId="2ef738f1-ee74-4f27-a45a-2ef27cd6eb40" providerId="ADAL" clId="{F0D348EC-45EA-4219-AFE3-A3AFBD8F2887}" dt="2023-08-05T01:12:31.194" v="8" actId="47"/>
        <pc:sldMkLst>
          <pc:docMk/>
          <pc:sldMk cId="804598727" sldId="266"/>
        </pc:sldMkLst>
      </pc:sldChg>
      <pc:sldChg chg="modSp add del mod">
        <pc:chgData name="Zuchrinata, Farid A." userId="2ef738f1-ee74-4f27-a45a-2ef27cd6eb40" providerId="ADAL" clId="{F0D348EC-45EA-4219-AFE3-A3AFBD8F2887}" dt="2023-08-05T01:18:46.016" v="75" actId="1076"/>
        <pc:sldMkLst>
          <pc:docMk/>
          <pc:sldMk cId="1024537355" sldId="266"/>
        </pc:sldMkLst>
        <pc:spChg chg="mod">
          <ac:chgData name="Zuchrinata, Farid A." userId="2ef738f1-ee74-4f27-a45a-2ef27cd6eb40" providerId="ADAL" clId="{F0D348EC-45EA-4219-AFE3-A3AFBD8F2887}" dt="2023-08-05T01:17:01.680" v="41" actId="255"/>
          <ac:spMkLst>
            <pc:docMk/>
            <pc:sldMk cId="1024537355" sldId="266"/>
            <ac:spMk id="5" creationId="{00000000-0000-0000-0000-000000000000}"/>
          </ac:spMkLst>
        </pc:spChg>
        <pc:spChg chg="mod">
          <ac:chgData name="Zuchrinata, Farid A." userId="2ef738f1-ee74-4f27-a45a-2ef27cd6eb40" providerId="ADAL" clId="{F0D348EC-45EA-4219-AFE3-A3AFBD8F2887}" dt="2023-08-05T01:17:06.086" v="43" actId="2711"/>
          <ac:spMkLst>
            <pc:docMk/>
            <pc:sldMk cId="1024537355" sldId="266"/>
            <ac:spMk id="6" creationId="{00000000-0000-0000-0000-000000000000}"/>
          </ac:spMkLst>
        </pc:spChg>
        <pc:spChg chg="mod">
          <ac:chgData name="Zuchrinata, Farid A." userId="2ef738f1-ee74-4f27-a45a-2ef27cd6eb40" providerId="ADAL" clId="{F0D348EC-45EA-4219-AFE3-A3AFBD8F2887}" dt="2023-08-05T01:18:03.063" v="61" actId="1076"/>
          <ac:spMkLst>
            <pc:docMk/>
            <pc:sldMk cId="1024537355" sldId="266"/>
            <ac:spMk id="7" creationId="{00000000-0000-0000-0000-000000000000}"/>
          </ac:spMkLst>
        </pc:spChg>
        <pc:spChg chg="mod">
          <ac:chgData name="Zuchrinata, Farid A." userId="2ef738f1-ee74-4f27-a45a-2ef27cd6eb40" providerId="ADAL" clId="{F0D348EC-45EA-4219-AFE3-A3AFBD8F2887}" dt="2023-08-05T01:16:48.819" v="36" actId="14100"/>
          <ac:spMkLst>
            <pc:docMk/>
            <pc:sldMk cId="1024537355" sldId="266"/>
            <ac:spMk id="8" creationId="{00000000-0000-0000-0000-000000000000}"/>
          </ac:spMkLst>
        </pc:spChg>
        <pc:spChg chg="mod">
          <ac:chgData name="Zuchrinata, Farid A." userId="2ef738f1-ee74-4f27-a45a-2ef27cd6eb40" providerId="ADAL" clId="{F0D348EC-45EA-4219-AFE3-A3AFBD8F2887}" dt="2023-08-05T01:16:56.110" v="39" actId="255"/>
          <ac:spMkLst>
            <pc:docMk/>
            <pc:sldMk cId="1024537355" sldId="266"/>
            <ac:spMk id="9" creationId="{00000000-0000-0000-0000-000000000000}"/>
          </ac:spMkLst>
        </pc:spChg>
        <pc:spChg chg="mod">
          <ac:chgData name="Zuchrinata, Farid A." userId="2ef738f1-ee74-4f27-a45a-2ef27cd6eb40" providerId="ADAL" clId="{F0D348EC-45EA-4219-AFE3-A3AFBD8F2887}" dt="2023-08-05T01:18:46.016" v="75" actId="1076"/>
          <ac:spMkLst>
            <pc:docMk/>
            <pc:sldMk cId="1024537355" sldId="266"/>
            <ac:spMk id="10" creationId="{00000000-0000-0000-0000-000000000000}"/>
          </ac:spMkLst>
        </pc:spChg>
        <pc:spChg chg="mod">
          <ac:chgData name="Zuchrinata, Farid A." userId="2ef738f1-ee74-4f27-a45a-2ef27cd6eb40" providerId="ADAL" clId="{F0D348EC-45EA-4219-AFE3-A3AFBD8F2887}" dt="2023-08-05T01:18:46.016" v="75" actId="1076"/>
          <ac:spMkLst>
            <pc:docMk/>
            <pc:sldMk cId="1024537355" sldId="266"/>
            <ac:spMk id="11" creationId="{00000000-0000-0000-0000-000000000000}"/>
          </ac:spMkLst>
        </pc:spChg>
        <pc:spChg chg="mod">
          <ac:chgData name="Zuchrinata, Farid A." userId="2ef738f1-ee74-4f27-a45a-2ef27cd6eb40" providerId="ADAL" clId="{F0D348EC-45EA-4219-AFE3-A3AFBD8F2887}" dt="2023-08-05T01:18:46.016" v="75" actId="1076"/>
          <ac:spMkLst>
            <pc:docMk/>
            <pc:sldMk cId="1024537355" sldId="266"/>
            <ac:spMk id="12" creationId="{00000000-0000-0000-0000-000000000000}"/>
          </ac:spMkLst>
        </pc:spChg>
        <pc:spChg chg="mod">
          <ac:chgData name="Zuchrinata, Farid A." userId="2ef738f1-ee74-4f27-a45a-2ef27cd6eb40" providerId="ADAL" clId="{F0D348EC-45EA-4219-AFE3-A3AFBD8F2887}" dt="2023-08-05T01:18:00.400" v="60" actId="14100"/>
          <ac:spMkLst>
            <pc:docMk/>
            <pc:sldMk cId="1024537355" sldId="266"/>
            <ac:spMk id="13" creationId="{00000000-0000-0000-0000-000000000000}"/>
          </ac:spMkLst>
        </pc:spChg>
        <pc:spChg chg="mod">
          <ac:chgData name="Zuchrinata, Farid A." userId="2ef738f1-ee74-4f27-a45a-2ef27cd6eb40" providerId="ADAL" clId="{F0D348EC-45EA-4219-AFE3-A3AFBD8F2887}" dt="2023-08-05T01:17:57.015" v="59" actId="14100"/>
          <ac:spMkLst>
            <pc:docMk/>
            <pc:sldMk cId="1024537355" sldId="266"/>
            <ac:spMk id="14" creationId="{00000000-0000-0000-0000-000000000000}"/>
          </ac:spMkLst>
        </pc:spChg>
        <pc:spChg chg="mod">
          <ac:chgData name="Zuchrinata, Farid A." userId="2ef738f1-ee74-4f27-a45a-2ef27cd6eb40" providerId="ADAL" clId="{F0D348EC-45EA-4219-AFE3-A3AFBD8F2887}" dt="2023-08-05T01:17:52.060" v="57" actId="14100"/>
          <ac:spMkLst>
            <pc:docMk/>
            <pc:sldMk cId="1024537355" sldId="266"/>
            <ac:spMk id="15" creationId="{00000000-0000-0000-0000-000000000000}"/>
          </ac:spMkLst>
        </pc:spChg>
        <pc:spChg chg="mod">
          <ac:chgData name="Zuchrinata, Farid A." userId="2ef738f1-ee74-4f27-a45a-2ef27cd6eb40" providerId="ADAL" clId="{F0D348EC-45EA-4219-AFE3-A3AFBD8F2887}" dt="2023-08-05T01:17:54.441" v="58" actId="14100"/>
          <ac:spMkLst>
            <pc:docMk/>
            <pc:sldMk cId="1024537355" sldId="266"/>
            <ac:spMk id="16" creationId="{00000000-0000-0000-0000-000000000000}"/>
          </ac:spMkLst>
        </pc:spChg>
        <pc:spChg chg="mod">
          <ac:chgData name="Zuchrinata, Farid A." userId="2ef738f1-ee74-4f27-a45a-2ef27cd6eb40" providerId="ADAL" clId="{F0D348EC-45EA-4219-AFE3-A3AFBD8F2887}" dt="2023-08-05T01:18:14.064" v="63" actId="14100"/>
          <ac:spMkLst>
            <pc:docMk/>
            <pc:sldMk cId="1024537355" sldId="266"/>
            <ac:spMk id="17" creationId="{00000000-0000-0000-0000-000000000000}"/>
          </ac:spMkLst>
        </pc:spChg>
      </pc:sldChg>
      <pc:sldChg chg="add del">
        <pc:chgData name="Zuchrinata, Farid A." userId="2ef738f1-ee74-4f27-a45a-2ef27cd6eb40" providerId="ADAL" clId="{F0D348EC-45EA-4219-AFE3-A3AFBD8F2887}" dt="2023-08-05T01:12:31.194" v="8" actId="47"/>
        <pc:sldMkLst>
          <pc:docMk/>
          <pc:sldMk cId="516016585" sldId="267"/>
        </pc:sldMkLst>
      </pc:sldChg>
      <pc:sldChg chg="addSp delSp modSp add del mod">
        <pc:chgData name="Zuchrinata, Farid A." userId="2ef738f1-ee74-4f27-a45a-2ef27cd6eb40" providerId="ADAL" clId="{F0D348EC-45EA-4219-AFE3-A3AFBD8F2887}" dt="2023-08-05T01:19:33.429" v="81" actId="14838"/>
        <pc:sldMkLst>
          <pc:docMk/>
          <pc:sldMk cId="1610195320" sldId="267"/>
        </pc:sldMkLst>
        <pc:spChg chg="mod">
          <ac:chgData name="Zuchrinata, Farid A." userId="2ef738f1-ee74-4f27-a45a-2ef27cd6eb40" providerId="ADAL" clId="{F0D348EC-45EA-4219-AFE3-A3AFBD8F2887}" dt="2023-08-05T01:15:40.332" v="23" actId="255"/>
          <ac:spMkLst>
            <pc:docMk/>
            <pc:sldMk cId="1610195320" sldId="267"/>
            <ac:spMk id="4" creationId="{00000000-0000-0000-0000-000000000000}"/>
          </ac:spMkLst>
        </pc:spChg>
        <pc:spChg chg="mod">
          <ac:chgData name="Zuchrinata, Farid A." userId="2ef738f1-ee74-4f27-a45a-2ef27cd6eb40" providerId="ADAL" clId="{F0D348EC-45EA-4219-AFE3-A3AFBD8F2887}" dt="2023-08-05T01:15:44.818" v="24" actId="255"/>
          <ac:spMkLst>
            <pc:docMk/>
            <pc:sldMk cId="1610195320" sldId="267"/>
            <ac:spMk id="5" creationId="{00000000-0000-0000-0000-000000000000}"/>
          </ac:spMkLst>
        </pc:spChg>
        <pc:spChg chg="mod">
          <ac:chgData name="Zuchrinata, Farid A." userId="2ef738f1-ee74-4f27-a45a-2ef27cd6eb40" providerId="ADAL" clId="{F0D348EC-45EA-4219-AFE3-A3AFBD8F2887}" dt="2023-08-05T01:15:52.337" v="27" actId="255"/>
          <ac:spMkLst>
            <pc:docMk/>
            <pc:sldMk cId="1610195320" sldId="267"/>
            <ac:spMk id="6" creationId="{00000000-0000-0000-0000-000000000000}"/>
          </ac:spMkLst>
        </pc:spChg>
        <pc:spChg chg="mod">
          <ac:chgData name="Zuchrinata, Farid A." userId="2ef738f1-ee74-4f27-a45a-2ef27cd6eb40" providerId="ADAL" clId="{F0D348EC-45EA-4219-AFE3-A3AFBD8F2887}" dt="2023-08-05T01:15:48.096" v="25" actId="255"/>
          <ac:spMkLst>
            <pc:docMk/>
            <pc:sldMk cId="1610195320" sldId="267"/>
            <ac:spMk id="7" creationId="{00000000-0000-0000-0000-000000000000}"/>
          </ac:spMkLst>
        </pc:spChg>
        <pc:spChg chg="mod">
          <ac:chgData name="Zuchrinata, Farid A." userId="2ef738f1-ee74-4f27-a45a-2ef27cd6eb40" providerId="ADAL" clId="{F0D348EC-45EA-4219-AFE3-A3AFBD8F2887}" dt="2023-08-05T01:15:56.496" v="28" actId="255"/>
          <ac:spMkLst>
            <pc:docMk/>
            <pc:sldMk cId="1610195320" sldId="267"/>
            <ac:spMk id="8" creationId="{00000000-0000-0000-0000-000000000000}"/>
          </ac:spMkLst>
        </pc:spChg>
        <pc:spChg chg="mod">
          <ac:chgData name="Zuchrinata, Farid A." userId="2ef738f1-ee74-4f27-a45a-2ef27cd6eb40" providerId="ADAL" clId="{F0D348EC-45EA-4219-AFE3-A3AFBD8F2887}" dt="2023-08-05T01:15:59.648" v="29" actId="255"/>
          <ac:spMkLst>
            <pc:docMk/>
            <pc:sldMk cId="1610195320" sldId="267"/>
            <ac:spMk id="10" creationId="{00000000-0000-0000-0000-000000000000}"/>
          </ac:spMkLst>
        </pc:spChg>
        <pc:spChg chg="mod">
          <ac:chgData name="Zuchrinata, Farid A." userId="2ef738f1-ee74-4f27-a45a-2ef27cd6eb40" providerId="ADAL" clId="{F0D348EC-45EA-4219-AFE3-A3AFBD8F2887}" dt="2023-08-05T01:16:02.707" v="30" actId="255"/>
          <ac:spMkLst>
            <pc:docMk/>
            <pc:sldMk cId="1610195320" sldId="267"/>
            <ac:spMk id="11" creationId="{00000000-0000-0000-0000-000000000000}"/>
          </ac:spMkLst>
        </pc:spChg>
        <pc:spChg chg="mod">
          <ac:chgData name="Zuchrinata, Farid A." userId="2ef738f1-ee74-4f27-a45a-2ef27cd6eb40" providerId="ADAL" clId="{F0D348EC-45EA-4219-AFE3-A3AFBD8F2887}" dt="2023-08-05T01:19:02.522" v="76" actId="14838"/>
          <ac:spMkLst>
            <pc:docMk/>
            <pc:sldMk cId="1610195320" sldId="267"/>
            <ac:spMk id="12" creationId="{00000000-0000-0000-0000-000000000000}"/>
          </ac:spMkLst>
        </pc:spChg>
        <pc:spChg chg="mod">
          <ac:chgData name="Zuchrinata, Farid A." userId="2ef738f1-ee74-4f27-a45a-2ef27cd6eb40" providerId="ADAL" clId="{F0D348EC-45EA-4219-AFE3-A3AFBD8F2887}" dt="2023-08-05T01:19:33.429" v="81" actId="14838"/>
          <ac:spMkLst>
            <pc:docMk/>
            <pc:sldMk cId="1610195320" sldId="267"/>
            <ac:spMk id="26" creationId="{00000000-0000-0000-0000-000000000000}"/>
          </ac:spMkLst>
        </pc:spChg>
        <pc:cxnChg chg="add del">
          <ac:chgData name="Zuchrinata, Farid A." userId="2ef738f1-ee74-4f27-a45a-2ef27cd6eb40" providerId="ADAL" clId="{F0D348EC-45EA-4219-AFE3-A3AFBD8F2887}" dt="2023-08-05T01:19:25.664" v="78" actId="11529"/>
          <ac:cxnSpMkLst>
            <pc:docMk/>
            <pc:sldMk cId="1610195320" sldId="267"/>
            <ac:cxnSpMk id="14" creationId="{3AD77211-320F-D1AF-16D8-E187F5ABF698}"/>
          </ac:cxnSpMkLst>
        </pc:cxnChg>
      </pc:sldChg>
      <pc:sldMasterChg chg="addSldLayout delSldLayout">
        <pc:chgData name="Zuchrinata, Farid A." userId="2ef738f1-ee74-4f27-a45a-2ef27cd6eb40" providerId="ADAL" clId="{F0D348EC-45EA-4219-AFE3-A3AFBD8F2887}" dt="2023-08-05T01:12:31.194" v="8" actId="47"/>
        <pc:sldMasterMkLst>
          <pc:docMk/>
          <pc:sldMasterMk cId="0" sldId="2147483667"/>
        </pc:sldMasterMkLst>
        <pc:sldLayoutChg chg="add del">
          <pc:chgData name="Zuchrinata, Farid A." userId="2ef738f1-ee74-4f27-a45a-2ef27cd6eb40" providerId="ADAL" clId="{F0D348EC-45EA-4219-AFE3-A3AFBD8F2887}" dt="2023-08-05T01:12:31.194" v="8" actId="47"/>
          <pc:sldLayoutMkLst>
            <pc:docMk/>
            <pc:sldMasterMk cId="0" sldId="2147483667"/>
            <pc:sldLayoutMk cId="0" sldId="2147483649"/>
          </pc:sldLayoutMkLst>
        </pc:sldLayoutChg>
        <pc:sldLayoutChg chg="add del">
          <pc:chgData name="Zuchrinata, Farid A." userId="2ef738f1-ee74-4f27-a45a-2ef27cd6eb40" providerId="ADAL" clId="{F0D348EC-45EA-4219-AFE3-A3AFBD8F2887}" dt="2023-08-05T01:12:31.194" v="8" actId="47"/>
          <pc:sldLayoutMkLst>
            <pc:docMk/>
            <pc:sldMasterMk cId="0" sldId="2147483667"/>
            <pc:sldLayoutMk cId="0" sldId="2147483650"/>
          </pc:sldLayoutMkLst>
        </pc:sldLayoutChg>
        <pc:sldLayoutChg chg="add del">
          <pc:chgData name="Zuchrinata, Farid A." userId="2ef738f1-ee74-4f27-a45a-2ef27cd6eb40" providerId="ADAL" clId="{F0D348EC-45EA-4219-AFE3-A3AFBD8F2887}" dt="2023-08-05T01:12:31.194" v="8" actId="47"/>
          <pc:sldLayoutMkLst>
            <pc:docMk/>
            <pc:sldMasterMk cId="0" sldId="2147483667"/>
            <pc:sldLayoutMk cId="0" sldId="2147483651"/>
          </pc:sldLayoutMkLst>
        </pc:sldLayoutChg>
        <pc:sldLayoutChg chg="add del">
          <pc:chgData name="Zuchrinata, Farid A." userId="2ef738f1-ee74-4f27-a45a-2ef27cd6eb40" providerId="ADAL" clId="{F0D348EC-45EA-4219-AFE3-A3AFBD8F2887}" dt="2023-08-05T01:12:31.194" v="8" actId="47"/>
          <pc:sldLayoutMkLst>
            <pc:docMk/>
            <pc:sldMasterMk cId="0" sldId="2147483667"/>
            <pc:sldLayoutMk cId="0" sldId="2147483652"/>
          </pc:sldLayoutMkLst>
        </pc:sldLayoutChg>
      </pc:sldMasterChg>
      <pc:sldMasterChg chg="add del addSldLayout delSldLayout">
        <pc:chgData name="Zuchrinata, Farid A." userId="2ef738f1-ee74-4f27-a45a-2ef27cd6eb40" providerId="ADAL" clId="{F0D348EC-45EA-4219-AFE3-A3AFBD8F2887}" dt="2023-08-05T01:12:31.194" v="8" actId="47"/>
        <pc:sldMasterMkLst>
          <pc:docMk/>
          <pc:sldMasterMk cId="0" sldId="2147483668"/>
        </pc:sldMasterMkLst>
        <pc:sldLayoutChg chg="add del">
          <pc:chgData name="Zuchrinata, Farid A." userId="2ef738f1-ee74-4f27-a45a-2ef27cd6eb40" providerId="ADAL" clId="{F0D348EC-45EA-4219-AFE3-A3AFBD8F2887}" dt="2023-08-05T01:12:31.194" v="8" actId="47"/>
          <pc:sldLayoutMkLst>
            <pc:docMk/>
            <pc:sldMasterMk cId="0" sldId="2147483668"/>
            <pc:sldLayoutMk cId="0" sldId="2147483665"/>
          </pc:sldLayoutMkLst>
        </pc:sldLayoutChg>
        <pc:sldLayoutChg chg="add del">
          <pc:chgData name="Zuchrinata, Farid A." userId="2ef738f1-ee74-4f27-a45a-2ef27cd6eb40" providerId="ADAL" clId="{F0D348EC-45EA-4219-AFE3-A3AFBD8F2887}" dt="2023-08-05T01:12:31.194" v="8" actId="47"/>
          <pc:sldLayoutMkLst>
            <pc:docMk/>
            <pc:sldMasterMk cId="0" sldId="2147483668"/>
            <pc:sldLayoutMk cId="0" sldId="2147483666"/>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1pPr>
            <a:lvl2pPr marL="914400" marR="0" lvl="1"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2pPr>
            <a:lvl3pPr marL="1371600" marR="0" lvl="2"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3pPr>
            <a:lvl4pPr marL="1828800" marR="0" lvl="3"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4pPr>
            <a:lvl5pPr marL="2286000" marR="0" lvl="4"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6pPr>
            <a:lvl7pPr marL="3200400" marR="0" lvl="6"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7pPr>
            <a:lvl8pPr marL="3657600" marR="0" lvl="7"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8pPr>
            <a:lvl9pPr marL="4114800" marR="0" lvl="8"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8" name="Google Shape;88;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Evaluate:</a:t>
            </a:r>
            <a:r>
              <a:rPr lang="en-US" baseline="0" dirty="0"/>
              <a:t> </a:t>
            </a:r>
            <a:r>
              <a:rPr lang="en-US" dirty="0"/>
              <a:t>Presenter</a:t>
            </a:r>
            <a:r>
              <a:rPr lang="en-US" baseline="0" dirty="0"/>
              <a:t> will use the Give Me Five Strategy. Presenter will get five volunteers to present or share out their answers. </a:t>
            </a:r>
            <a:endParaRPr lang="en-US" dirty="0"/>
          </a:p>
        </p:txBody>
      </p:sp>
      <p:sp>
        <p:nvSpPr>
          <p:cNvPr id="4" name="Slide Number Placeholder 3"/>
          <p:cNvSpPr>
            <a:spLocks noGrp="1"/>
          </p:cNvSpPr>
          <p:nvPr>
            <p:ph type="sldNum" sz="quarter" idx="10"/>
          </p:nvPr>
        </p:nvSpPr>
        <p:spPr/>
        <p:txBody>
          <a:bodyPr/>
          <a:lstStyle/>
          <a:p>
            <a:fld id="{D68F5E9C-7128-F741-A52B-88D4ED6BF01D}" type="slidenum">
              <a:rPr lang="en-US" smtClean="0"/>
              <a:t>10</a:t>
            </a:fld>
            <a:endParaRPr lang="en-US" dirty="0"/>
          </a:p>
        </p:txBody>
      </p:sp>
    </p:spTree>
    <p:extLst>
      <p:ext uri="{BB962C8B-B14F-4D97-AF65-F5344CB8AC3E}">
        <p14:creationId xmlns:p14="http://schemas.microsoft.com/office/powerpoint/2010/main" val="6155466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68F5E9C-7128-F741-A52B-88D4ED6BF01D}" type="slidenum">
              <a:rPr lang="en-US" smtClean="0"/>
              <a:t>2</a:t>
            </a:fld>
            <a:endParaRPr lang="en-US"/>
          </a:p>
        </p:txBody>
      </p:sp>
    </p:spTree>
    <p:extLst>
      <p:ext uri="{BB962C8B-B14F-4D97-AF65-F5344CB8AC3E}">
        <p14:creationId xmlns:p14="http://schemas.microsoft.com/office/powerpoint/2010/main" val="14202298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Engage</a:t>
            </a:r>
            <a:r>
              <a:rPr lang="en-US" baseline="0" dirty="0"/>
              <a:t> participants by using the instructional strategy fold the line.  Grouping strategy for card sort.</a:t>
            </a:r>
          </a:p>
          <a:p>
            <a:endParaRPr lang="en-US" baseline="0" dirty="0"/>
          </a:p>
          <a:p>
            <a:r>
              <a:rPr lang="en-US" baseline="0" dirty="0"/>
              <a:t>The numbers can be changed to fit how many participants you have and how well versed they are in Marzano and TLE. You could change the number to 10 if you felt it would better represent your participants.  </a:t>
            </a:r>
            <a:endParaRPr lang="en-US" dirty="0"/>
          </a:p>
        </p:txBody>
      </p:sp>
      <p:sp>
        <p:nvSpPr>
          <p:cNvPr id="4" name="Slide Number Placeholder 3"/>
          <p:cNvSpPr>
            <a:spLocks noGrp="1"/>
          </p:cNvSpPr>
          <p:nvPr>
            <p:ph type="sldNum" sz="quarter" idx="10"/>
          </p:nvPr>
        </p:nvSpPr>
        <p:spPr/>
        <p:txBody>
          <a:bodyPr/>
          <a:lstStyle/>
          <a:p>
            <a:fld id="{D68F5E9C-7128-F741-A52B-88D4ED6BF01D}" type="slidenum">
              <a:rPr lang="en-US" smtClean="0"/>
              <a:t>3</a:t>
            </a:fld>
            <a:endParaRPr lang="en-US" dirty="0"/>
          </a:p>
        </p:txBody>
      </p:sp>
    </p:spTree>
    <p:extLst>
      <p:ext uri="{BB962C8B-B14F-4D97-AF65-F5344CB8AC3E}">
        <p14:creationId xmlns:p14="http://schemas.microsoft.com/office/powerpoint/2010/main" val="20785775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68F5E9C-7128-F741-A52B-88D4ED6BF01D}" type="slidenum">
              <a:rPr lang="en-US" smtClean="0"/>
              <a:t>4</a:t>
            </a:fld>
            <a:endParaRPr lang="en-US" dirty="0"/>
          </a:p>
        </p:txBody>
      </p:sp>
    </p:spTree>
    <p:extLst>
      <p:ext uri="{BB962C8B-B14F-4D97-AF65-F5344CB8AC3E}">
        <p14:creationId xmlns:p14="http://schemas.microsoft.com/office/powerpoint/2010/main" val="9496061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68F5E9C-7128-F741-A52B-88D4ED6BF01D}" type="slidenum">
              <a:rPr lang="en-US" smtClean="0"/>
              <a:t>5</a:t>
            </a:fld>
            <a:endParaRPr lang="en-US" dirty="0"/>
          </a:p>
        </p:txBody>
      </p:sp>
    </p:spTree>
    <p:extLst>
      <p:ext uri="{BB962C8B-B14F-4D97-AF65-F5344CB8AC3E}">
        <p14:creationId xmlns:p14="http://schemas.microsoft.com/office/powerpoint/2010/main" val="19773936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Big ideas of  slide</a:t>
            </a:r>
            <a:r>
              <a:rPr lang="en-US" baseline="0" dirty="0"/>
              <a:t> before.  They have a copy of those on their tables. We are going to look at 2,3,4 design questions – dq</a:t>
            </a:r>
            <a:endParaRPr lang="en-US" dirty="0"/>
          </a:p>
        </p:txBody>
      </p:sp>
      <p:sp>
        <p:nvSpPr>
          <p:cNvPr id="4" name="Slide Number Placeholder 3"/>
          <p:cNvSpPr>
            <a:spLocks noGrp="1"/>
          </p:cNvSpPr>
          <p:nvPr>
            <p:ph type="sldNum" sz="quarter" idx="10"/>
          </p:nvPr>
        </p:nvSpPr>
        <p:spPr/>
        <p:txBody>
          <a:bodyPr/>
          <a:lstStyle/>
          <a:p>
            <a:fld id="{128C2B5B-7FB7-47EC-9281-73E928F42132}" type="slidenum">
              <a:rPr lang="en-US" smtClean="0"/>
              <a:t>6</a:t>
            </a:fld>
            <a:endParaRPr lang="en-US" dirty="0"/>
          </a:p>
        </p:txBody>
      </p:sp>
    </p:spTree>
    <p:extLst>
      <p:ext uri="{BB962C8B-B14F-4D97-AF65-F5344CB8AC3E}">
        <p14:creationId xmlns:p14="http://schemas.microsoft.com/office/powerpoint/2010/main" val="8754438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baseline="0" dirty="0"/>
              <a:t>We are going to look at 2,3,4 because that is where instruction, authenticity and and learning happens. They have the most connections here. This is just to preface what connections we will be making.  </a:t>
            </a:r>
          </a:p>
          <a:p>
            <a:r>
              <a:rPr lang="en-US" baseline="0" dirty="0"/>
              <a:t>We think</a:t>
            </a:r>
            <a:r>
              <a:rPr lang="is-IS" baseline="0"/>
              <a:t>… but highlight... </a:t>
            </a:r>
            <a:r>
              <a:rPr lang="en-US" baseline="0" dirty="0"/>
              <a:t>N</a:t>
            </a:r>
            <a:r>
              <a:rPr lang="is-IS" baseline="0"/>
              <a:t>ot read</a:t>
            </a:r>
          </a:p>
        </p:txBody>
      </p:sp>
      <p:sp>
        <p:nvSpPr>
          <p:cNvPr id="4" name="Slide Number Placeholder 3"/>
          <p:cNvSpPr>
            <a:spLocks noGrp="1"/>
          </p:cNvSpPr>
          <p:nvPr>
            <p:ph type="sldNum" sz="quarter" idx="10"/>
          </p:nvPr>
        </p:nvSpPr>
        <p:spPr/>
        <p:txBody>
          <a:bodyPr/>
          <a:lstStyle/>
          <a:p>
            <a:fld id="{128C2B5B-7FB7-47EC-9281-73E928F42132}" type="slidenum">
              <a:rPr lang="en-US" smtClean="0"/>
              <a:t>7</a:t>
            </a:fld>
            <a:endParaRPr lang="en-US" dirty="0"/>
          </a:p>
        </p:txBody>
      </p:sp>
    </p:spTree>
    <p:extLst>
      <p:ext uri="{BB962C8B-B14F-4D97-AF65-F5344CB8AC3E}">
        <p14:creationId xmlns:p14="http://schemas.microsoft.com/office/powerpoint/2010/main" val="21113073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Explore</a:t>
            </a:r>
            <a:r>
              <a:rPr lang="en-US" baseline="0" dirty="0"/>
              <a:t> card sort with Marzano Card Sort Mat.</a:t>
            </a:r>
          </a:p>
          <a:p>
            <a:r>
              <a:rPr lang="en-US" baseline="0" dirty="0"/>
              <a:t>Explain after sorting is complete. One group will share the first group of authenticity and the other groups will listen for similarities and </a:t>
            </a:r>
            <a:r>
              <a:rPr lang="en-US" b="0" baseline="0" dirty="0"/>
              <a:t>differences. Then </a:t>
            </a:r>
            <a:r>
              <a:rPr lang="en-US" baseline="0" dirty="0"/>
              <a:t>other groups share out the differences they had.</a:t>
            </a:r>
          </a:p>
          <a:p>
            <a:r>
              <a:rPr lang="en-US" baseline="0" dirty="0"/>
              <a:t>The next group will share out the second component of auth. And continue on with the same process until all components have been shared.  </a:t>
            </a:r>
          </a:p>
          <a:p>
            <a:endParaRPr lang="en-US" baseline="0" dirty="0"/>
          </a:p>
          <a:p>
            <a:r>
              <a:rPr lang="en-US" baseline="0" dirty="0"/>
              <a:t>ONLY SHARE OUT THE NUMBERS not everything read out. </a:t>
            </a:r>
            <a:endParaRPr lang="en-US" dirty="0"/>
          </a:p>
          <a:p>
            <a:endParaRPr lang="en-US" dirty="0"/>
          </a:p>
        </p:txBody>
      </p:sp>
      <p:sp>
        <p:nvSpPr>
          <p:cNvPr id="4" name="Slide Number Placeholder 3"/>
          <p:cNvSpPr>
            <a:spLocks noGrp="1"/>
          </p:cNvSpPr>
          <p:nvPr>
            <p:ph type="sldNum" sz="quarter" idx="10"/>
          </p:nvPr>
        </p:nvSpPr>
        <p:spPr/>
        <p:txBody>
          <a:bodyPr/>
          <a:lstStyle/>
          <a:p>
            <a:fld id="{D68F5E9C-7128-F741-A52B-88D4ED6BF01D}" type="slidenum">
              <a:rPr lang="en-US" smtClean="0"/>
              <a:t>8</a:t>
            </a:fld>
            <a:endParaRPr lang="en-US" dirty="0"/>
          </a:p>
        </p:txBody>
      </p:sp>
    </p:spTree>
    <p:extLst>
      <p:ext uri="{BB962C8B-B14F-4D97-AF65-F5344CB8AC3E}">
        <p14:creationId xmlns:p14="http://schemas.microsoft.com/office/powerpoint/2010/main" val="17458399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Extend:</a:t>
            </a:r>
            <a:r>
              <a:rPr lang="en-US" baseline="0" dirty="0"/>
              <a:t> </a:t>
            </a:r>
            <a:r>
              <a:rPr lang="en-US" dirty="0"/>
              <a:t>Use one</a:t>
            </a:r>
            <a:r>
              <a:rPr lang="en-US" baseline="0" dirty="0"/>
              <a:t> set from the card sort to complete the hat activity. </a:t>
            </a:r>
            <a:endParaRPr lang="en-US" dirty="0"/>
          </a:p>
          <a:p>
            <a:r>
              <a:rPr lang="en-US" dirty="0"/>
              <a:t>Stack</a:t>
            </a:r>
            <a:r>
              <a:rPr lang="en-US" baseline="0" dirty="0"/>
              <a:t> the deck and make sure you can easily connect to authenticity.  </a:t>
            </a:r>
          </a:p>
          <a:p>
            <a:r>
              <a:rPr lang="en-US" baseline="0" dirty="0"/>
              <a:t>Pass out the “Brief Definitions of Some Instructional Strategies” sheet after 20 to 30 seconds of struggle and the “Authenticity and Marzano’s Content Feedback Protocol” sheet if needed to scaffold more support for participants.</a:t>
            </a:r>
            <a:endParaRPr lang="en-US" dirty="0"/>
          </a:p>
          <a:p>
            <a:endParaRPr lang="en-US" dirty="0"/>
          </a:p>
        </p:txBody>
      </p:sp>
      <p:sp>
        <p:nvSpPr>
          <p:cNvPr id="4" name="Slide Number Placeholder 3"/>
          <p:cNvSpPr>
            <a:spLocks noGrp="1"/>
          </p:cNvSpPr>
          <p:nvPr>
            <p:ph type="sldNum" sz="quarter" idx="10"/>
          </p:nvPr>
        </p:nvSpPr>
        <p:spPr/>
        <p:txBody>
          <a:bodyPr/>
          <a:lstStyle/>
          <a:p>
            <a:fld id="{D68F5E9C-7128-F741-A52B-88D4ED6BF01D}" type="slidenum">
              <a:rPr lang="en-US" smtClean="0"/>
              <a:t>9</a:t>
            </a:fld>
            <a:endParaRPr lang="en-US" dirty="0"/>
          </a:p>
        </p:txBody>
      </p:sp>
    </p:spTree>
    <p:extLst>
      <p:ext uri="{BB962C8B-B14F-4D97-AF65-F5344CB8AC3E}">
        <p14:creationId xmlns:p14="http://schemas.microsoft.com/office/powerpoint/2010/main" val="180117550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LEARN Logo" type="blank">
  <p:cSld name="Blank">
    <p:spTree>
      <p:nvGrpSpPr>
        <p:cNvPr id="1" name="Shape 8"/>
        <p:cNvGrpSpPr/>
        <p:nvPr/>
      </p:nvGrpSpPr>
      <p:grpSpPr>
        <a:xfrm>
          <a:off x="0" y="0"/>
          <a:ext cx="0" cy="0"/>
          <a:chOff x="0" y="0"/>
          <a:chExt cx="0" cy="0"/>
        </a:xfrm>
      </p:grpSpPr>
      <p:pic>
        <p:nvPicPr>
          <p:cNvPr id="9" name="Google Shape;9;p2"/>
          <p:cNvPicPr preferRelativeResize="0"/>
          <p:nvPr/>
        </p:nvPicPr>
        <p:blipFill rotWithShape="1">
          <a:blip r:embed="rId2">
            <a:alphaModFix/>
          </a:blip>
          <a:srcRect/>
          <a:stretch/>
        </p:blipFill>
        <p:spPr>
          <a:xfrm>
            <a:off x="3616452" y="1028700"/>
            <a:ext cx="1911096" cy="3122792"/>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1_Title Only">
  <p:cSld name="1_Title Only">
    <p:spTree>
      <p:nvGrpSpPr>
        <p:cNvPr id="1" name="Shape 67"/>
        <p:cNvGrpSpPr/>
        <p:nvPr/>
      </p:nvGrpSpPr>
      <p:grpSpPr>
        <a:xfrm>
          <a:off x="0" y="0"/>
          <a:ext cx="0" cy="0"/>
          <a:chOff x="0" y="0"/>
          <a:chExt cx="0" cy="0"/>
        </a:xfrm>
      </p:grpSpPr>
      <p:pic>
        <p:nvPicPr>
          <p:cNvPr id="68" name="Google Shape;68;p15"/>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9" name="Google Shape;69;p15"/>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1">
  <p:cSld name="Blank 1">
    <p:spTree>
      <p:nvGrpSpPr>
        <p:cNvPr id="1" name="Shape 70"/>
        <p:cNvGrpSpPr/>
        <p:nvPr/>
      </p:nvGrpSpPr>
      <p:grpSpPr>
        <a:xfrm>
          <a:off x="0" y="0"/>
          <a:ext cx="0" cy="0"/>
          <a:chOff x="0" y="0"/>
          <a:chExt cx="0" cy="0"/>
        </a:xfrm>
      </p:grpSpPr>
      <p:pic>
        <p:nvPicPr>
          <p:cNvPr id="71" name="Google Shape;71;p16"/>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lank White BG">
  <p:cSld name="Blank White BG">
    <p:bg>
      <p:bgPr>
        <a:solidFill>
          <a:schemeClr val="lt1"/>
        </a:solidFill>
        <a:effectLst/>
      </p:bgPr>
    </p:bg>
    <p:spTree>
      <p:nvGrpSpPr>
        <p:cNvPr id="1" name="Shape 72"/>
        <p:cNvGrpSpPr/>
        <p:nvPr/>
      </p:nvGrpSpPr>
      <p:grpSpPr>
        <a:xfrm>
          <a:off x="0" y="0"/>
          <a:ext cx="0" cy="0"/>
          <a:chOff x="0" y="0"/>
          <a:chExt cx="0" cy="0"/>
        </a:xfrm>
      </p:grpSpPr>
      <p:pic>
        <p:nvPicPr>
          <p:cNvPr id="73" name="Google Shape;73;p17"/>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Blank No Logo">
  <p:cSld name="Blank No Logo">
    <p:spTree>
      <p:nvGrpSpPr>
        <p:cNvPr id="1" name="Shape 74"/>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kumimoji="0" lang="en-US" dirty="0"/>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Tree>
    <p:extLst>
      <p:ext uri="{BB962C8B-B14F-4D97-AF65-F5344CB8AC3E}">
        <p14:creationId xmlns:p14="http://schemas.microsoft.com/office/powerpoint/2010/main" val="217610853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bg>
      <p:bgPr>
        <a:gradFill>
          <a:gsLst>
            <a:gs pos="0">
              <a:schemeClr val="accent4"/>
            </a:gs>
            <a:gs pos="85000">
              <a:schemeClr val="accent6"/>
            </a:gs>
            <a:gs pos="100000">
              <a:schemeClr val="accent6"/>
            </a:gs>
          </a:gsLst>
          <a:lin ang="16200000" scaled="0"/>
        </a:gradFill>
        <a:effectLst/>
      </p:bgPr>
    </p:bg>
    <p:spTree>
      <p:nvGrpSpPr>
        <p:cNvPr id="1" name="Shape 31"/>
        <p:cNvGrpSpPr/>
        <p:nvPr/>
      </p:nvGrpSpPr>
      <p:grpSpPr>
        <a:xfrm>
          <a:off x="0" y="0"/>
          <a:ext cx="0" cy="0"/>
          <a:chOff x="0" y="0"/>
          <a:chExt cx="0" cy="0"/>
        </a:xfrm>
      </p:grpSpPr>
      <p:sp>
        <p:nvSpPr>
          <p:cNvPr id="32" name="Google Shape;32;p7"/>
          <p:cNvSpPr txBox="1">
            <a:spLocks noGrp="1"/>
          </p:cNvSpPr>
          <p:nvPr>
            <p:ph type="ctrTitle"/>
          </p:nvPr>
        </p:nvSpPr>
        <p:spPr>
          <a:xfrm>
            <a:off x="644652" y="1007598"/>
            <a:ext cx="7851648" cy="1371600"/>
          </a:xfrm>
          <a:prstGeom prst="rect">
            <a:avLst/>
          </a:prstGeom>
          <a:noFill/>
          <a:ln>
            <a:noFill/>
          </a:ln>
        </p:spPr>
        <p:txBody>
          <a:bodyPr spcFirstLastPara="1" wrap="square" lIns="0" tIns="0" rIns="18275" bIns="0" anchor="b" anchorCtr="0">
            <a:noAutofit/>
          </a:bodyPr>
          <a:lstStyle>
            <a:lvl1pPr lvl="0" algn="l">
              <a:spcBef>
                <a:spcPts val="0"/>
              </a:spcBef>
              <a:spcAft>
                <a:spcPts val="0"/>
              </a:spcAft>
              <a:buClr>
                <a:schemeClr val="lt1"/>
              </a:buClr>
              <a:buSzPts val="5000"/>
              <a:buFont typeface="Calibri"/>
              <a:buNone/>
              <a:defRPr sz="5000" b="0">
                <a:solidFill>
                  <a:schemeClr val="lt1"/>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33" name="Google Shape;33;p7"/>
          <p:cNvSpPr txBox="1">
            <a:spLocks noGrp="1"/>
          </p:cNvSpPr>
          <p:nvPr>
            <p:ph type="subTitle" idx="1"/>
          </p:nvPr>
        </p:nvSpPr>
        <p:spPr>
          <a:xfrm>
            <a:off x="644652" y="2400300"/>
            <a:ext cx="7854696" cy="1314450"/>
          </a:xfrm>
          <a:prstGeom prst="rect">
            <a:avLst/>
          </a:prstGeom>
          <a:noFill/>
          <a:ln>
            <a:noFill/>
          </a:ln>
        </p:spPr>
        <p:txBody>
          <a:bodyPr spcFirstLastPara="1" wrap="square" lIns="0" tIns="45700" rIns="18275" bIns="45700" anchor="t" anchorCtr="0">
            <a:noAutofit/>
          </a:bodyPr>
          <a:lstStyle>
            <a:lvl1pPr marR="34289" lvl="0" algn="l">
              <a:spcBef>
                <a:spcPts val="520"/>
              </a:spcBef>
              <a:spcAft>
                <a:spcPts val="0"/>
              </a:spcAft>
              <a:buSzPts val="2600"/>
              <a:buNone/>
              <a:defRPr sz="2600">
                <a:solidFill>
                  <a:schemeClr val="lt1"/>
                </a:solidFill>
                <a:latin typeface="Calibri"/>
                <a:ea typeface="Calibri"/>
                <a:cs typeface="Calibri"/>
                <a:sym typeface="Calibri"/>
              </a:defRPr>
            </a:lvl1pPr>
            <a:lvl2pPr lvl="1" algn="ctr">
              <a:spcBef>
                <a:spcPts val="360"/>
              </a:spcBef>
              <a:spcAft>
                <a:spcPts val="0"/>
              </a:spcAft>
              <a:buSzPts val="1530"/>
              <a:buNone/>
              <a:defRPr/>
            </a:lvl2pPr>
            <a:lvl3pPr lvl="2" algn="ctr">
              <a:spcBef>
                <a:spcPts val="360"/>
              </a:spcBef>
              <a:spcAft>
                <a:spcPts val="0"/>
              </a:spcAft>
              <a:buSzPts val="1260"/>
              <a:buNone/>
              <a:defRPr/>
            </a:lvl3pPr>
            <a:lvl4pPr lvl="3" algn="ctr">
              <a:spcBef>
                <a:spcPts val="360"/>
              </a:spcBef>
              <a:spcAft>
                <a:spcPts val="0"/>
              </a:spcAft>
              <a:buSzPts val="1170"/>
              <a:buNone/>
              <a:defRPr/>
            </a:lvl4pPr>
            <a:lvl5pPr lvl="4" algn="ctr">
              <a:spcBef>
                <a:spcPts val="360"/>
              </a:spcBef>
              <a:spcAft>
                <a:spcPts val="0"/>
              </a:spcAft>
              <a:buSzPts val="1170"/>
              <a:buNone/>
              <a:defRPr/>
            </a:lvl5pPr>
            <a:lvl6pPr lvl="5" algn="ctr">
              <a:spcBef>
                <a:spcPts val="360"/>
              </a:spcBef>
              <a:spcAft>
                <a:spcPts val="0"/>
              </a:spcAft>
              <a:buSzPts val="1440"/>
              <a:buNone/>
              <a:defRPr/>
            </a:lvl6pPr>
            <a:lvl7pPr lvl="6" algn="ctr">
              <a:spcBef>
                <a:spcPts val="360"/>
              </a:spcBef>
              <a:spcAft>
                <a:spcPts val="0"/>
              </a:spcAft>
              <a:buSzPts val="1440"/>
              <a:buNone/>
              <a:defRPr/>
            </a:lvl7pPr>
            <a:lvl8pPr lvl="7" algn="ctr">
              <a:spcBef>
                <a:spcPts val="360"/>
              </a:spcBef>
              <a:spcAft>
                <a:spcPts val="0"/>
              </a:spcAft>
              <a:buSzPts val="1800"/>
              <a:buNone/>
              <a:defRPr/>
            </a:lvl8pPr>
            <a:lvl9pPr lvl="8" algn="ctr">
              <a:spcBef>
                <a:spcPts val="360"/>
              </a:spcBef>
              <a:spcAft>
                <a:spcPts val="0"/>
              </a:spcAft>
              <a:buSzPts val="1800"/>
              <a:buNone/>
              <a:defRPr/>
            </a:lvl9pPr>
          </a:lstStyle>
          <a:p>
            <a:r>
              <a:rPr lang="en-US"/>
              <a:t>Click to edit Master subtitle style</a:t>
            </a:r>
            <a:endParaRPr/>
          </a:p>
        </p:txBody>
      </p:sp>
      <p:pic>
        <p:nvPicPr>
          <p:cNvPr id="34" name="Google Shape;34;p7"/>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Ordered List">
  <p:cSld name="Ordered List">
    <p:spTree>
      <p:nvGrpSpPr>
        <p:cNvPr id="1" name="Shape 35"/>
        <p:cNvGrpSpPr/>
        <p:nvPr/>
      </p:nvGrpSpPr>
      <p:grpSpPr>
        <a:xfrm>
          <a:off x="0" y="0"/>
          <a:ext cx="0" cy="0"/>
          <a:chOff x="0" y="0"/>
          <a:chExt cx="0" cy="0"/>
        </a:xfrm>
      </p:grpSpPr>
      <p:sp>
        <p:nvSpPr>
          <p:cNvPr id="36" name="Google Shape;36;p8"/>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Autofit/>
          </a:bodyPr>
          <a:lstStyle>
            <a:lvl1pPr marL="457200" lvl="0" indent="-393700" algn="l">
              <a:spcBef>
                <a:spcPts val="520"/>
              </a:spcBef>
              <a:spcAft>
                <a:spcPts val="0"/>
              </a:spcAft>
              <a:buClr>
                <a:schemeClr val="accent4"/>
              </a:buClr>
              <a:buSzPts val="2600"/>
              <a:buFont typeface="Calibri"/>
              <a:buAutoNum type="arabicPeriod"/>
              <a:defRPr sz="2600"/>
            </a:lvl1pPr>
            <a:lvl2pPr marL="914400" lvl="1" indent="-355600" algn="l">
              <a:spcBef>
                <a:spcPts val="400"/>
              </a:spcBef>
              <a:spcAft>
                <a:spcPts val="0"/>
              </a:spcAft>
              <a:buClr>
                <a:schemeClr val="accent4"/>
              </a:buClr>
              <a:buSzPts val="2000"/>
              <a:buFont typeface="Calibri"/>
              <a:buAutoNum type="alphaLcParenR"/>
              <a:defRPr sz="2000"/>
            </a:lvl2pPr>
            <a:lvl3pPr marL="1371600" lvl="2" indent="-336550" algn="l">
              <a:spcBef>
                <a:spcPts val="340"/>
              </a:spcBef>
              <a:spcAft>
                <a:spcPts val="0"/>
              </a:spcAft>
              <a:buClr>
                <a:schemeClr val="accent4"/>
              </a:buClr>
              <a:buSzPts val="1700"/>
              <a:buFont typeface="Calibri"/>
              <a:buAutoNum type="romanLcPeriod"/>
              <a:defRPr sz="1700"/>
            </a:lvl3pPr>
            <a:lvl4pPr marL="1828800" lvl="3" indent="-323850" algn="l">
              <a:spcBef>
                <a:spcPts val="300"/>
              </a:spcBef>
              <a:spcAft>
                <a:spcPts val="0"/>
              </a:spcAft>
              <a:buSzPts val="1500"/>
              <a:buFont typeface="Calibri"/>
              <a:buAutoNum type="arabicPeriod"/>
              <a:defRPr/>
            </a:lvl4pPr>
            <a:lvl5pPr marL="2286000" lvl="4" indent="-314325" algn="l">
              <a:spcBef>
                <a:spcPts val="270"/>
              </a:spcBef>
              <a:spcAft>
                <a:spcPts val="0"/>
              </a:spcAft>
              <a:buSzPts val="1350"/>
              <a:buFont typeface="Calibri"/>
              <a:buAutoNum type="arabicPeriod"/>
              <a:defRPr sz="135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pPr lvl="0"/>
            <a:r>
              <a:rPr lang="en-US"/>
              <a:t>Click to edit Master text styles</a:t>
            </a:r>
          </a:p>
        </p:txBody>
      </p:sp>
      <p:pic>
        <p:nvPicPr>
          <p:cNvPr id="37" name="Google Shape;37;p8"/>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38" name="Google Shape;38;p8"/>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gradFill>
          <a:gsLst>
            <a:gs pos="0">
              <a:srgbClr val="659298"/>
            </a:gs>
            <a:gs pos="100000">
              <a:srgbClr val="4E6F74"/>
            </a:gs>
          </a:gsLst>
          <a:lin ang="15960000" scaled="0"/>
        </a:gradFill>
        <a:effectLst/>
      </p:bgPr>
    </p:bg>
    <p:spTree>
      <p:nvGrpSpPr>
        <p:cNvPr id="1" name="Shape 39"/>
        <p:cNvGrpSpPr/>
        <p:nvPr/>
      </p:nvGrpSpPr>
      <p:grpSpPr>
        <a:xfrm>
          <a:off x="0" y="0"/>
          <a:ext cx="0" cy="0"/>
          <a:chOff x="0" y="0"/>
          <a:chExt cx="0" cy="0"/>
        </a:xfrm>
      </p:grpSpPr>
      <p:sp>
        <p:nvSpPr>
          <p:cNvPr id="40" name="Google Shape;40;p9"/>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lvl1pPr lvl="0" algn="l">
              <a:spcBef>
                <a:spcPts val="0"/>
              </a:spcBef>
              <a:spcAft>
                <a:spcPts val="0"/>
              </a:spcAft>
              <a:buClr>
                <a:srgbClr val="FFFFFF"/>
              </a:buClr>
              <a:buSzPts val="5000"/>
              <a:buFont typeface="Calibri"/>
              <a:buNone/>
              <a:defRPr sz="5000" b="0" cap="none">
                <a:solidFill>
                  <a:srgbClr val="FFFFFF"/>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41" name="Google Shape;41;p9"/>
          <p:cNvSpPr txBox="1">
            <a:spLocks noGrp="1"/>
          </p:cNvSpPr>
          <p:nvPr>
            <p:ph type="body" idx="1"/>
          </p:nvPr>
        </p:nvSpPr>
        <p:spPr>
          <a:xfrm>
            <a:off x="530352" y="2028498"/>
            <a:ext cx="7772400" cy="1132284"/>
          </a:xfrm>
          <a:prstGeom prst="rect">
            <a:avLst/>
          </a:prstGeom>
          <a:noFill/>
          <a:ln>
            <a:noFill/>
          </a:ln>
        </p:spPr>
        <p:txBody>
          <a:bodyPr spcFirstLastPara="1" wrap="square" lIns="45700" tIns="45700" rIns="45700" bIns="45700" anchor="t" anchorCtr="0">
            <a:noAutofit/>
          </a:bodyPr>
          <a:lstStyle>
            <a:lvl1pPr marL="457200" lvl="0" indent="-393700" algn="l">
              <a:spcBef>
                <a:spcPts val="520"/>
              </a:spcBef>
              <a:spcAft>
                <a:spcPts val="0"/>
              </a:spcAft>
              <a:buClr>
                <a:schemeClr val="lt1"/>
              </a:buClr>
              <a:buSzPts val="2600"/>
              <a:buFont typeface="Arial"/>
              <a:buChar char="•"/>
              <a:defRPr sz="2600">
                <a:solidFill>
                  <a:schemeClr val="lt1"/>
                </a:solidFill>
              </a:defRPr>
            </a:lvl1pPr>
            <a:lvl2pPr marL="914400" lvl="1" indent="-228600" algn="l">
              <a:spcBef>
                <a:spcPts val="270"/>
              </a:spcBef>
              <a:spcAft>
                <a:spcPts val="0"/>
              </a:spcAft>
              <a:buSzPts val="1148"/>
              <a:buNone/>
              <a:defRPr sz="1350">
                <a:solidFill>
                  <a:schemeClr val="lt1"/>
                </a:solidFill>
              </a:defRPr>
            </a:lvl2pPr>
            <a:lvl3pPr marL="1371600" lvl="2" indent="-228600" algn="l">
              <a:spcBef>
                <a:spcPts val="240"/>
              </a:spcBef>
              <a:spcAft>
                <a:spcPts val="0"/>
              </a:spcAft>
              <a:buSzPts val="840"/>
              <a:buNone/>
              <a:defRPr sz="1200">
                <a:solidFill>
                  <a:schemeClr val="lt1"/>
                </a:solidFill>
              </a:defRPr>
            </a:lvl3pPr>
            <a:lvl4pPr marL="1828800" lvl="3" indent="-228600" algn="l">
              <a:spcBef>
                <a:spcPts val="210"/>
              </a:spcBef>
              <a:spcAft>
                <a:spcPts val="0"/>
              </a:spcAft>
              <a:buSzPts val="683"/>
              <a:buNone/>
              <a:defRPr sz="1050">
                <a:solidFill>
                  <a:schemeClr val="lt1"/>
                </a:solidFill>
              </a:defRPr>
            </a:lvl4pPr>
            <a:lvl5pPr marL="2286000" lvl="4" indent="-228600" algn="l">
              <a:spcBef>
                <a:spcPts val="210"/>
              </a:spcBef>
              <a:spcAft>
                <a:spcPts val="0"/>
              </a:spcAft>
              <a:buSzPts val="683"/>
              <a:buNone/>
              <a:defRPr sz="1050">
                <a:solidFill>
                  <a:schemeClr val="lt1"/>
                </a:solidFill>
              </a:defRPr>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pPr lvl="0"/>
            <a:r>
              <a:rPr lang="en-US"/>
              <a:t>Click to edit Master text styles</a:t>
            </a:r>
          </a:p>
        </p:txBody>
      </p:sp>
      <p:pic>
        <p:nvPicPr>
          <p:cNvPr id="42" name="Google Shape;42;p9"/>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43"/>
        <p:cNvGrpSpPr/>
        <p:nvPr/>
      </p:nvGrpSpPr>
      <p:grpSpPr>
        <a:xfrm>
          <a:off x="0" y="0"/>
          <a:ext cx="0" cy="0"/>
          <a:chOff x="0" y="0"/>
          <a:chExt cx="0" cy="0"/>
        </a:xfrm>
      </p:grpSpPr>
      <p:sp>
        <p:nvSpPr>
          <p:cNvPr id="44" name="Google Shape;44;p10"/>
          <p:cNvSpPr txBox="1">
            <a:spLocks noGrp="1"/>
          </p:cNvSpPr>
          <p:nvPr>
            <p:ph type="title"/>
          </p:nvPr>
        </p:nvSpPr>
        <p:spPr>
          <a:xfrm>
            <a:off x="457200" y="302954"/>
            <a:ext cx="8229600" cy="857250"/>
          </a:xfrm>
          <a:prstGeom prst="rect">
            <a:avLst/>
          </a:prstGeom>
          <a:noFill/>
          <a:ln>
            <a:noFill/>
          </a:ln>
        </p:spPr>
        <p:txBody>
          <a:bodyPr spcFirstLastPara="1" wrap="square" lIns="0" tIns="45700" rIns="0" bIns="0" anchor="b" anchorCtr="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45" name="Google Shape;45;p10"/>
          <p:cNvSpPr txBox="1">
            <a:spLocks noGrp="1"/>
          </p:cNvSpPr>
          <p:nvPr>
            <p:ph type="body" idx="1"/>
          </p:nvPr>
        </p:nvSpPr>
        <p:spPr>
          <a:xfrm>
            <a:off x="457200" y="1317938"/>
            <a:ext cx="4038600" cy="3448256"/>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SzPts val="2400"/>
              <a:buChar char="•"/>
              <a:defRPr sz="2400"/>
            </a:lvl1pPr>
            <a:lvl2pPr marL="914400" lvl="1" indent="-355600" algn="l">
              <a:spcBef>
                <a:spcPts val="400"/>
              </a:spcBef>
              <a:spcAft>
                <a:spcPts val="0"/>
              </a:spcAft>
              <a:buSzPts val="2000"/>
              <a:buFont typeface="Arial"/>
              <a:buChar char="•"/>
              <a:defRPr sz="2000"/>
            </a:lvl2pPr>
            <a:lvl3pPr marL="1371600" lvl="2" indent="-342900" algn="l">
              <a:spcBef>
                <a:spcPts val="360"/>
              </a:spcBef>
              <a:spcAft>
                <a:spcPts val="0"/>
              </a:spcAft>
              <a:buSzPts val="1800"/>
              <a:buFont typeface="Arial"/>
              <a:buChar char="•"/>
              <a:defRPr sz="1800"/>
            </a:lvl3pPr>
            <a:lvl4pPr marL="1828800" lvl="3" indent="-323850" algn="l">
              <a:spcBef>
                <a:spcPts val="300"/>
              </a:spcBef>
              <a:spcAft>
                <a:spcPts val="0"/>
              </a:spcAft>
              <a:buSzPts val="1500"/>
              <a:buFont typeface="Arial"/>
              <a:buChar char="•"/>
              <a:defRPr sz="1500"/>
            </a:lvl4pPr>
            <a:lvl5pPr marL="2286000" lvl="4" indent="-314325" algn="l">
              <a:spcBef>
                <a:spcPts val="270"/>
              </a:spcBef>
              <a:spcAft>
                <a:spcPts val="0"/>
              </a:spcAft>
              <a:buSzPts val="1350"/>
              <a:buFont typeface="Arial"/>
              <a:buChar char="•"/>
              <a:defRPr sz="135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pPr lvl="0"/>
            <a:r>
              <a:rPr lang="en-US"/>
              <a:t>Click to edit Master text styles</a:t>
            </a:r>
          </a:p>
        </p:txBody>
      </p:sp>
      <p:pic>
        <p:nvPicPr>
          <p:cNvPr id="46" name="Google Shape;46;p10"/>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47" name="Google Shape;47;p10"/>
          <p:cNvSpPr txBox="1">
            <a:spLocks noGrp="1"/>
          </p:cNvSpPr>
          <p:nvPr>
            <p:ph type="body" idx="2"/>
          </p:nvPr>
        </p:nvSpPr>
        <p:spPr>
          <a:xfrm>
            <a:off x="4648200" y="1317938"/>
            <a:ext cx="4038600" cy="3448256"/>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SzPts val="2400"/>
              <a:buChar char="•"/>
              <a:defRPr sz="2400"/>
            </a:lvl1pPr>
            <a:lvl2pPr marL="914400" lvl="1" indent="-355600" algn="l">
              <a:spcBef>
                <a:spcPts val="400"/>
              </a:spcBef>
              <a:spcAft>
                <a:spcPts val="0"/>
              </a:spcAft>
              <a:buSzPts val="2000"/>
              <a:buFont typeface="Arial"/>
              <a:buChar char="•"/>
              <a:defRPr sz="2000"/>
            </a:lvl2pPr>
            <a:lvl3pPr marL="1371600" lvl="2" indent="-342900" algn="l">
              <a:spcBef>
                <a:spcPts val="360"/>
              </a:spcBef>
              <a:spcAft>
                <a:spcPts val="0"/>
              </a:spcAft>
              <a:buSzPts val="1800"/>
              <a:buFont typeface="Arial"/>
              <a:buChar char="•"/>
              <a:defRPr sz="1800"/>
            </a:lvl3pPr>
            <a:lvl4pPr marL="1828800" lvl="3" indent="-323850" algn="l">
              <a:spcBef>
                <a:spcPts val="300"/>
              </a:spcBef>
              <a:spcAft>
                <a:spcPts val="0"/>
              </a:spcAft>
              <a:buSzPts val="1500"/>
              <a:buFont typeface="Arial"/>
              <a:buChar char="•"/>
              <a:defRPr sz="1500"/>
            </a:lvl4pPr>
            <a:lvl5pPr marL="2286000" lvl="4" indent="-314325" algn="l">
              <a:spcBef>
                <a:spcPts val="270"/>
              </a:spcBef>
              <a:spcAft>
                <a:spcPts val="0"/>
              </a:spcAft>
              <a:buSzPts val="1350"/>
              <a:buFont typeface="Arial"/>
              <a:buChar char="•"/>
              <a:defRPr sz="135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pPr lvl="0"/>
            <a:r>
              <a:rPr lang="en-US"/>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48"/>
        <p:cNvGrpSpPr/>
        <p:nvPr/>
      </p:nvGrpSpPr>
      <p:grpSpPr>
        <a:xfrm>
          <a:off x="0" y="0"/>
          <a:ext cx="0" cy="0"/>
          <a:chOff x="0" y="0"/>
          <a:chExt cx="0" cy="0"/>
        </a:xfrm>
      </p:grpSpPr>
      <p:sp>
        <p:nvSpPr>
          <p:cNvPr id="49" name="Google Shape;49;p11"/>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50" name="Google Shape;50;p11"/>
          <p:cNvSpPr txBox="1">
            <a:spLocks noGrp="1"/>
          </p:cNvSpPr>
          <p:nvPr>
            <p:ph type="body" idx="1"/>
          </p:nvPr>
        </p:nvSpPr>
        <p:spPr>
          <a:xfrm>
            <a:off x="457200" y="1391436"/>
            <a:ext cx="4040188" cy="494514"/>
          </a:xfrm>
          <a:prstGeom prst="rect">
            <a:avLst/>
          </a:prstGeom>
          <a:noFill/>
          <a:ln>
            <a:noFill/>
          </a:ln>
        </p:spPr>
        <p:txBody>
          <a:bodyPr spcFirstLastPara="1" wrap="square" lIns="45700" tIns="0" rIns="45700" bIns="0" anchor="ctr" anchorCtr="0">
            <a:noAutofit/>
          </a:bodyPr>
          <a:lstStyle>
            <a:lvl1pPr marL="457200" lvl="0" indent="-228600" algn="l">
              <a:spcBef>
                <a:spcPts val="480"/>
              </a:spcBef>
              <a:spcAft>
                <a:spcPts val="0"/>
              </a:spcAft>
              <a:buSzPts val="2400"/>
              <a:buNone/>
              <a:defRPr sz="2400" b="1" cap="none">
                <a:solidFill>
                  <a:schemeClr val="dk2"/>
                </a:solidFill>
              </a:defRPr>
            </a:lvl1pPr>
            <a:lvl2pPr marL="914400" lvl="1" indent="-228600" algn="l">
              <a:spcBef>
                <a:spcPts val="300"/>
              </a:spcBef>
              <a:spcAft>
                <a:spcPts val="0"/>
              </a:spcAft>
              <a:buSzPts val="1275"/>
              <a:buNone/>
              <a:defRPr sz="1500" b="1"/>
            </a:lvl2pPr>
            <a:lvl3pPr marL="1371600" lvl="2" indent="-228600" algn="l">
              <a:spcBef>
                <a:spcPts val="270"/>
              </a:spcBef>
              <a:spcAft>
                <a:spcPts val="0"/>
              </a:spcAft>
              <a:buSzPts val="945"/>
              <a:buNone/>
              <a:defRPr sz="1350" b="1"/>
            </a:lvl3pPr>
            <a:lvl4pPr marL="1828800" lvl="3" indent="-228600" algn="l">
              <a:spcBef>
                <a:spcPts val="240"/>
              </a:spcBef>
              <a:spcAft>
                <a:spcPts val="0"/>
              </a:spcAft>
              <a:buSzPts val="780"/>
              <a:buNone/>
              <a:defRPr sz="1200" b="1"/>
            </a:lvl4pPr>
            <a:lvl5pPr marL="2286000" lvl="4" indent="-228600" algn="l">
              <a:spcBef>
                <a:spcPts val="240"/>
              </a:spcBef>
              <a:spcAft>
                <a:spcPts val="0"/>
              </a:spcAft>
              <a:buSzPts val="780"/>
              <a:buNone/>
              <a:defRPr sz="1200" b="1"/>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pPr lvl="0"/>
            <a:r>
              <a:rPr lang="en-US"/>
              <a:t>Click to edit Master text styles</a:t>
            </a:r>
          </a:p>
        </p:txBody>
      </p:sp>
      <p:sp>
        <p:nvSpPr>
          <p:cNvPr id="51" name="Google Shape;51;p11"/>
          <p:cNvSpPr txBox="1">
            <a:spLocks noGrp="1"/>
          </p:cNvSpPr>
          <p:nvPr>
            <p:ph type="body" idx="2"/>
          </p:nvPr>
        </p:nvSpPr>
        <p:spPr>
          <a:xfrm>
            <a:off x="4645027" y="1394820"/>
            <a:ext cx="4041775" cy="491132"/>
          </a:xfrm>
          <a:prstGeom prst="rect">
            <a:avLst/>
          </a:prstGeom>
          <a:noFill/>
          <a:ln>
            <a:noFill/>
          </a:ln>
        </p:spPr>
        <p:txBody>
          <a:bodyPr spcFirstLastPara="1" wrap="square" lIns="45700" tIns="0" rIns="45700" bIns="0" anchor="ctr" anchorCtr="0">
            <a:noAutofit/>
          </a:bodyPr>
          <a:lstStyle>
            <a:lvl1pPr marL="457200" lvl="0" indent="-228600" algn="l">
              <a:spcBef>
                <a:spcPts val="480"/>
              </a:spcBef>
              <a:spcAft>
                <a:spcPts val="0"/>
              </a:spcAft>
              <a:buSzPts val="2400"/>
              <a:buNone/>
              <a:defRPr sz="2400" b="1" cap="none">
                <a:solidFill>
                  <a:schemeClr val="dk2"/>
                </a:solidFill>
              </a:defRPr>
            </a:lvl1pPr>
            <a:lvl2pPr marL="914400" lvl="1" indent="-228600" algn="l">
              <a:spcBef>
                <a:spcPts val="300"/>
              </a:spcBef>
              <a:spcAft>
                <a:spcPts val="0"/>
              </a:spcAft>
              <a:buSzPts val="1275"/>
              <a:buNone/>
              <a:defRPr sz="1500" b="1"/>
            </a:lvl2pPr>
            <a:lvl3pPr marL="1371600" lvl="2" indent="-228600" algn="l">
              <a:spcBef>
                <a:spcPts val="270"/>
              </a:spcBef>
              <a:spcAft>
                <a:spcPts val="0"/>
              </a:spcAft>
              <a:buSzPts val="945"/>
              <a:buNone/>
              <a:defRPr sz="1350" b="1"/>
            </a:lvl3pPr>
            <a:lvl4pPr marL="1828800" lvl="3" indent="-228600" algn="l">
              <a:spcBef>
                <a:spcPts val="240"/>
              </a:spcBef>
              <a:spcAft>
                <a:spcPts val="0"/>
              </a:spcAft>
              <a:buSzPts val="780"/>
              <a:buNone/>
              <a:defRPr sz="1200" b="1"/>
            </a:lvl4pPr>
            <a:lvl5pPr marL="2286000" lvl="4" indent="-228600" algn="l">
              <a:spcBef>
                <a:spcPts val="240"/>
              </a:spcBef>
              <a:spcAft>
                <a:spcPts val="0"/>
              </a:spcAft>
              <a:buSzPts val="780"/>
              <a:buNone/>
              <a:defRPr sz="1200" b="1"/>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pPr lvl="0"/>
            <a:r>
              <a:rPr lang="en-US"/>
              <a:t>Click to edit Master text styles</a:t>
            </a:r>
          </a:p>
        </p:txBody>
      </p:sp>
      <p:sp>
        <p:nvSpPr>
          <p:cNvPr id="52" name="Google Shape;52;p11"/>
          <p:cNvSpPr txBox="1">
            <a:spLocks noGrp="1"/>
          </p:cNvSpPr>
          <p:nvPr>
            <p:ph type="body" idx="3"/>
          </p:nvPr>
        </p:nvSpPr>
        <p:spPr>
          <a:xfrm>
            <a:off x="457200" y="1974760"/>
            <a:ext cx="4040188" cy="2795480"/>
          </a:xfrm>
          <a:prstGeom prst="rect">
            <a:avLst/>
          </a:prstGeom>
          <a:noFill/>
          <a:ln>
            <a:noFill/>
          </a:ln>
        </p:spPr>
        <p:txBody>
          <a:bodyPr spcFirstLastPara="1" wrap="square" lIns="91425" tIns="0" rIns="91425" bIns="45700" anchor="t" anchorCtr="0">
            <a:noAutofit/>
          </a:bodyPr>
          <a:lstStyle>
            <a:lvl1pPr marL="457200" lvl="0" indent="-342900" algn="l">
              <a:spcBef>
                <a:spcPts val="360"/>
              </a:spcBef>
              <a:spcAft>
                <a:spcPts val="0"/>
              </a:spcAft>
              <a:buSzPts val="1800"/>
              <a:buChar char="•"/>
              <a:defRPr sz="1800"/>
            </a:lvl1pPr>
            <a:lvl2pPr marL="914400" lvl="1" indent="-323850" algn="l">
              <a:spcBef>
                <a:spcPts val="300"/>
              </a:spcBef>
              <a:spcAft>
                <a:spcPts val="0"/>
              </a:spcAft>
              <a:buSzPts val="1500"/>
              <a:buFont typeface="Arial"/>
              <a:buChar char="•"/>
              <a:defRPr sz="1500"/>
            </a:lvl2pPr>
            <a:lvl3pPr marL="1371600" lvl="2" indent="-314325" algn="l">
              <a:spcBef>
                <a:spcPts val="270"/>
              </a:spcBef>
              <a:spcAft>
                <a:spcPts val="0"/>
              </a:spcAft>
              <a:buSzPts val="1350"/>
              <a:buFont typeface="Arial"/>
              <a:buChar char="•"/>
              <a:defRPr sz="1350"/>
            </a:lvl3pPr>
            <a:lvl4pPr marL="1828800" lvl="3" indent="-304800" algn="l">
              <a:spcBef>
                <a:spcPts val="240"/>
              </a:spcBef>
              <a:spcAft>
                <a:spcPts val="0"/>
              </a:spcAft>
              <a:buSzPts val="1200"/>
              <a:buFont typeface="Arial"/>
              <a:buChar char="•"/>
              <a:defRPr sz="1200"/>
            </a:lvl4pPr>
            <a:lvl5pPr marL="2286000" lvl="4" indent="-304800" algn="l">
              <a:spcBef>
                <a:spcPts val="240"/>
              </a:spcBef>
              <a:spcAft>
                <a:spcPts val="0"/>
              </a:spcAft>
              <a:buSzPts val="1200"/>
              <a:buFont typeface="Arial"/>
              <a:buChar char="•"/>
              <a:defRPr sz="120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pPr lvl="0"/>
            <a:r>
              <a:rPr lang="en-US"/>
              <a:t>Click to edit Master text styles</a:t>
            </a:r>
          </a:p>
        </p:txBody>
      </p:sp>
      <p:pic>
        <p:nvPicPr>
          <p:cNvPr id="53" name="Google Shape;53;p11"/>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54" name="Google Shape;54;p11"/>
          <p:cNvSpPr txBox="1">
            <a:spLocks noGrp="1"/>
          </p:cNvSpPr>
          <p:nvPr>
            <p:ph type="body" idx="4"/>
          </p:nvPr>
        </p:nvSpPr>
        <p:spPr>
          <a:xfrm>
            <a:off x="4649788" y="1974760"/>
            <a:ext cx="4040188" cy="2795481"/>
          </a:xfrm>
          <a:prstGeom prst="rect">
            <a:avLst/>
          </a:prstGeom>
          <a:noFill/>
          <a:ln>
            <a:noFill/>
          </a:ln>
        </p:spPr>
        <p:txBody>
          <a:bodyPr spcFirstLastPara="1" wrap="square" lIns="91425" tIns="0" rIns="91425" bIns="45700" anchor="t" anchorCtr="0">
            <a:noAutofit/>
          </a:bodyPr>
          <a:lstStyle>
            <a:lvl1pPr marL="457200" lvl="0" indent="-342900" algn="l">
              <a:spcBef>
                <a:spcPts val="360"/>
              </a:spcBef>
              <a:spcAft>
                <a:spcPts val="0"/>
              </a:spcAft>
              <a:buSzPts val="1800"/>
              <a:buChar char="•"/>
              <a:defRPr sz="1800"/>
            </a:lvl1pPr>
            <a:lvl2pPr marL="914400" lvl="1" indent="-323850" algn="l">
              <a:spcBef>
                <a:spcPts val="300"/>
              </a:spcBef>
              <a:spcAft>
                <a:spcPts val="0"/>
              </a:spcAft>
              <a:buSzPts val="1500"/>
              <a:buFont typeface="Arial"/>
              <a:buChar char="•"/>
              <a:defRPr sz="1500"/>
            </a:lvl2pPr>
            <a:lvl3pPr marL="1371600" lvl="2" indent="-314325" algn="l">
              <a:spcBef>
                <a:spcPts val="270"/>
              </a:spcBef>
              <a:spcAft>
                <a:spcPts val="0"/>
              </a:spcAft>
              <a:buSzPts val="1350"/>
              <a:buFont typeface="Arial"/>
              <a:buChar char="•"/>
              <a:defRPr sz="1350"/>
            </a:lvl3pPr>
            <a:lvl4pPr marL="1828800" lvl="3" indent="-304800" algn="l">
              <a:spcBef>
                <a:spcPts val="240"/>
              </a:spcBef>
              <a:spcAft>
                <a:spcPts val="0"/>
              </a:spcAft>
              <a:buSzPts val="1200"/>
              <a:buFont typeface="Arial"/>
              <a:buChar char="•"/>
              <a:defRPr sz="1200"/>
            </a:lvl4pPr>
            <a:lvl5pPr marL="2286000" lvl="4" indent="-304800" algn="l">
              <a:spcBef>
                <a:spcPts val="240"/>
              </a:spcBef>
              <a:spcAft>
                <a:spcPts val="0"/>
              </a:spcAft>
              <a:buSzPts val="1200"/>
              <a:buFont typeface="Arial"/>
              <a:buChar char="•"/>
              <a:defRPr sz="120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pPr lvl="0"/>
            <a:r>
              <a:rPr lang="en-US"/>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Graphic">
  <p:cSld name="Content with Graphic">
    <p:spTree>
      <p:nvGrpSpPr>
        <p:cNvPr id="1" name="Shape 55"/>
        <p:cNvGrpSpPr/>
        <p:nvPr/>
      </p:nvGrpSpPr>
      <p:grpSpPr>
        <a:xfrm>
          <a:off x="0" y="0"/>
          <a:ext cx="0" cy="0"/>
          <a:chOff x="0" y="0"/>
          <a:chExt cx="0" cy="0"/>
        </a:xfrm>
      </p:grpSpPr>
      <p:sp>
        <p:nvSpPr>
          <p:cNvPr id="56" name="Google Shape;56;p12"/>
          <p:cNvSpPr txBox="1">
            <a:spLocks noGrp="1"/>
          </p:cNvSpPr>
          <p:nvPr>
            <p:ph type="body" idx="1"/>
          </p:nvPr>
        </p:nvSpPr>
        <p:spPr>
          <a:xfrm>
            <a:off x="3581400" y="1330012"/>
            <a:ext cx="5111750" cy="3257550"/>
          </a:xfrm>
          <a:prstGeom prst="rect">
            <a:avLst/>
          </a:prstGeom>
          <a:noFill/>
          <a:ln>
            <a:noFill/>
          </a:ln>
        </p:spPr>
        <p:txBody>
          <a:bodyPr spcFirstLastPara="1" wrap="square" lIns="91425" tIns="0" rIns="91425" bIns="45700" anchor="t" anchorCtr="0">
            <a:noAutofit/>
          </a:bodyPr>
          <a:lstStyle>
            <a:lvl1pPr marL="457200" lvl="0" indent="-228600" algn="l">
              <a:spcBef>
                <a:spcPts val="420"/>
              </a:spcBef>
              <a:spcAft>
                <a:spcPts val="0"/>
              </a:spcAft>
              <a:buSzPts val="2100"/>
              <a:buNone/>
              <a:defRPr sz="2100"/>
            </a:lvl1pPr>
            <a:lvl2pPr marL="914400" lvl="1" indent="-333851" algn="l">
              <a:spcBef>
                <a:spcPts val="390"/>
              </a:spcBef>
              <a:spcAft>
                <a:spcPts val="0"/>
              </a:spcAft>
              <a:buSzPts val="1658"/>
              <a:buChar char="⚫"/>
              <a:defRPr sz="1950"/>
            </a:lvl2pPr>
            <a:lvl3pPr marL="1371600" lvl="2" indent="-308610" algn="l">
              <a:spcBef>
                <a:spcPts val="360"/>
              </a:spcBef>
              <a:spcAft>
                <a:spcPts val="0"/>
              </a:spcAft>
              <a:buSzPts val="1260"/>
              <a:buChar char="⚫"/>
              <a:defRPr sz="1800"/>
            </a:lvl3pPr>
            <a:lvl4pPr marL="1828800" lvl="3" indent="-290512" algn="l">
              <a:spcBef>
                <a:spcPts val="300"/>
              </a:spcBef>
              <a:spcAft>
                <a:spcPts val="0"/>
              </a:spcAft>
              <a:buSzPts val="975"/>
              <a:buChar char="⚫"/>
              <a:defRPr sz="1500"/>
            </a:lvl4pPr>
            <a:lvl5pPr marL="2286000" lvl="4" indent="-284321" algn="l">
              <a:spcBef>
                <a:spcPts val="270"/>
              </a:spcBef>
              <a:spcAft>
                <a:spcPts val="0"/>
              </a:spcAft>
              <a:buSzPts val="877"/>
              <a:buChar char="⚫"/>
              <a:defRPr sz="135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pPr lvl="0"/>
            <a:r>
              <a:rPr lang="en-US"/>
              <a:t>Click to edit Master text styles</a:t>
            </a:r>
          </a:p>
        </p:txBody>
      </p:sp>
      <p:sp>
        <p:nvSpPr>
          <p:cNvPr id="57" name="Google Shape;57;p12"/>
          <p:cNvSpPr txBox="1">
            <a:spLocks noGrp="1"/>
          </p:cNvSpPr>
          <p:nvPr>
            <p:ph type="body" idx="2"/>
          </p:nvPr>
        </p:nvSpPr>
        <p:spPr>
          <a:xfrm>
            <a:off x="450850" y="1330012"/>
            <a:ext cx="3124200" cy="3257550"/>
          </a:xfrm>
          <a:prstGeom prst="rect">
            <a:avLst/>
          </a:prstGeom>
          <a:noFill/>
          <a:ln>
            <a:noFill/>
          </a:ln>
        </p:spPr>
        <p:txBody>
          <a:bodyPr spcFirstLastPara="1" wrap="square" lIns="91425" tIns="0" rIns="91425" bIns="45700" anchor="t" anchorCtr="0">
            <a:noAutofit/>
          </a:bodyPr>
          <a:lstStyle>
            <a:lvl1pPr marL="457200" lvl="0" indent="-342900" algn="l">
              <a:spcBef>
                <a:spcPts val="360"/>
              </a:spcBef>
              <a:spcAft>
                <a:spcPts val="0"/>
              </a:spcAft>
              <a:buSzPts val="1800"/>
              <a:buChar char="•"/>
              <a:defRPr sz="1800"/>
            </a:lvl1pPr>
            <a:lvl2pPr marL="914400" lvl="1" indent="-330200" algn="l">
              <a:spcBef>
                <a:spcPts val="320"/>
              </a:spcBef>
              <a:spcAft>
                <a:spcPts val="0"/>
              </a:spcAft>
              <a:buSzPts val="1600"/>
              <a:buFont typeface="Arial"/>
              <a:buChar char="•"/>
              <a:defRPr sz="1600"/>
            </a:lvl2pPr>
            <a:lvl3pPr marL="1371600" lvl="2" indent="-317500" algn="l">
              <a:spcBef>
                <a:spcPts val="280"/>
              </a:spcBef>
              <a:spcAft>
                <a:spcPts val="0"/>
              </a:spcAft>
              <a:buSzPts val="1400"/>
              <a:buFont typeface="Arial"/>
              <a:buChar char="•"/>
              <a:defRPr sz="1400"/>
            </a:lvl3pPr>
            <a:lvl4pPr marL="1828800" lvl="3" indent="-311150" algn="l">
              <a:spcBef>
                <a:spcPts val="260"/>
              </a:spcBef>
              <a:spcAft>
                <a:spcPts val="0"/>
              </a:spcAft>
              <a:buSzPts val="1300"/>
              <a:buFont typeface="Arial"/>
              <a:buChar char="•"/>
              <a:defRPr sz="1300"/>
            </a:lvl4pPr>
            <a:lvl5pPr marL="2286000" lvl="4" indent="-304800" algn="l">
              <a:spcBef>
                <a:spcPts val="240"/>
              </a:spcBef>
              <a:spcAft>
                <a:spcPts val="0"/>
              </a:spcAft>
              <a:buSzPts val="1200"/>
              <a:buFont typeface="Arial"/>
              <a:buChar char="•"/>
              <a:defRPr sz="120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pPr lvl="0"/>
            <a:r>
              <a:rPr lang="en-US"/>
              <a:t>Click to edit Master text styles</a:t>
            </a:r>
          </a:p>
        </p:txBody>
      </p:sp>
      <p:pic>
        <p:nvPicPr>
          <p:cNvPr id="58" name="Google Shape;58;p12"/>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59" name="Google Shape;59;p12"/>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Video">
  <p:cSld name="Video">
    <p:spTree>
      <p:nvGrpSpPr>
        <p:cNvPr id="1" name="Shape 60"/>
        <p:cNvGrpSpPr/>
        <p:nvPr/>
      </p:nvGrpSpPr>
      <p:grpSpPr>
        <a:xfrm>
          <a:off x="0" y="0"/>
          <a:ext cx="0" cy="0"/>
          <a:chOff x="0" y="0"/>
          <a:chExt cx="0" cy="0"/>
        </a:xfrm>
      </p:grpSpPr>
      <p:pic>
        <p:nvPicPr>
          <p:cNvPr id="61" name="Google Shape;61;p13"/>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2" name="Google Shape;62;p13"/>
          <p:cNvSpPr>
            <a:spLocks noGrp="1"/>
          </p:cNvSpPr>
          <p:nvPr>
            <p:ph type="media" idx="2"/>
          </p:nvPr>
        </p:nvSpPr>
        <p:spPr>
          <a:xfrm>
            <a:off x="457200" y="1343696"/>
            <a:ext cx="6125827" cy="3408340"/>
          </a:xfrm>
          <a:prstGeom prst="rect">
            <a:avLst/>
          </a:prstGeom>
          <a:noFill/>
          <a:ln>
            <a:noFill/>
          </a:ln>
        </p:spPr>
        <p:txBody>
          <a:bodyPr spcFirstLastPara="1" wrap="square" lIns="91425" tIns="45700" rIns="91425" bIns="45700" anchor="t" anchorCtr="0">
            <a:noAutofit/>
          </a:bodyPr>
          <a:lstStyle>
            <a:lvl1pPr marR="0" lvl="0" algn="l" rtl="0">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R="0" lvl="1" algn="l" rtl="0">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R="0" lvl="2" algn="l" rtl="0">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R="0" lvl="3" algn="l" rtl="0">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R="0" lvl="4" algn="l" rtl="0">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R="0" lvl="5" algn="l" rtl="0">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R="0" lvl="6" algn="l" rtl="0">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R="0" lvl="7" algn="l" rtl="0">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R="0" lvl="8" algn="l" rtl="0">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r>
              <a:rPr lang="en-US"/>
              <a:t>Click icon to add media</a:t>
            </a:r>
            <a:endParaRPr/>
          </a:p>
        </p:txBody>
      </p:sp>
      <p:sp>
        <p:nvSpPr>
          <p:cNvPr id="63" name="Google Shape;63;p13"/>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able">
  <p:cSld name="Table">
    <p:spTree>
      <p:nvGrpSpPr>
        <p:cNvPr id="1" name="Shape 64"/>
        <p:cNvGrpSpPr/>
        <p:nvPr/>
      </p:nvGrpSpPr>
      <p:grpSpPr>
        <a:xfrm>
          <a:off x="0" y="0"/>
          <a:ext cx="0" cy="0"/>
          <a:chOff x="0" y="0"/>
          <a:chExt cx="0" cy="0"/>
        </a:xfrm>
      </p:grpSpPr>
      <p:pic>
        <p:nvPicPr>
          <p:cNvPr id="65" name="Google Shape;65;p14"/>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6" name="Google Shape;66;p14"/>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D8D8D8"/>
            </a:gs>
          </a:gsLst>
          <a:lin ang="5640000" scaled="0"/>
        </a:gra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57200" y="528066"/>
            <a:ext cx="8229600" cy="857250"/>
          </a:xfrm>
          <a:prstGeom prst="rect">
            <a:avLst/>
          </a:prstGeom>
          <a:noFill/>
          <a:ln>
            <a:noFill/>
          </a:ln>
        </p:spPr>
        <p:txBody>
          <a:bodyPr spcFirstLastPara="1" wrap="square" lIns="0" tIns="45700" rIns="0" bIns="0" anchor="b" anchorCtr="0">
            <a:noAutofit/>
          </a:bodyPr>
          <a:lstStyle>
            <a:lvl1pPr marR="0" lvl="0" algn="l" rtl="0">
              <a:spcBef>
                <a:spcPts val="0"/>
              </a:spcBef>
              <a:spcAft>
                <a:spcPts val="0"/>
              </a:spcAft>
              <a:buClr>
                <a:schemeClr val="accent4"/>
              </a:buClr>
              <a:buSzPts val="3600"/>
              <a:buFont typeface="Calibri"/>
              <a:buNone/>
              <a:defRPr sz="3600" b="0" i="0" u="none" strike="noStrike" cap="none">
                <a:solidFill>
                  <a:schemeClr val="accent4"/>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457200" y="1451610"/>
            <a:ext cx="8229600" cy="3291840"/>
          </a:xfrm>
          <a:prstGeom prst="rect">
            <a:avLst/>
          </a:prstGeom>
          <a:noFill/>
          <a:ln>
            <a:noFill/>
          </a:ln>
        </p:spPr>
        <p:txBody>
          <a:bodyPr spcFirstLastPara="1" wrap="square" lIns="91425" tIns="45700" rIns="91425" bIns="45700" anchor="t" anchorCtr="0">
            <a:noAutofit/>
          </a:bodyPr>
          <a:lstStyle>
            <a:lvl1pPr marL="457200" marR="0" lvl="0" indent="-393700" algn="l" rtl="0">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L="914400" marR="0" lvl="1" indent="-325755" algn="l" rtl="0">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L="1371600" marR="0" lvl="2" indent="-298608" algn="l" rtl="0">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L="1828800" marR="0" lvl="3" indent="-290512" algn="l" rtl="0">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L="2286000" marR="0" lvl="4" indent="-290512" algn="l" rtl="0">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L="2743200" marR="0" lvl="5" indent="-297179" algn="l" rtl="0">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L="3200400" marR="0" lvl="6" indent="-289560" algn="l" rtl="0">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L="3657600" marR="0" lvl="7" indent="-304800" algn="l" rtl="0">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L="4114800" marR="0" lvl="8" indent="-295275" algn="l" rtl="0">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 id="2147483664" r:id="rId13"/>
    <p:sldLayoutId id="2147483668" r:id="rId14"/>
  </p:sldLayoutIdLst>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hf sldNum="0" hdr="0" ftr="0" dt="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3" Type="http://schemas.openxmlformats.org/officeDocument/2006/relationships/hyperlink" Target="https://learn.k20center.ou.edu/strategy/d9908066f654727934df7bf4f5079658" TargetMode="External"/><Relationship Id="rId2" Type="http://schemas.openxmlformats.org/officeDocument/2006/relationships/hyperlink" Target="https://learn.k20center.ou.edu/strategy/d9908066f654727934df7bf4f506976b" TargetMode="External"/><Relationship Id="rId1" Type="http://schemas.openxmlformats.org/officeDocument/2006/relationships/slideLayout" Target="../slideLayouts/slideLayout14.xml"/><Relationship Id="rId5" Type="http://schemas.openxmlformats.org/officeDocument/2006/relationships/hyperlink" Target="http://www.marzanocenter.com/" TargetMode="External"/><Relationship Id="rId4" Type="http://schemas.openxmlformats.org/officeDocument/2006/relationships/hyperlink" Target="https://learn.k20center.ou.edu/strategy/d9908066f654727934df7bf4f506b3f9"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1123" y="815145"/>
            <a:ext cx="8125358" cy="2837140"/>
          </a:xfrm>
        </p:spPr>
        <p:txBody>
          <a:bodyPr>
            <a:normAutofit/>
          </a:bodyPr>
          <a:lstStyle/>
          <a:p>
            <a:r>
              <a:rPr lang="en-US" dirty="0"/>
              <a:t>What is one element of Marzano that you feel more equipped to address authentically in your classroom?</a:t>
            </a:r>
          </a:p>
        </p:txBody>
      </p:sp>
    </p:spTree>
    <p:extLst>
      <p:ext uri="{BB962C8B-B14F-4D97-AF65-F5344CB8AC3E}">
        <p14:creationId xmlns:p14="http://schemas.microsoft.com/office/powerpoint/2010/main" val="167785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63156"/>
            <a:ext cx="8217243" cy="1315780"/>
          </a:xfrm>
        </p:spPr>
        <p:txBody>
          <a:bodyPr/>
          <a:lstStyle/>
          <a:p>
            <a:r>
              <a:rPr lang="en-US" dirty="0"/>
              <a:t>Final thoughts and questions?</a:t>
            </a:r>
          </a:p>
        </p:txBody>
      </p:sp>
    </p:spTree>
    <p:extLst>
      <p:ext uri="{BB962C8B-B14F-4D97-AF65-F5344CB8AC3E}">
        <p14:creationId xmlns:p14="http://schemas.microsoft.com/office/powerpoint/2010/main" val="53825584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Resources</a:t>
            </a:r>
          </a:p>
        </p:txBody>
      </p:sp>
      <p:sp>
        <p:nvSpPr>
          <p:cNvPr id="3" name="Content Placeholder 2"/>
          <p:cNvSpPr>
            <a:spLocks noGrp="1"/>
          </p:cNvSpPr>
          <p:nvPr>
            <p:ph idx="1"/>
          </p:nvPr>
        </p:nvSpPr>
        <p:spPr/>
        <p:txBody>
          <a:bodyPr>
            <a:normAutofit fontScale="70000" lnSpcReduction="20000"/>
          </a:bodyPr>
          <a:lstStyle/>
          <a:p>
            <a:r>
              <a:rPr lang="en-US" dirty="0"/>
              <a:t>Card Sort instructional strategy. K20 Center. (n.d.). Card sort instructional strategies. Retrieved from </a:t>
            </a:r>
            <a:r>
              <a:rPr lang="en-US" dirty="0">
                <a:hlinkClick r:id="rId2"/>
              </a:rPr>
              <a:t>https://learn.k20center.ou.edu/strategy/d9908066f654727934df7bf4f506976b</a:t>
            </a:r>
            <a:endParaRPr lang="en-US" dirty="0"/>
          </a:p>
          <a:p>
            <a:r>
              <a:rPr lang="en-US" dirty="0"/>
              <a:t>Fold the Line instructional strategy. K20 Center. (n.d.). Fold the line instructional strategies. Retrieved from </a:t>
            </a:r>
            <a:r>
              <a:rPr lang="en-US" dirty="0">
                <a:hlinkClick r:id="rId3"/>
              </a:rPr>
              <a:t>https://learn.k20center.ou.edu/strategy/d9908066f654727934df7bf4f5079658</a:t>
            </a:r>
            <a:endParaRPr lang="en-US" dirty="0"/>
          </a:p>
          <a:p>
            <a:r>
              <a:rPr lang="en-US" dirty="0"/>
              <a:t>Give Me Five instructional strategy. K20 Center. (n.d.). Give me five. Instructional Strategies. Retrieved from </a:t>
            </a:r>
            <a:r>
              <a:rPr lang="en-US" dirty="0">
                <a:hlinkClick r:id="rId4"/>
              </a:rPr>
              <a:t>https://learn.k20center.ou.edu/strategy/d9908066f654727934df7bf4f506b3f9</a:t>
            </a:r>
            <a:endParaRPr lang="en-US" dirty="0"/>
          </a:p>
          <a:p>
            <a:r>
              <a:rPr lang="en-US" dirty="0"/>
              <a:t>Marzano, R. (2013). Art and science of teaching/ask yourself: Are students engaged. </a:t>
            </a:r>
            <a:r>
              <a:rPr lang="en-US" i="1" dirty="0"/>
              <a:t>ASCD: Technology-Rich Learning</a:t>
            </a:r>
            <a:r>
              <a:rPr lang="en-US" dirty="0"/>
              <a:t>.</a:t>
            </a:r>
          </a:p>
          <a:p>
            <a:r>
              <a:rPr lang="en-US" dirty="0"/>
              <a:t>Marzano, R. (2014). Teacher evaluation model. Learning Map. Retrieved from </a:t>
            </a:r>
            <a:r>
              <a:rPr lang="en-US" dirty="0">
                <a:hlinkClick r:id="rId5"/>
              </a:rPr>
              <a:t>http://www.marzanocenter.com/</a:t>
            </a:r>
            <a:endParaRPr lang="en-US" dirty="0"/>
          </a:p>
          <a:p>
            <a:endParaRPr lang="en-US" dirty="0"/>
          </a:p>
          <a:p>
            <a:endParaRPr lang="en-US" dirty="0"/>
          </a:p>
        </p:txBody>
      </p:sp>
    </p:spTree>
    <p:extLst>
      <p:ext uri="{BB962C8B-B14F-4D97-AF65-F5344CB8AC3E}">
        <p14:creationId xmlns:p14="http://schemas.microsoft.com/office/powerpoint/2010/main" val="178795640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Authenticity and the Marzano Framework of TLE</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42088995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6441"/>
            <a:ext cx="8229600" cy="800455"/>
          </a:xfrm>
        </p:spPr>
        <p:txBody>
          <a:bodyPr>
            <a:normAutofit/>
          </a:bodyPr>
          <a:lstStyle/>
          <a:p>
            <a:pPr algn="ctr"/>
            <a:r>
              <a:rPr lang="en-US" sz="4500" dirty="0"/>
              <a:t>Fold the Line</a:t>
            </a:r>
            <a:endParaRPr lang="en-US" sz="3675" dirty="0">
              <a:solidFill>
                <a:schemeClr val="accent2"/>
              </a:solidFill>
            </a:endParaRPr>
          </a:p>
        </p:txBody>
      </p:sp>
      <p:sp>
        <p:nvSpPr>
          <p:cNvPr id="3" name="Content Placeholder 2"/>
          <p:cNvSpPr>
            <a:spLocks noGrp="1"/>
          </p:cNvSpPr>
          <p:nvPr>
            <p:ph idx="1"/>
          </p:nvPr>
        </p:nvSpPr>
        <p:spPr>
          <a:xfrm>
            <a:off x="3370771" y="1488056"/>
            <a:ext cx="5316029" cy="3162525"/>
          </a:xfrm>
        </p:spPr>
        <p:txBody>
          <a:bodyPr>
            <a:noAutofit/>
          </a:bodyPr>
          <a:lstStyle/>
          <a:p>
            <a:r>
              <a:rPr lang="en-US" sz="2400" dirty="0"/>
              <a:t>Using a sticky note, rank yourself on your level of knowledge about the Marzano Protocol.</a:t>
            </a:r>
          </a:p>
          <a:p>
            <a:endParaRPr lang="en-US" sz="1500" dirty="0"/>
          </a:p>
          <a:p>
            <a:r>
              <a:rPr lang="en-US" sz="2400" dirty="0"/>
              <a:t>1 – The Marzano what?</a:t>
            </a:r>
          </a:p>
          <a:p>
            <a:endParaRPr lang="en-US" sz="1500" dirty="0"/>
          </a:p>
          <a:p>
            <a:r>
              <a:rPr lang="en-US" sz="2400" dirty="0"/>
              <a:t>5 – I helped Marzano write the book on classroom strategies.</a:t>
            </a:r>
          </a:p>
        </p:txBody>
      </p:sp>
      <p:sp>
        <p:nvSpPr>
          <p:cNvPr id="4" name="Rectangle 3"/>
          <p:cNvSpPr/>
          <p:nvPr/>
        </p:nvSpPr>
        <p:spPr>
          <a:xfrm>
            <a:off x="359664" y="1488056"/>
            <a:ext cx="2800242" cy="2223686"/>
          </a:xfrm>
          <a:prstGeom prst="rect">
            <a:avLst/>
          </a:prstGeom>
          <a:noFill/>
        </p:spPr>
        <p:txBody>
          <a:bodyPr wrap="square" lIns="68580" tIns="34290" rIns="68580" bIns="34290">
            <a:spAutoFit/>
          </a:bodyPr>
          <a:lstStyle/>
          <a:p>
            <a:pPr algn="ctr"/>
            <a:r>
              <a:rPr lang="en-US" sz="2800" dirty="0">
                <a:ln w="0"/>
                <a:solidFill>
                  <a:schemeClr val="tx1"/>
                </a:solidFill>
              </a:rPr>
              <a:t>How much do you know about Marzano and Teacher Leader Effectiveness?</a:t>
            </a:r>
          </a:p>
        </p:txBody>
      </p:sp>
      <p:cxnSp>
        <p:nvCxnSpPr>
          <p:cNvPr id="16" name="Straight Arrow Connector 15"/>
          <p:cNvCxnSpPr/>
          <p:nvPr/>
        </p:nvCxnSpPr>
        <p:spPr>
          <a:xfrm>
            <a:off x="3468873" y="886344"/>
            <a:ext cx="4242391" cy="0"/>
          </a:xfrm>
          <a:prstGeom prst="straightConnector1">
            <a:avLst/>
          </a:prstGeom>
          <a:ln w="38100">
            <a:solidFill>
              <a:schemeClr val="accent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3468874" y="940982"/>
            <a:ext cx="295052" cy="253916"/>
          </a:xfrm>
          <a:prstGeom prst="rect">
            <a:avLst/>
          </a:prstGeom>
          <a:noFill/>
        </p:spPr>
        <p:txBody>
          <a:bodyPr wrap="square" rtlCol="0">
            <a:spAutoFit/>
          </a:bodyPr>
          <a:lstStyle/>
          <a:p>
            <a:r>
              <a:rPr lang="en-US" sz="1050" dirty="0"/>
              <a:t>1</a:t>
            </a:r>
          </a:p>
        </p:txBody>
      </p:sp>
      <p:sp>
        <p:nvSpPr>
          <p:cNvPr id="22" name="TextBox 21"/>
          <p:cNvSpPr txBox="1"/>
          <p:nvPr/>
        </p:nvSpPr>
        <p:spPr>
          <a:xfrm>
            <a:off x="7368363" y="940982"/>
            <a:ext cx="342901" cy="253916"/>
          </a:xfrm>
          <a:prstGeom prst="rect">
            <a:avLst/>
          </a:prstGeom>
          <a:noFill/>
        </p:spPr>
        <p:txBody>
          <a:bodyPr wrap="square" rtlCol="0">
            <a:spAutoFit/>
          </a:bodyPr>
          <a:lstStyle/>
          <a:p>
            <a:r>
              <a:rPr lang="en-US" sz="1050" dirty="0"/>
              <a:t>10</a:t>
            </a:r>
          </a:p>
        </p:txBody>
      </p:sp>
      <p:cxnSp>
        <p:nvCxnSpPr>
          <p:cNvPr id="24" name="Straight Arrow Connector 23"/>
          <p:cNvCxnSpPr/>
          <p:nvPr/>
        </p:nvCxnSpPr>
        <p:spPr>
          <a:xfrm flipH="1">
            <a:off x="3523340" y="896896"/>
            <a:ext cx="1974665" cy="420167"/>
          </a:xfrm>
          <a:prstGeom prst="straightConnector1">
            <a:avLst/>
          </a:prstGeom>
          <a:ln w="381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5498005" y="896896"/>
            <a:ext cx="2120805" cy="469791"/>
          </a:xfrm>
          <a:prstGeom prst="straightConnector1">
            <a:avLst/>
          </a:prstGeom>
          <a:ln w="381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5460379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arn(inVertical)">
                                      <p:cBhvr>
                                        <p:cTn id="7" dur="500"/>
                                        <p:tgtEl>
                                          <p:spTgt spid="16"/>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1"/>
                                        </p:tgtEl>
                                        <p:attrNameLst>
                                          <p:attrName>style.visibility</p:attrName>
                                        </p:attrNameLst>
                                      </p:cBhvr>
                                      <p:to>
                                        <p:strVal val="visible"/>
                                      </p:to>
                                    </p:set>
                                    <p:animEffect transition="in" filter="barn(inVertical)">
                                      <p:cBhvr>
                                        <p:cTn id="10" dur="500"/>
                                        <p:tgtEl>
                                          <p:spTgt spid="21"/>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22"/>
                                        </p:tgtEl>
                                        <p:attrNameLst>
                                          <p:attrName>style.visibility</p:attrName>
                                        </p:attrNameLst>
                                      </p:cBhvr>
                                      <p:to>
                                        <p:strVal val="visible"/>
                                      </p:to>
                                    </p:set>
                                    <p:animEffect transition="in" filter="barn(inVertical)">
                                      <p:cBhvr>
                                        <p:cTn id="13" dur="500"/>
                                        <p:tgtEl>
                                          <p:spTgt spid="22"/>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24"/>
                                        </p:tgtEl>
                                        <p:attrNameLst>
                                          <p:attrName>style.visibility</p:attrName>
                                        </p:attrNameLst>
                                      </p:cBhvr>
                                      <p:to>
                                        <p:strVal val="visible"/>
                                      </p:to>
                                    </p:set>
                                    <p:animEffect transition="in" filter="barn(inVertical)">
                                      <p:cBhvr>
                                        <p:cTn id="18" dur="500"/>
                                        <p:tgtEl>
                                          <p:spTgt spid="24"/>
                                        </p:tgtEl>
                                      </p:cBhvr>
                                    </p:animEffect>
                                  </p:childTnLst>
                                </p:cTn>
                              </p:par>
                              <p:par>
                                <p:cTn id="19" presetID="16" presetClass="entr" presetSubtype="21" fill="hold" nodeType="withEffect">
                                  <p:stCondLst>
                                    <p:cond delay="0"/>
                                  </p:stCondLst>
                                  <p:childTnLst>
                                    <p:set>
                                      <p:cBhvr>
                                        <p:cTn id="20" dur="1" fill="hold">
                                          <p:stCondLst>
                                            <p:cond delay="0"/>
                                          </p:stCondLst>
                                        </p:cTn>
                                        <p:tgtEl>
                                          <p:spTgt spid="27"/>
                                        </p:tgtEl>
                                        <p:attrNameLst>
                                          <p:attrName>style.visibility</p:attrName>
                                        </p:attrNameLst>
                                      </p:cBhvr>
                                      <p:to>
                                        <p:strVal val="visible"/>
                                      </p:to>
                                    </p:set>
                                    <p:animEffect transition="in" filter="barn(inVertical)">
                                      <p:cBhvr>
                                        <p:cTn id="21"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Session Objectives</a:t>
            </a:r>
          </a:p>
        </p:txBody>
      </p:sp>
      <p:sp>
        <p:nvSpPr>
          <p:cNvPr id="3" name="Content Placeholder 2"/>
          <p:cNvSpPr>
            <a:spLocks noGrp="1"/>
          </p:cNvSpPr>
          <p:nvPr>
            <p:ph idx="1"/>
          </p:nvPr>
        </p:nvSpPr>
        <p:spPr/>
        <p:txBody>
          <a:bodyPr>
            <a:noAutofit/>
          </a:bodyPr>
          <a:lstStyle/>
          <a:p>
            <a:pPr marL="0" indent="0" defTabSz="685800">
              <a:spcBef>
                <a:spcPts val="0"/>
              </a:spcBef>
              <a:buClrTx/>
              <a:buSzTx/>
              <a:buNone/>
              <a:defRPr/>
            </a:pPr>
            <a:r>
              <a:rPr lang="en-US" sz="2400" dirty="0"/>
              <a:t>We will be able to identify:</a:t>
            </a:r>
          </a:p>
          <a:p>
            <a:pPr>
              <a:spcBef>
                <a:spcPts val="0"/>
              </a:spcBef>
              <a:buSzPct val="90000"/>
            </a:pPr>
            <a:r>
              <a:rPr lang="en-US" sz="2400" dirty="0"/>
              <a:t>Ways in which authenticity can help us meet the Teacher Leader Effectiveness (TLE) requirements.</a:t>
            </a:r>
          </a:p>
          <a:p>
            <a:pPr>
              <a:spcBef>
                <a:spcPts val="0"/>
              </a:spcBef>
              <a:buSzPct val="90000"/>
            </a:pPr>
            <a:r>
              <a:rPr lang="en-US" sz="2400" dirty="0"/>
              <a:t>Specific classroom strategies that fit the authenticity and Marzano frameworks. </a:t>
            </a:r>
          </a:p>
          <a:p>
            <a:pPr>
              <a:spcBef>
                <a:spcPts val="0"/>
              </a:spcBef>
              <a:buSzPct val="90000"/>
            </a:pPr>
            <a:r>
              <a:rPr lang="en-US" sz="2400" dirty="0"/>
              <a:t>Specific connections between the authenticity framework and the content elements of Marzano’s Classroom Strategies and Behaviors.</a:t>
            </a:r>
          </a:p>
        </p:txBody>
      </p:sp>
    </p:spTree>
    <p:extLst>
      <p:ext uri="{BB962C8B-B14F-4D97-AF65-F5344CB8AC3E}">
        <p14:creationId xmlns:p14="http://schemas.microsoft.com/office/powerpoint/2010/main" val="189523408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614613" y="0"/>
            <a:ext cx="6529388" cy="5147158"/>
          </a:xfrm>
        </p:spPr>
      </p:pic>
      <p:sp>
        <p:nvSpPr>
          <p:cNvPr id="2" name="Title 1"/>
          <p:cNvSpPr>
            <a:spLocks noGrp="1"/>
          </p:cNvSpPr>
          <p:nvPr>
            <p:ph type="title"/>
          </p:nvPr>
        </p:nvSpPr>
        <p:spPr>
          <a:xfrm>
            <a:off x="-1" y="150019"/>
            <a:ext cx="2753917" cy="2175272"/>
          </a:xfrm>
        </p:spPr>
        <p:txBody>
          <a:bodyPr>
            <a:normAutofit fontScale="90000"/>
          </a:bodyPr>
          <a:lstStyle/>
          <a:p>
            <a:pPr algn="ctr"/>
            <a:r>
              <a:rPr lang="en-US" dirty="0"/>
              <a:t>Marzano</a:t>
            </a:r>
            <a:br>
              <a:rPr lang="en-US" dirty="0"/>
            </a:br>
            <a:r>
              <a:rPr lang="en-US" dirty="0"/>
              <a:t>Art and Science of Teaching</a:t>
            </a:r>
          </a:p>
        </p:txBody>
      </p:sp>
    </p:spTree>
    <p:extLst>
      <p:ext uri="{BB962C8B-B14F-4D97-AF65-F5344CB8AC3E}">
        <p14:creationId xmlns:p14="http://schemas.microsoft.com/office/powerpoint/2010/main" val="119064551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2185" y="0"/>
            <a:ext cx="8615363" cy="588920"/>
          </a:xfrm>
        </p:spPr>
        <p:txBody>
          <a:bodyPr anchor="t">
            <a:normAutofit fontScale="90000"/>
          </a:bodyPr>
          <a:lstStyle/>
          <a:p>
            <a:pPr algn="ctr"/>
            <a:r>
              <a:rPr lang="en-US" b="1" dirty="0"/>
              <a:t>Classroom Strategies and Behaviors</a:t>
            </a:r>
          </a:p>
        </p:txBody>
      </p:sp>
      <p:sp>
        <p:nvSpPr>
          <p:cNvPr id="5" name="Rectangle 4"/>
          <p:cNvSpPr/>
          <p:nvPr/>
        </p:nvSpPr>
        <p:spPr>
          <a:xfrm>
            <a:off x="1734365" y="671514"/>
            <a:ext cx="1200150" cy="657226"/>
          </a:xfrm>
          <a:prstGeom prst="rect">
            <a:avLst/>
          </a:prstGeom>
          <a:solidFill>
            <a:schemeClr val="tx1">
              <a:lumMod val="90000"/>
              <a:lumOff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bg1"/>
                </a:solidFill>
                <a:latin typeface="Calibri" panose="020F0502020204030204" pitchFamily="34" charset="0"/>
                <a:cs typeface="Calibri" panose="020F0502020204030204" pitchFamily="34" charset="0"/>
              </a:rPr>
              <a:t>Elements Involving Routine Events</a:t>
            </a:r>
          </a:p>
        </p:txBody>
      </p:sp>
      <p:sp>
        <p:nvSpPr>
          <p:cNvPr id="6" name="Rectangle 5"/>
          <p:cNvSpPr/>
          <p:nvPr/>
        </p:nvSpPr>
        <p:spPr>
          <a:xfrm>
            <a:off x="3882580" y="671514"/>
            <a:ext cx="1200150" cy="651353"/>
          </a:xfrm>
          <a:prstGeom prst="rect">
            <a:avLst/>
          </a:prstGeom>
          <a:solidFill>
            <a:schemeClr val="tx1">
              <a:lumMod val="90000"/>
              <a:lumOff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latin typeface="Calibri" panose="020F0502020204030204" pitchFamily="34" charset="0"/>
                <a:cs typeface="Calibri" panose="020F0502020204030204" pitchFamily="34" charset="0"/>
              </a:rPr>
              <a:t>Elements Addressing Content</a:t>
            </a:r>
          </a:p>
        </p:txBody>
      </p:sp>
      <p:sp>
        <p:nvSpPr>
          <p:cNvPr id="7" name="Rectangle 6"/>
          <p:cNvSpPr/>
          <p:nvPr/>
        </p:nvSpPr>
        <p:spPr>
          <a:xfrm>
            <a:off x="6359935" y="671514"/>
            <a:ext cx="1265912" cy="628650"/>
          </a:xfrm>
          <a:prstGeom prst="rect">
            <a:avLst/>
          </a:prstGeom>
          <a:solidFill>
            <a:schemeClr val="tx1">
              <a:lumMod val="90000"/>
              <a:lumOff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latin typeface="Calibri" panose="020F0502020204030204" pitchFamily="34" charset="0"/>
                <a:cs typeface="Calibri" panose="020F0502020204030204" pitchFamily="34" charset="0"/>
              </a:rPr>
              <a:t>Elements Enacted on the Spot</a:t>
            </a:r>
          </a:p>
        </p:txBody>
      </p:sp>
      <p:sp>
        <p:nvSpPr>
          <p:cNvPr id="8" name="Rounded Rectangle 7"/>
          <p:cNvSpPr/>
          <p:nvPr/>
        </p:nvSpPr>
        <p:spPr>
          <a:xfrm>
            <a:off x="1328351" y="1575197"/>
            <a:ext cx="1722030" cy="1273035"/>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tx1"/>
                </a:solidFill>
                <a:latin typeface="Calibri" panose="020F0502020204030204" pitchFamily="34" charset="0"/>
                <a:cs typeface="Calibri" panose="020F0502020204030204" pitchFamily="34" charset="0"/>
              </a:rPr>
              <a:t>DQ-1</a:t>
            </a:r>
          </a:p>
          <a:p>
            <a:pPr algn="ctr"/>
            <a:r>
              <a:rPr lang="en-US" sz="1100" b="1" dirty="0">
                <a:solidFill>
                  <a:schemeClr val="tx1"/>
                </a:solidFill>
                <a:latin typeface="Calibri" panose="020F0502020204030204" pitchFamily="34" charset="0"/>
                <a:cs typeface="Calibri" panose="020F0502020204030204" pitchFamily="34" charset="0"/>
              </a:rPr>
              <a:t>What will I do to establish and communicate learning goals, track student progress, and celebrate success?</a:t>
            </a:r>
          </a:p>
        </p:txBody>
      </p:sp>
      <p:sp>
        <p:nvSpPr>
          <p:cNvPr id="9" name="Rounded Rectangle 8"/>
          <p:cNvSpPr/>
          <p:nvPr/>
        </p:nvSpPr>
        <p:spPr>
          <a:xfrm>
            <a:off x="1328351" y="2962306"/>
            <a:ext cx="1722030" cy="1085852"/>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tx1"/>
                </a:solidFill>
                <a:latin typeface="Calibri" panose="020F0502020204030204" pitchFamily="34" charset="0"/>
                <a:cs typeface="Calibri" panose="020F0502020204030204" pitchFamily="34" charset="0"/>
              </a:rPr>
              <a:t>DQ-6</a:t>
            </a:r>
          </a:p>
          <a:p>
            <a:pPr algn="ctr"/>
            <a:r>
              <a:rPr lang="en-US" sz="1100" b="1" dirty="0">
                <a:solidFill>
                  <a:schemeClr val="tx1"/>
                </a:solidFill>
                <a:latin typeface="Calibri" panose="020F0502020204030204" pitchFamily="34" charset="0"/>
                <a:cs typeface="Calibri" panose="020F0502020204030204" pitchFamily="34" charset="0"/>
              </a:rPr>
              <a:t>What will I do to establish or maintain classroom rules and procedures?</a:t>
            </a:r>
          </a:p>
        </p:txBody>
      </p:sp>
      <p:sp>
        <p:nvSpPr>
          <p:cNvPr id="10" name="Rounded Rectangle 9"/>
          <p:cNvSpPr/>
          <p:nvPr/>
        </p:nvSpPr>
        <p:spPr>
          <a:xfrm>
            <a:off x="3682555" y="1575197"/>
            <a:ext cx="1600200" cy="994057"/>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tx1"/>
                </a:solidFill>
                <a:latin typeface="Calibri" panose="020F0502020204030204" pitchFamily="34" charset="0"/>
                <a:cs typeface="Calibri" panose="020F0502020204030204" pitchFamily="34" charset="0"/>
              </a:rPr>
              <a:t>DQ-2</a:t>
            </a:r>
          </a:p>
          <a:p>
            <a:pPr algn="ctr"/>
            <a:r>
              <a:rPr lang="en-US" sz="1100" b="1" dirty="0">
                <a:solidFill>
                  <a:schemeClr val="tx1"/>
                </a:solidFill>
                <a:latin typeface="Calibri" panose="020F0502020204030204" pitchFamily="34" charset="0"/>
                <a:cs typeface="Calibri" panose="020F0502020204030204" pitchFamily="34" charset="0"/>
              </a:rPr>
              <a:t>What will I do to help students effectively interact with new knowledge?</a:t>
            </a:r>
          </a:p>
          <a:p>
            <a:pPr algn="ctr"/>
            <a:endParaRPr lang="en-US" sz="1100" b="1" dirty="0">
              <a:solidFill>
                <a:schemeClr val="tx1"/>
              </a:solidFill>
              <a:latin typeface="Calibri" panose="020F0502020204030204" pitchFamily="34" charset="0"/>
              <a:cs typeface="Calibri" panose="020F0502020204030204" pitchFamily="34" charset="0"/>
            </a:endParaRPr>
          </a:p>
        </p:txBody>
      </p:sp>
      <p:sp>
        <p:nvSpPr>
          <p:cNvPr id="11" name="Rounded Rectangle 10"/>
          <p:cNvSpPr/>
          <p:nvPr/>
        </p:nvSpPr>
        <p:spPr>
          <a:xfrm>
            <a:off x="3696649" y="2683214"/>
            <a:ext cx="1600201" cy="1040834"/>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tx1"/>
                </a:solidFill>
                <a:latin typeface="Calibri" panose="020F0502020204030204" pitchFamily="34" charset="0"/>
                <a:cs typeface="Calibri" panose="020F0502020204030204" pitchFamily="34" charset="0"/>
              </a:rPr>
              <a:t>DQ-3</a:t>
            </a:r>
          </a:p>
          <a:p>
            <a:pPr algn="ctr"/>
            <a:r>
              <a:rPr lang="en-US" sz="1100" b="1" dirty="0">
                <a:solidFill>
                  <a:schemeClr val="tx1"/>
                </a:solidFill>
                <a:latin typeface="Calibri" panose="020F0502020204030204" pitchFamily="34" charset="0"/>
                <a:cs typeface="Calibri" panose="020F0502020204030204" pitchFamily="34" charset="0"/>
              </a:rPr>
              <a:t>What will I do to help students practice and deepen their understanding of new knowledge?</a:t>
            </a:r>
          </a:p>
        </p:txBody>
      </p:sp>
      <p:sp>
        <p:nvSpPr>
          <p:cNvPr id="12" name="Rounded Rectangle 11"/>
          <p:cNvSpPr/>
          <p:nvPr/>
        </p:nvSpPr>
        <p:spPr>
          <a:xfrm>
            <a:off x="3696649" y="3845641"/>
            <a:ext cx="1600200" cy="914400"/>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tx1"/>
                </a:solidFill>
                <a:latin typeface="Calibri" panose="020F0502020204030204" pitchFamily="34" charset="0"/>
                <a:cs typeface="Calibri" panose="020F0502020204030204" pitchFamily="34" charset="0"/>
              </a:rPr>
              <a:t>DQ-4</a:t>
            </a:r>
          </a:p>
          <a:p>
            <a:pPr algn="ctr"/>
            <a:r>
              <a:rPr lang="en-US" sz="1100" b="1" dirty="0">
                <a:solidFill>
                  <a:schemeClr val="tx1"/>
                </a:solidFill>
                <a:latin typeface="Calibri" panose="020F0502020204030204" pitchFamily="34" charset="0"/>
                <a:cs typeface="Calibri" panose="020F0502020204030204" pitchFamily="34" charset="0"/>
              </a:rPr>
              <a:t>What will I do to help students generate and test hypotheses about new knowledge?</a:t>
            </a:r>
          </a:p>
        </p:txBody>
      </p:sp>
      <p:sp>
        <p:nvSpPr>
          <p:cNvPr id="13" name="Rounded Rectangle 12"/>
          <p:cNvSpPr/>
          <p:nvPr/>
        </p:nvSpPr>
        <p:spPr>
          <a:xfrm>
            <a:off x="5855037" y="1575197"/>
            <a:ext cx="2275708" cy="628650"/>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tx1"/>
                </a:solidFill>
                <a:latin typeface="Calibri" panose="020F0502020204030204" pitchFamily="34" charset="0"/>
                <a:cs typeface="Calibri" panose="020F0502020204030204" pitchFamily="34" charset="0"/>
              </a:rPr>
              <a:t>DQ-5</a:t>
            </a:r>
          </a:p>
          <a:p>
            <a:pPr algn="ctr"/>
            <a:r>
              <a:rPr lang="en-US" sz="1100" b="1" dirty="0">
                <a:solidFill>
                  <a:schemeClr val="tx1"/>
                </a:solidFill>
                <a:latin typeface="Calibri" panose="020F0502020204030204" pitchFamily="34" charset="0"/>
                <a:cs typeface="Calibri" panose="020F0502020204030204" pitchFamily="34" charset="0"/>
              </a:rPr>
              <a:t>What will I do to engage students?</a:t>
            </a:r>
          </a:p>
        </p:txBody>
      </p:sp>
      <p:sp>
        <p:nvSpPr>
          <p:cNvPr id="14" name="Rounded Rectangle 13"/>
          <p:cNvSpPr/>
          <p:nvPr/>
        </p:nvSpPr>
        <p:spPr>
          <a:xfrm>
            <a:off x="5855037" y="2349708"/>
            <a:ext cx="2275708" cy="994058"/>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tx1"/>
                </a:solidFill>
                <a:latin typeface="Calibri" panose="020F0502020204030204" pitchFamily="34" charset="0"/>
                <a:cs typeface="Calibri" panose="020F0502020204030204" pitchFamily="34" charset="0"/>
              </a:rPr>
              <a:t>DQ-7</a:t>
            </a:r>
          </a:p>
          <a:p>
            <a:pPr algn="ctr"/>
            <a:r>
              <a:rPr lang="en-US" sz="1100" b="1" dirty="0">
                <a:solidFill>
                  <a:schemeClr val="tx1"/>
                </a:solidFill>
                <a:latin typeface="Calibri" panose="020F0502020204030204" pitchFamily="34" charset="0"/>
                <a:cs typeface="Calibri" panose="020F0502020204030204" pitchFamily="34" charset="0"/>
              </a:rPr>
              <a:t>What will I do to recognize and acknowledge adherence and lack of adherence to classroom rules and procedures?</a:t>
            </a:r>
          </a:p>
        </p:txBody>
      </p:sp>
      <p:sp>
        <p:nvSpPr>
          <p:cNvPr id="15" name="Rounded Rectangle 14"/>
          <p:cNvSpPr/>
          <p:nvPr/>
        </p:nvSpPr>
        <p:spPr>
          <a:xfrm>
            <a:off x="5855037" y="4364982"/>
            <a:ext cx="2275709" cy="628650"/>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tx1"/>
                </a:solidFill>
                <a:latin typeface="Calibri" panose="020F0502020204030204" pitchFamily="34" charset="0"/>
                <a:cs typeface="Calibri" panose="020F0502020204030204" pitchFamily="34" charset="0"/>
              </a:rPr>
              <a:t>DQ-9</a:t>
            </a:r>
          </a:p>
          <a:p>
            <a:pPr algn="ctr"/>
            <a:r>
              <a:rPr lang="en-US" sz="1100" b="1" dirty="0">
                <a:solidFill>
                  <a:schemeClr val="tx1"/>
                </a:solidFill>
                <a:latin typeface="Calibri" panose="020F0502020204030204" pitchFamily="34" charset="0"/>
                <a:cs typeface="Calibri" panose="020F0502020204030204" pitchFamily="34" charset="0"/>
              </a:rPr>
              <a:t>What will I do to communicate high expectations for all students?</a:t>
            </a:r>
          </a:p>
        </p:txBody>
      </p:sp>
      <p:sp>
        <p:nvSpPr>
          <p:cNvPr id="16" name="Rounded Rectangle 15"/>
          <p:cNvSpPr/>
          <p:nvPr/>
        </p:nvSpPr>
        <p:spPr>
          <a:xfrm>
            <a:off x="5855037" y="3497089"/>
            <a:ext cx="2275709" cy="714570"/>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tx1"/>
                </a:solidFill>
                <a:latin typeface="Calibri" panose="020F0502020204030204" pitchFamily="34" charset="0"/>
                <a:cs typeface="Calibri" panose="020F0502020204030204" pitchFamily="34" charset="0"/>
              </a:rPr>
              <a:t>DQ-8</a:t>
            </a:r>
          </a:p>
          <a:p>
            <a:pPr algn="ctr"/>
            <a:r>
              <a:rPr lang="en-US" sz="1100" b="1" dirty="0">
                <a:solidFill>
                  <a:schemeClr val="tx1"/>
                </a:solidFill>
                <a:latin typeface="Calibri" panose="020F0502020204030204" pitchFamily="34" charset="0"/>
                <a:cs typeface="Calibri" panose="020F0502020204030204" pitchFamily="34" charset="0"/>
              </a:rPr>
              <a:t>What will I do to establish and maintain effective relationships with students?</a:t>
            </a:r>
          </a:p>
        </p:txBody>
      </p:sp>
      <p:sp>
        <p:nvSpPr>
          <p:cNvPr id="17" name="Donut 16"/>
          <p:cNvSpPr/>
          <p:nvPr/>
        </p:nvSpPr>
        <p:spPr>
          <a:xfrm>
            <a:off x="2999694" y="588920"/>
            <a:ext cx="2855344" cy="4533792"/>
          </a:xfrm>
          <a:prstGeom prst="donut">
            <a:avLst>
              <a:gd name="adj" fmla="val 203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solidFill>
                <a:schemeClr val="tx1"/>
              </a:solidFill>
            </a:endParaRPr>
          </a:p>
        </p:txBody>
      </p:sp>
    </p:spTree>
    <p:extLst>
      <p:ext uri="{BB962C8B-B14F-4D97-AF65-F5344CB8AC3E}">
        <p14:creationId xmlns:p14="http://schemas.microsoft.com/office/powerpoint/2010/main" val="102453735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2000"/>
                                        <p:tgtEl>
                                          <p:spTgt spid="17"/>
                                        </p:tgtEl>
                                      </p:cBhvr>
                                    </p:animEffect>
                                    <p:anim calcmode="lin" valueType="num">
                                      <p:cBhvr>
                                        <p:cTn id="8" dur="2000" fill="hold"/>
                                        <p:tgtEl>
                                          <p:spTgt spid="17"/>
                                        </p:tgtEl>
                                        <p:attrNameLst>
                                          <p:attrName>style.rotation</p:attrName>
                                        </p:attrNameLst>
                                      </p:cBhvr>
                                      <p:tavLst>
                                        <p:tav tm="0">
                                          <p:val>
                                            <p:fltVal val="720"/>
                                          </p:val>
                                        </p:tav>
                                        <p:tav tm="100000">
                                          <p:val>
                                            <p:fltVal val="0"/>
                                          </p:val>
                                        </p:tav>
                                      </p:tavLst>
                                    </p:anim>
                                    <p:anim calcmode="lin" valueType="num">
                                      <p:cBhvr>
                                        <p:cTn id="9" dur="2000" fill="hold"/>
                                        <p:tgtEl>
                                          <p:spTgt spid="17"/>
                                        </p:tgtEl>
                                        <p:attrNameLst>
                                          <p:attrName>ppt_h</p:attrName>
                                        </p:attrNameLst>
                                      </p:cBhvr>
                                      <p:tavLst>
                                        <p:tav tm="0">
                                          <p:val>
                                            <p:fltVal val="0"/>
                                          </p:val>
                                        </p:tav>
                                        <p:tav tm="100000">
                                          <p:val>
                                            <p:strVal val="#ppt_h"/>
                                          </p:val>
                                        </p:tav>
                                      </p:tavLst>
                                    </p:anim>
                                    <p:anim calcmode="lin" valueType="num">
                                      <p:cBhvr>
                                        <p:cTn id="10" dur="2000" fill="hold"/>
                                        <p:tgtEl>
                                          <p:spTgt spid="17"/>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5900" y="114300"/>
            <a:ext cx="6172200" cy="857250"/>
          </a:xfrm>
        </p:spPr>
        <p:txBody>
          <a:bodyPr anchor="ctr"/>
          <a:lstStyle/>
          <a:p>
            <a:pPr algn="ctr"/>
            <a:r>
              <a:rPr lang="en-US" b="1" dirty="0"/>
              <a:t>Making Connections</a:t>
            </a:r>
          </a:p>
        </p:txBody>
      </p:sp>
      <p:sp>
        <p:nvSpPr>
          <p:cNvPr id="4" name="Rectangle 3"/>
          <p:cNvSpPr/>
          <p:nvPr/>
        </p:nvSpPr>
        <p:spPr>
          <a:xfrm>
            <a:off x="1828800" y="971550"/>
            <a:ext cx="2000250" cy="85725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latin typeface="Calibri" panose="020F0502020204030204" pitchFamily="34" charset="0"/>
                <a:cs typeface="Calibri" panose="020F0502020204030204" pitchFamily="34" charset="0"/>
              </a:rPr>
              <a:t>Construction of Knowledge</a:t>
            </a:r>
          </a:p>
          <a:p>
            <a:pPr algn="ctr"/>
            <a:r>
              <a:rPr lang="en-US" sz="1100" b="1" dirty="0">
                <a:latin typeface="Calibri" panose="020F0502020204030204" pitchFamily="34" charset="0"/>
                <a:cs typeface="Calibri" panose="020F0502020204030204" pitchFamily="34" charset="0"/>
              </a:rPr>
              <a:t>(Higher order thinking)</a:t>
            </a:r>
          </a:p>
        </p:txBody>
      </p:sp>
      <p:sp>
        <p:nvSpPr>
          <p:cNvPr id="5" name="Rectangle 4"/>
          <p:cNvSpPr/>
          <p:nvPr/>
        </p:nvSpPr>
        <p:spPr>
          <a:xfrm>
            <a:off x="1828800" y="2018012"/>
            <a:ext cx="2057400" cy="85725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latin typeface="Calibri" panose="020F0502020204030204" pitchFamily="34" charset="0"/>
                <a:cs typeface="Calibri" panose="020F0502020204030204" pitchFamily="34" charset="0"/>
              </a:rPr>
              <a:t>Disciplined Inquiry</a:t>
            </a:r>
          </a:p>
          <a:p>
            <a:pPr algn="ctr"/>
            <a:r>
              <a:rPr lang="en-US" sz="1100" b="1" dirty="0">
                <a:latin typeface="Calibri" panose="020F0502020204030204" pitchFamily="34" charset="0"/>
                <a:cs typeface="Calibri" panose="020F0502020204030204" pitchFamily="34" charset="0"/>
              </a:rPr>
              <a:t>(Meaningful questions)</a:t>
            </a:r>
          </a:p>
          <a:p>
            <a:pPr algn="ctr"/>
            <a:r>
              <a:rPr lang="en-US" sz="1100" b="1" dirty="0">
                <a:latin typeface="Calibri" panose="020F0502020204030204" pitchFamily="34" charset="0"/>
                <a:cs typeface="Calibri" panose="020F0502020204030204" pitchFamily="34" charset="0"/>
              </a:rPr>
              <a:t>(Substantive conversation)</a:t>
            </a:r>
          </a:p>
          <a:p>
            <a:pPr algn="ctr"/>
            <a:endParaRPr lang="en-US" sz="1100" b="1" dirty="0">
              <a:latin typeface="Calibri" panose="020F0502020204030204" pitchFamily="34" charset="0"/>
              <a:cs typeface="Calibri" panose="020F0502020204030204" pitchFamily="34" charset="0"/>
            </a:endParaRPr>
          </a:p>
        </p:txBody>
      </p:sp>
      <p:sp>
        <p:nvSpPr>
          <p:cNvPr id="6" name="Rectangle 5"/>
          <p:cNvSpPr/>
          <p:nvPr/>
        </p:nvSpPr>
        <p:spPr>
          <a:xfrm>
            <a:off x="1828800" y="4057650"/>
            <a:ext cx="2057400" cy="85725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b="1" dirty="0">
              <a:latin typeface="Calibri" panose="020F0502020204030204" pitchFamily="34" charset="0"/>
              <a:cs typeface="Calibri" panose="020F0502020204030204" pitchFamily="34" charset="0"/>
            </a:endParaRPr>
          </a:p>
          <a:p>
            <a:pPr algn="ctr"/>
            <a:r>
              <a:rPr lang="en-US" sz="1100" b="1" dirty="0">
                <a:latin typeface="Calibri" panose="020F0502020204030204" pitchFamily="34" charset="0"/>
                <a:cs typeface="Calibri" panose="020F0502020204030204" pitchFamily="34" charset="0"/>
              </a:rPr>
              <a:t>Student-Centered Learning</a:t>
            </a:r>
          </a:p>
          <a:p>
            <a:pPr algn="ctr"/>
            <a:r>
              <a:rPr lang="en-US" sz="1100" b="1" dirty="0">
                <a:latin typeface="Calibri" panose="020F0502020204030204" pitchFamily="34" charset="0"/>
                <a:cs typeface="Calibri" panose="020F0502020204030204" pitchFamily="34" charset="0"/>
              </a:rPr>
              <a:t>(Student Autonomy)</a:t>
            </a:r>
          </a:p>
          <a:p>
            <a:pPr algn="ctr"/>
            <a:r>
              <a:rPr lang="en-US" sz="1100" b="1" dirty="0">
                <a:latin typeface="Calibri" panose="020F0502020204030204" pitchFamily="34" charset="0"/>
                <a:cs typeface="Calibri" panose="020F0502020204030204" pitchFamily="34" charset="0"/>
              </a:rPr>
              <a:t>(Active Learning)</a:t>
            </a:r>
          </a:p>
          <a:p>
            <a:pPr algn="ctr"/>
            <a:endParaRPr lang="en-US" sz="1100" b="1" dirty="0">
              <a:latin typeface="Calibri" panose="020F0502020204030204" pitchFamily="34" charset="0"/>
              <a:cs typeface="Calibri" panose="020F0502020204030204" pitchFamily="34" charset="0"/>
            </a:endParaRPr>
          </a:p>
        </p:txBody>
      </p:sp>
      <p:sp>
        <p:nvSpPr>
          <p:cNvPr id="7" name="Rectangle 6"/>
          <p:cNvSpPr/>
          <p:nvPr/>
        </p:nvSpPr>
        <p:spPr>
          <a:xfrm>
            <a:off x="1828800" y="3030125"/>
            <a:ext cx="2057400" cy="85725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latin typeface="+mj-lt"/>
              </a:rPr>
              <a:t>Value Beyond School</a:t>
            </a:r>
          </a:p>
          <a:p>
            <a:pPr algn="ctr"/>
            <a:r>
              <a:rPr lang="en-US" sz="1100" b="1" dirty="0">
                <a:latin typeface="+mj-lt"/>
              </a:rPr>
              <a:t>(Real world, personal connections)</a:t>
            </a:r>
          </a:p>
        </p:txBody>
      </p:sp>
      <p:sp>
        <p:nvSpPr>
          <p:cNvPr id="8" name="Rounded Rectangle 7"/>
          <p:cNvSpPr/>
          <p:nvPr/>
        </p:nvSpPr>
        <p:spPr>
          <a:xfrm>
            <a:off x="4972833" y="954719"/>
            <a:ext cx="1885950" cy="1096027"/>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tx1"/>
                </a:solidFill>
                <a:latin typeface="Calibri" panose="020F0502020204030204" pitchFamily="34" charset="0"/>
                <a:cs typeface="Calibri" panose="020F0502020204030204" pitchFamily="34" charset="0"/>
              </a:rPr>
              <a:t>DQ-2</a:t>
            </a:r>
          </a:p>
          <a:p>
            <a:pPr algn="ctr"/>
            <a:r>
              <a:rPr lang="en-US" sz="1100" b="1" dirty="0">
                <a:solidFill>
                  <a:schemeClr val="tx1"/>
                </a:solidFill>
                <a:latin typeface="Calibri" panose="020F0502020204030204" pitchFamily="34" charset="0"/>
                <a:cs typeface="Calibri" panose="020F0502020204030204" pitchFamily="34" charset="0"/>
              </a:rPr>
              <a:t>What will I do to help students effectively interact with new knowledge?</a:t>
            </a:r>
          </a:p>
          <a:p>
            <a:pPr algn="ctr"/>
            <a:endParaRPr lang="en-US" sz="1100" b="1" dirty="0">
              <a:solidFill>
                <a:schemeClr val="tx1"/>
              </a:solidFill>
              <a:latin typeface="Calibri" panose="020F0502020204030204" pitchFamily="34" charset="0"/>
              <a:cs typeface="Calibri" panose="020F0502020204030204" pitchFamily="34" charset="0"/>
            </a:endParaRPr>
          </a:p>
        </p:txBody>
      </p:sp>
      <p:sp>
        <p:nvSpPr>
          <p:cNvPr id="10" name="Rounded Rectangle 9"/>
          <p:cNvSpPr/>
          <p:nvPr/>
        </p:nvSpPr>
        <p:spPr>
          <a:xfrm>
            <a:off x="4972833" y="2293144"/>
            <a:ext cx="1885950" cy="1143000"/>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tx1"/>
                </a:solidFill>
                <a:latin typeface="Calibri" panose="020F0502020204030204" pitchFamily="34" charset="0"/>
                <a:cs typeface="Calibri" panose="020F0502020204030204" pitchFamily="34" charset="0"/>
              </a:rPr>
              <a:t>DQ-3</a:t>
            </a:r>
          </a:p>
          <a:p>
            <a:pPr algn="ctr"/>
            <a:r>
              <a:rPr lang="en-US" sz="1100" b="1" dirty="0">
                <a:solidFill>
                  <a:schemeClr val="tx1"/>
                </a:solidFill>
                <a:latin typeface="Calibri" panose="020F0502020204030204" pitchFamily="34" charset="0"/>
                <a:cs typeface="Calibri" panose="020F0502020204030204" pitchFamily="34" charset="0"/>
              </a:rPr>
              <a:t>What will I do to help students practice and deepen their understanding of new knowledge?</a:t>
            </a:r>
          </a:p>
        </p:txBody>
      </p:sp>
      <p:sp>
        <p:nvSpPr>
          <p:cNvPr id="11" name="Rounded Rectangle 10"/>
          <p:cNvSpPr/>
          <p:nvPr/>
        </p:nvSpPr>
        <p:spPr>
          <a:xfrm>
            <a:off x="4972833" y="3725467"/>
            <a:ext cx="1885950" cy="1005214"/>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tx1"/>
                </a:solidFill>
                <a:latin typeface="Calibri" panose="020F0502020204030204" pitchFamily="34" charset="0"/>
                <a:cs typeface="Calibri" panose="020F0502020204030204" pitchFamily="34" charset="0"/>
              </a:rPr>
              <a:t>DQ-4</a:t>
            </a:r>
          </a:p>
          <a:p>
            <a:pPr algn="ctr"/>
            <a:r>
              <a:rPr lang="en-US" sz="1100" b="1" dirty="0">
                <a:solidFill>
                  <a:schemeClr val="tx1"/>
                </a:solidFill>
                <a:latin typeface="Calibri" panose="020F0502020204030204" pitchFamily="34" charset="0"/>
                <a:cs typeface="Calibri" panose="020F0502020204030204" pitchFamily="34" charset="0"/>
              </a:rPr>
              <a:t>What will I do to help students generate and test hypotheses about new knowledge?</a:t>
            </a:r>
          </a:p>
        </p:txBody>
      </p:sp>
      <p:cxnSp>
        <p:nvCxnSpPr>
          <p:cNvPr id="13" name="Straight Arrow Connector 12"/>
          <p:cNvCxnSpPr/>
          <p:nvPr/>
        </p:nvCxnSpPr>
        <p:spPr>
          <a:xfrm>
            <a:off x="3839765" y="1464469"/>
            <a:ext cx="1143783" cy="102557"/>
          </a:xfrm>
          <a:prstGeom prst="straightConnector1">
            <a:avLst/>
          </a:prstGeom>
          <a:ln>
            <a:solidFill>
              <a:schemeClr val="tx1">
                <a:lumMod val="90000"/>
                <a:lumOff val="10000"/>
              </a:schemeClr>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V="1">
            <a:off x="3896915" y="1567026"/>
            <a:ext cx="1086633" cy="976639"/>
          </a:xfrm>
          <a:prstGeom prst="straightConnector1">
            <a:avLst/>
          </a:prstGeom>
          <a:ln>
            <a:solidFill>
              <a:schemeClr val="tx1">
                <a:lumMod val="90000"/>
                <a:lumOff val="10000"/>
              </a:schemeClr>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3839767" y="1464469"/>
            <a:ext cx="1146914" cy="1400175"/>
          </a:xfrm>
          <a:prstGeom prst="straightConnector1">
            <a:avLst/>
          </a:prstGeom>
          <a:ln>
            <a:solidFill>
              <a:schemeClr val="tx1">
                <a:lumMod val="90000"/>
                <a:lumOff val="10000"/>
              </a:schemeClr>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3839765" y="1464469"/>
            <a:ext cx="1143783" cy="2827899"/>
          </a:xfrm>
          <a:prstGeom prst="straightConnector1">
            <a:avLst/>
          </a:prstGeom>
          <a:ln>
            <a:solidFill>
              <a:schemeClr val="tx1">
                <a:lumMod val="90000"/>
                <a:lumOff val="10000"/>
              </a:schemeClr>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3896917" y="2543665"/>
            <a:ext cx="1089764" cy="320980"/>
          </a:xfrm>
          <a:prstGeom prst="straightConnector1">
            <a:avLst/>
          </a:prstGeom>
          <a:ln>
            <a:solidFill>
              <a:schemeClr val="tx1">
                <a:lumMod val="90000"/>
                <a:lumOff val="10000"/>
              </a:schemeClr>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V="1">
            <a:off x="3896917" y="2843212"/>
            <a:ext cx="1089764" cy="658400"/>
          </a:xfrm>
          <a:prstGeom prst="straightConnector1">
            <a:avLst/>
          </a:prstGeom>
          <a:ln>
            <a:solidFill>
              <a:schemeClr val="tx1">
                <a:lumMod val="90000"/>
                <a:lumOff val="10000"/>
              </a:schemeClr>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6" idx="3"/>
            <a:endCxn id="10" idx="1"/>
          </p:cNvCxnSpPr>
          <p:nvPr/>
        </p:nvCxnSpPr>
        <p:spPr>
          <a:xfrm flipV="1">
            <a:off x="3886200" y="2864644"/>
            <a:ext cx="1086633" cy="1621631"/>
          </a:xfrm>
          <a:prstGeom prst="straightConnector1">
            <a:avLst/>
          </a:prstGeom>
          <a:ln>
            <a:solidFill>
              <a:schemeClr val="tx1">
                <a:lumMod val="90000"/>
                <a:lumOff val="10000"/>
              </a:schemeClr>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3896915" y="2543664"/>
            <a:ext cx="1086633" cy="1748704"/>
          </a:xfrm>
          <a:prstGeom prst="straightConnector1">
            <a:avLst/>
          </a:prstGeom>
          <a:ln>
            <a:solidFill>
              <a:schemeClr val="tx1">
                <a:lumMod val="90000"/>
                <a:lumOff val="10000"/>
              </a:schemeClr>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flipV="1">
            <a:off x="3896915" y="1524163"/>
            <a:ext cx="1086633" cy="1956018"/>
          </a:xfrm>
          <a:prstGeom prst="straightConnector1">
            <a:avLst/>
          </a:prstGeom>
          <a:ln>
            <a:solidFill>
              <a:schemeClr val="tx1">
                <a:lumMod val="90000"/>
                <a:lumOff val="10000"/>
              </a:schemeClr>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stCxn id="7" idx="3"/>
            <a:endCxn id="11" idx="1"/>
          </p:cNvCxnSpPr>
          <p:nvPr/>
        </p:nvCxnSpPr>
        <p:spPr>
          <a:xfrm>
            <a:off x="3886200" y="3458749"/>
            <a:ext cx="1086633" cy="769325"/>
          </a:xfrm>
          <a:prstGeom prst="straightConnector1">
            <a:avLst/>
          </a:prstGeom>
          <a:ln>
            <a:solidFill>
              <a:schemeClr val="tx1">
                <a:lumMod val="90000"/>
                <a:lumOff val="10000"/>
              </a:schemeClr>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flipV="1">
            <a:off x="3886200" y="4249505"/>
            <a:ext cx="1086633" cy="258201"/>
          </a:xfrm>
          <a:prstGeom prst="straightConnector1">
            <a:avLst/>
          </a:prstGeom>
          <a:ln>
            <a:solidFill>
              <a:schemeClr val="tx1">
                <a:lumMod val="90000"/>
                <a:lumOff val="10000"/>
              </a:schemeClr>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flipV="1">
            <a:off x="3896915" y="1545594"/>
            <a:ext cx="1086633" cy="2983544"/>
          </a:xfrm>
          <a:prstGeom prst="straightConnector1">
            <a:avLst/>
          </a:prstGeom>
          <a:ln>
            <a:solidFill>
              <a:schemeClr val="tx1">
                <a:lumMod val="90000"/>
                <a:lumOff val="10000"/>
              </a:schemeClr>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3" name="Left Brace 2"/>
          <p:cNvSpPr/>
          <p:nvPr/>
        </p:nvSpPr>
        <p:spPr>
          <a:xfrm>
            <a:off x="1236653" y="739378"/>
            <a:ext cx="456417" cy="4175522"/>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050" dirty="0"/>
          </a:p>
        </p:txBody>
      </p:sp>
      <p:sp>
        <p:nvSpPr>
          <p:cNvPr id="24" name="Left Brace 23"/>
          <p:cNvSpPr/>
          <p:nvPr/>
        </p:nvSpPr>
        <p:spPr>
          <a:xfrm flipH="1">
            <a:off x="6994513" y="739378"/>
            <a:ext cx="434375" cy="4175522"/>
          </a:xfrm>
          <a:prstGeom prst="leftBrace">
            <a:avLst>
              <a:gd name="adj1" fmla="val 8333"/>
              <a:gd name="adj2" fmla="val 50528"/>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050" dirty="0"/>
          </a:p>
        </p:txBody>
      </p:sp>
      <p:sp>
        <p:nvSpPr>
          <p:cNvPr id="12" name="Rectangle 11"/>
          <p:cNvSpPr/>
          <p:nvPr/>
        </p:nvSpPr>
        <p:spPr>
          <a:xfrm rot="16200000">
            <a:off x="-620404" y="2529014"/>
            <a:ext cx="2821927" cy="692497"/>
          </a:xfrm>
          <a:prstGeom prst="rect">
            <a:avLst/>
          </a:prstGeom>
          <a:noFill/>
        </p:spPr>
        <p:txBody>
          <a:bodyPr wrap="none" lIns="68580" tIns="34290" rIns="68580" bIns="34290">
            <a:spAutoFit/>
          </a:bodyPr>
          <a:lstStyle/>
          <a:p>
            <a:pPr algn="ctr"/>
            <a:r>
              <a:rPr lang="en-US" sz="4050" dirty="0">
                <a:ln w="0"/>
                <a:solidFill>
                  <a:schemeClr val="accent1"/>
                </a:solidFill>
                <a:latin typeface="Calibri" panose="020F0502020204030204" pitchFamily="34" charset="0"/>
                <a:cs typeface="Calibri" panose="020F0502020204030204" pitchFamily="34" charset="0"/>
              </a:rPr>
              <a:t>Authenticity</a:t>
            </a:r>
          </a:p>
        </p:txBody>
      </p:sp>
      <p:sp>
        <p:nvSpPr>
          <p:cNvPr id="26" name="Rectangle 25"/>
          <p:cNvSpPr/>
          <p:nvPr/>
        </p:nvSpPr>
        <p:spPr>
          <a:xfrm rot="5400000">
            <a:off x="6928495" y="2518396"/>
            <a:ext cx="2012410" cy="692497"/>
          </a:xfrm>
          <a:prstGeom prst="rect">
            <a:avLst/>
          </a:prstGeom>
          <a:noFill/>
        </p:spPr>
        <p:txBody>
          <a:bodyPr wrap="none" lIns="68580" tIns="34290" rIns="68580" bIns="34290">
            <a:spAutoFit/>
          </a:bodyPr>
          <a:lstStyle/>
          <a:p>
            <a:pPr algn="ctr"/>
            <a:r>
              <a:rPr lang="en-US" sz="4050" dirty="0">
                <a:ln w="0"/>
                <a:solidFill>
                  <a:schemeClr val="accent1"/>
                </a:solidFill>
                <a:latin typeface="Calibri" panose="020F0502020204030204" pitchFamily="34" charset="0"/>
                <a:cs typeface="Calibri" panose="020F0502020204030204" pitchFamily="34" charset="0"/>
              </a:rPr>
              <a:t>Marzano</a:t>
            </a:r>
          </a:p>
        </p:txBody>
      </p:sp>
    </p:spTree>
    <p:extLst>
      <p:ext uri="{BB962C8B-B14F-4D97-AF65-F5344CB8AC3E}">
        <p14:creationId xmlns:p14="http://schemas.microsoft.com/office/powerpoint/2010/main" val="161019532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checkerboard(across)">
                                      <p:cBhvr>
                                        <p:cTn id="7" dur="500"/>
                                        <p:tgtEl>
                                          <p:spTgt spid="13"/>
                                        </p:tgtEl>
                                      </p:cBhvr>
                                    </p:animEffect>
                                  </p:childTnLst>
                                </p:cTn>
                              </p:par>
                              <p:par>
                                <p:cTn id="8" presetID="5" presetClass="entr" presetSubtype="10" fill="hold"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checkerboard(across)">
                                      <p:cBhvr>
                                        <p:cTn id="10" dur="500"/>
                                        <p:tgtEl>
                                          <p:spTgt spid="17"/>
                                        </p:tgtEl>
                                      </p:cBhvr>
                                    </p:animEffect>
                                  </p:childTnLst>
                                </p:cTn>
                              </p:par>
                              <p:par>
                                <p:cTn id="11" presetID="5" presetClass="entr" presetSubtype="10" fill="hold" nodeType="withEffect">
                                  <p:stCondLst>
                                    <p:cond delay="0"/>
                                  </p:stCondLst>
                                  <p:childTnLst>
                                    <p:set>
                                      <p:cBhvr>
                                        <p:cTn id="12" dur="1" fill="hold">
                                          <p:stCondLst>
                                            <p:cond delay="0"/>
                                          </p:stCondLst>
                                        </p:cTn>
                                        <p:tgtEl>
                                          <p:spTgt spid="19"/>
                                        </p:tgtEl>
                                        <p:attrNameLst>
                                          <p:attrName>style.visibility</p:attrName>
                                        </p:attrNameLst>
                                      </p:cBhvr>
                                      <p:to>
                                        <p:strVal val="visible"/>
                                      </p:to>
                                    </p:set>
                                    <p:animEffect transition="in" filter="checkerboard(across)">
                                      <p:cBhvr>
                                        <p:cTn id="13" dur="500"/>
                                        <p:tgtEl>
                                          <p:spTgt spid="19"/>
                                        </p:tgtEl>
                                      </p:cBhvr>
                                    </p:animEffect>
                                  </p:childTnLst>
                                </p:cTn>
                              </p:par>
                              <p:par>
                                <p:cTn id="14" presetID="5" presetClass="entr" presetSubtype="10" fill="hold" nodeType="with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checkerboard(across)">
                                      <p:cBhvr>
                                        <p:cTn id="16" dur="500"/>
                                        <p:tgtEl>
                                          <p:spTgt spid="15"/>
                                        </p:tgtEl>
                                      </p:cBhvr>
                                    </p:animEffect>
                                  </p:childTnLst>
                                </p:cTn>
                              </p:par>
                              <p:par>
                                <p:cTn id="17" presetID="5" presetClass="entr" presetSubtype="10" fill="hold" nodeType="with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checkerboard(across)">
                                      <p:cBhvr>
                                        <p:cTn id="19" dur="500"/>
                                        <p:tgtEl>
                                          <p:spTgt spid="21"/>
                                        </p:tgtEl>
                                      </p:cBhvr>
                                    </p:animEffect>
                                  </p:childTnLst>
                                </p:cTn>
                              </p:par>
                              <p:par>
                                <p:cTn id="20" presetID="5" presetClass="entr" presetSubtype="10" fill="hold" nodeType="withEffect">
                                  <p:stCondLst>
                                    <p:cond delay="0"/>
                                  </p:stCondLst>
                                  <p:childTnLst>
                                    <p:set>
                                      <p:cBhvr>
                                        <p:cTn id="21" dur="1" fill="hold">
                                          <p:stCondLst>
                                            <p:cond delay="0"/>
                                          </p:stCondLst>
                                        </p:cTn>
                                        <p:tgtEl>
                                          <p:spTgt spid="27"/>
                                        </p:tgtEl>
                                        <p:attrNameLst>
                                          <p:attrName>style.visibility</p:attrName>
                                        </p:attrNameLst>
                                      </p:cBhvr>
                                      <p:to>
                                        <p:strVal val="visible"/>
                                      </p:to>
                                    </p:set>
                                    <p:animEffect transition="in" filter="checkerboard(across)">
                                      <p:cBhvr>
                                        <p:cTn id="22" dur="500"/>
                                        <p:tgtEl>
                                          <p:spTgt spid="27"/>
                                        </p:tgtEl>
                                      </p:cBhvr>
                                    </p:animEffect>
                                  </p:childTnLst>
                                </p:cTn>
                              </p:par>
                              <p:par>
                                <p:cTn id="23" presetID="5" presetClass="entr" presetSubtype="10" fill="hold" nodeType="withEffect">
                                  <p:stCondLst>
                                    <p:cond delay="0"/>
                                  </p:stCondLst>
                                  <p:childTnLst>
                                    <p:set>
                                      <p:cBhvr>
                                        <p:cTn id="24" dur="1" fill="hold">
                                          <p:stCondLst>
                                            <p:cond delay="0"/>
                                          </p:stCondLst>
                                        </p:cTn>
                                        <p:tgtEl>
                                          <p:spTgt spid="29"/>
                                        </p:tgtEl>
                                        <p:attrNameLst>
                                          <p:attrName>style.visibility</p:attrName>
                                        </p:attrNameLst>
                                      </p:cBhvr>
                                      <p:to>
                                        <p:strVal val="visible"/>
                                      </p:to>
                                    </p:set>
                                    <p:animEffect transition="in" filter="checkerboard(across)">
                                      <p:cBhvr>
                                        <p:cTn id="25" dur="500"/>
                                        <p:tgtEl>
                                          <p:spTgt spid="29"/>
                                        </p:tgtEl>
                                      </p:cBhvr>
                                    </p:animEffect>
                                  </p:childTnLst>
                                </p:cTn>
                              </p:par>
                              <p:par>
                                <p:cTn id="26" presetID="5" presetClass="entr" presetSubtype="10" fill="hold" nodeType="withEffect">
                                  <p:stCondLst>
                                    <p:cond delay="0"/>
                                  </p:stCondLst>
                                  <p:childTnLst>
                                    <p:set>
                                      <p:cBhvr>
                                        <p:cTn id="27" dur="1" fill="hold">
                                          <p:stCondLst>
                                            <p:cond delay="0"/>
                                          </p:stCondLst>
                                        </p:cTn>
                                        <p:tgtEl>
                                          <p:spTgt spid="23"/>
                                        </p:tgtEl>
                                        <p:attrNameLst>
                                          <p:attrName>style.visibility</p:attrName>
                                        </p:attrNameLst>
                                      </p:cBhvr>
                                      <p:to>
                                        <p:strVal val="visible"/>
                                      </p:to>
                                    </p:set>
                                    <p:animEffect transition="in" filter="checkerboard(across)">
                                      <p:cBhvr>
                                        <p:cTn id="28" dur="500"/>
                                        <p:tgtEl>
                                          <p:spTgt spid="23"/>
                                        </p:tgtEl>
                                      </p:cBhvr>
                                    </p:animEffect>
                                  </p:childTnLst>
                                </p:cTn>
                              </p:par>
                              <p:par>
                                <p:cTn id="29" presetID="5" presetClass="entr" presetSubtype="10" fill="hold" nodeType="withEffect">
                                  <p:stCondLst>
                                    <p:cond delay="0"/>
                                  </p:stCondLst>
                                  <p:childTnLst>
                                    <p:set>
                                      <p:cBhvr>
                                        <p:cTn id="30" dur="1" fill="hold">
                                          <p:stCondLst>
                                            <p:cond delay="0"/>
                                          </p:stCondLst>
                                        </p:cTn>
                                        <p:tgtEl>
                                          <p:spTgt spid="31"/>
                                        </p:tgtEl>
                                        <p:attrNameLst>
                                          <p:attrName>style.visibility</p:attrName>
                                        </p:attrNameLst>
                                      </p:cBhvr>
                                      <p:to>
                                        <p:strVal val="visible"/>
                                      </p:to>
                                    </p:set>
                                    <p:animEffect transition="in" filter="checkerboard(across)">
                                      <p:cBhvr>
                                        <p:cTn id="31" dur="500"/>
                                        <p:tgtEl>
                                          <p:spTgt spid="31"/>
                                        </p:tgtEl>
                                      </p:cBhvr>
                                    </p:animEffect>
                                  </p:childTnLst>
                                </p:cTn>
                              </p:par>
                              <p:par>
                                <p:cTn id="32" presetID="5" presetClass="entr" presetSubtype="10" fill="hold" nodeType="withEffect">
                                  <p:stCondLst>
                                    <p:cond delay="0"/>
                                  </p:stCondLst>
                                  <p:childTnLst>
                                    <p:set>
                                      <p:cBhvr>
                                        <p:cTn id="33" dur="1" fill="hold">
                                          <p:stCondLst>
                                            <p:cond delay="0"/>
                                          </p:stCondLst>
                                        </p:cTn>
                                        <p:tgtEl>
                                          <p:spTgt spid="35"/>
                                        </p:tgtEl>
                                        <p:attrNameLst>
                                          <p:attrName>style.visibility</p:attrName>
                                        </p:attrNameLst>
                                      </p:cBhvr>
                                      <p:to>
                                        <p:strVal val="visible"/>
                                      </p:to>
                                    </p:set>
                                    <p:animEffect transition="in" filter="checkerboard(across)">
                                      <p:cBhvr>
                                        <p:cTn id="34" dur="500"/>
                                        <p:tgtEl>
                                          <p:spTgt spid="35"/>
                                        </p:tgtEl>
                                      </p:cBhvr>
                                    </p:animEffect>
                                  </p:childTnLst>
                                </p:cTn>
                              </p:par>
                              <p:par>
                                <p:cTn id="35" presetID="5" presetClass="entr" presetSubtype="10" fill="hold" nodeType="withEffect">
                                  <p:stCondLst>
                                    <p:cond delay="0"/>
                                  </p:stCondLst>
                                  <p:childTnLst>
                                    <p:set>
                                      <p:cBhvr>
                                        <p:cTn id="36" dur="1" fill="hold">
                                          <p:stCondLst>
                                            <p:cond delay="0"/>
                                          </p:stCondLst>
                                        </p:cTn>
                                        <p:tgtEl>
                                          <p:spTgt spid="25"/>
                                        </p:tgtEl>
                                        <p:attrNameLst>
                                          <p:attrName>style.visibility</p:attrName>
                                        </p:attrNameLst>
                                      </p:cBhvr>
                                      <p:to>
                                        <p:strVal val="visible"/>
                                      </p:to>
                                    </p:set>
                                    <p:animEffect transition="in" filter="checkerboard(across)">
                                      <p:cBhvr>
                                        <p:cTn id="37" dur="500"/>
                                        <p:tgtEl>
                                          <p:spTgt spid="25"/>
                                        </p:tgtEl>
                                      </p:cBhvr>
                                    </p:animEffect>
                                  </p:childTnLst>
                                </p:cTn>
                              </p:par>
                              <p:par>
                                <p:cTn id="38" presetID="5" presetClass="entr" presetSubtype="10" fill="hold" nodeType="withEffect">
                                  <p:stCondLst>
                                    <p:cond delay="0"/>
                                  </p:stCondLst>
                                  <p:childTnLst>
                                    <p:set>
                                      <p:cBhvr>
                                        <p:cTn id="39" dur="1" fill="hold">
                                          <p:stCondLst>
                                            <p:cond delay="0"/>
                                          </p:stCondLst>
                                        </p:cTn>
                                        <p:tgtEl>
                                          <p:spTgt spid="33"/>
                                        </p:tgtEl>
                                        <p:attrNameLst>
                                          <p:attrName>style.visibility</p:attrName>
                                        </p:attrNameLst>
                                      </p:cBhvr>
                                      <p:to>
                                        <p:strVal val="visible"/>
                                      </p:to>
                                    </p:set>
                                    <p:animEffect transition="in" filter="checkerboard(across)">
                                      <p:cBhvr>
                                        <p:cTn id="40"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Marzano Elements Card Sort</a:t>
            </a:r>
          </a:p>
        </p:txBody>
      </p:sp>
      <p:sp>
        <p:nvSpPr>
          <p:cNvPr id="3" name="Content Placeholder 2"/>
          <p:cNvSpPr>
            <a:spLocks noGrp="1"/>
          </p:cNvSpPr>
          <p:nvPr>
            <p:ph idx="1"/>
          </p:nvPr>
        </p:nvSpPr>
        <p:spPr>
          <a:xfrm>
            <a:off x="457200" y="1451610"/>
            <a:ext cx="8229600" cy="1243744"/>
          </a:xfrm>
        </p:spPr>
        <p:txBody>
          <a:bodyPr>
            <a:normAutofit fontScale="70000" lnSpcReduction="20000"/>
          </a:bodyPr>
          <a:lstStyle/>
          <a:p>
            <a:r>
              <a:rPr lang="en-US" dirty="0"/>
              <a:t>Pair an authenticity principle with a Marzano element. </a:t>
            </a:r>
          </a:p>
          <a:p>
            <a:r>
              <a:rPr lang="en-US" dirty="0"/>
              <a:t>Share which Marzano element(s) you chose to put with the authenticity principle. </a:t>
            </a:r>
          </a:p>
          <a:p>
            <a:r>
              <a:rPr lang="en-US" dirty="0"/>
              <a:t>Explain why you think they go together. </a:t>
            </a:r>
          </a:p>
        </p:txBody>
      </p:sp>
      <p:sp>
        <p:nvSpPr>
          <p:cNvPr id="4" name="Rectangle 3"/>
          <p:cNvSpPr/>
          <p:nvPr/>
        </p:nvSpPr>
        <p:spPr>
          <a:xfrm>
            <a:off x="457200" y="3206148"/>
            <a:ext cx="7987710" cy="461665"/>
          </a:xfrm>
          <a:prstGeom prst="rect">
            <a:avLst/>
          </a:prstGeom>
        </p:spPr>
        <p:txBody>
          <a:bodyPr wrap="square">
            <a:spAutoFit/>
          </a:bodyPr>
          <a:lstStyle/>
          <a:p>
            <a:r>
              <a:rPr lang="en-US" sz="2400" dirty="0">
                <a:solidFill>
                  <a:schemeClr val="accent1"/>
                </a:solidFill>
                <a:latin typeface="+mj-lt"/>
              </a:rPr>
              <a:t>Why doesn’t everybody’s chart look the same?</a:t>
            </a:r>
          </a:p>
        </p:txBody>
      </p:sp>
    </p:spTree>
    <p:extLst>
      <p:ext uri="{BB962C8B-B14F-4D97-AF65-F5344CB8AC3E}">
        <p14:creationId xmlns:p14="http://schemas.microsoft.com/office/powerpoint/2010/main" val="118456206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 calcmode="lin" valueType="num">
                                      <p:cBhvr>
                                        <p:cTn id="15" dur="1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4">
                                            <p:txEl>
                                              <p:pRg st="0" end="0"/>
                                            </p:txEl>
                                          </p:spTgt>
                                        </p:tgtEl>
                                        <p:attrNameLst>
                                          <p:attrName>style.rotation</p:attrName>
                                        </p:attrNameLst>
                                      </p:cBhvr>
                                      <p:tavLst>
                                        <p:tav tm="0">
                                          <p:val>
                                            <p:fltVal val="90"/>
                                          </p:val>
                                        </p:tav>
                                        <p:tav tm="100000">
                                          <p:val>
                                            <p:fltVal val="0"/>
                                          </p:val>
                                        </p:tav>
                                      </p:tavLst>
                                    </p:anim>
                                    <p:animEffect transition="in" filter="fade">
                                      <p:cBhvr>
                                        <p:cTn id="18"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Teaching and Learning Strategies</a:t>
            </a:r>
          </a:p>
        </p:txBody>
      </p:sp>
      <p:sp>
        <p:nvSpPr>
          <p:cNvPr id="3" name="Content Placeholder 2"/>
          <p:cNvSpPr>
            <a:spLocks noGrp="1"/>
          </p:cNvSpPr>
          <p:nvPr>
            <p:ph idx="1"/>
          </p:nvPr>
        </p:nvSpPr>
        <p:spPr/>
        <p:txBody>
          <a:bodyPr>
            <a:normAutofit/>
          </a:bodyPr>
          <a:lstStyle/>
          <a:p>
            <a:r>
              <a:rPr lang="en-US" sz="2700" dirty="0"/>
              <a:t>Pull a Marzano element from the “hat.”</a:t>
            </a:r>
          </a:p>
          <a:p>
            <a:r>
              <a:rPr lang="en-US" sz="2700" dirty="0"/>
              <a:t>Brainstorm some authentic strategies you might use to address that element. </a:t>
            </a:r>
          </a:p>
        </p:txBody>
      </p:sp>
    </p:spTree>
    <p:extLst>
      <p:ext uri="{BB962C8B-B14F-4D97-AF65-F5344CB8AC3E}">
        <p14:creationId xmlns:p14="http://schemas.microsoft.com/office/powerpoint/2010/main" val="118925100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theme/theme1.xml><?xml version="1.0" encoding="utf-8"?>
<a:theme xmlns:a="http://schemas.openxmlformats.org/drawingml/2006/main" name="LEARN theme">
  <a:themeElements>
    <a:clrScheme name="LEARN Colors">
      <a:dk1>
        <a:srgbClr val="000000"/>
      </a:dk1>
      <a:lt1>
        <a:srgbClr val="FFFFFF"/>
      </a:lt1>
      <a:dk2>
        <a:srgbClr val="626262"/>
      </a:dk2>
      <a:lt2>
        <a:srgbClr val="E0EBF5"/>
      </a:lt2>
      <a:accent1>
        <a:srgbClr val="DCBA25"/>
      </a:accent1>
      <a:accent2>
        <a:srgbClr val="3E5C61"/>
      </a:accent2>
      <a:accent3>
        <a:srgbClr val="999967"/>
      </a:accent3>
      <a:accent4>
        <a:srgbClr val="991B1E"/>
      </a:accent4>
      <a:accent5>
        <a:srgbClr val="C1C1C1"/>
      </a:accent5>
      <a:accent6>
        <a:srgbClr val="7D1619"/>
      </a:accent6>
      <a:hlink>
        <a:srgbClr val="BED7D3"/>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LEARN Lesson Slides (Save As Template)" id="{8B3279E7-1553-4347-AFE4-9AF0D55C11E7}" vid="{81FC7BEC-5ECA-48C6-A702-CCD613BA2105}"/>
    </a:ext>
  </a:ext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LEARN Lesson Slides (Save As Template)</Template>
  <TotalTime>9</TotalTime>
  <Words>921</Words>
  <Application>Microsoft Office PowerPoint</Application>
  <PresentationFormat>On-screen Show (16:9)</PresentationFormat>
  <Paragraphs>98</Paragraphs>
  <Slides>12</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Noto Sans Symbols</vt:lpstr>
      <vt:lpstr>LEARN theme</vt:lpstr>
      <vt:lpstr>PowerPoint Presentation</vt:lpstr>
      <vt:lpstr>Authenticity and the Marzano Framework of TLE</vt:lpstr>
      <vt:lpstr>Fold the Line</vt:lpstr>
      <vt:lpstr>Session Objectives</vt:lpstr>
      <vt:lpstr>Marzano Art and Science of Teaching</vt:lpstr>
      <vt:lpstr>Classroom Strategies and Behaviors</vt:lpstr>
      <vt:lpstr>Making Connections</vt:lpstr>
      <vt:lpstr>Marzano Elements Card Sort</vt:lpstr>
      <vt:lpstr>Teaching and Learning Strategies</vt:lpstr>
      <vt:lpstr>What is one element of Marzano that you feel more equipped to address authentically in your classroom?</vt:lpstr>
      <vt:lpstr>Final thoughts and questions?</vt:lpstr>
      <vt:lpstr>Resources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Authenticity and the Marzano Framework of TLE</dc:title>
  <dc:creator>K20 Center</dc:creator>
  <cp:lastModifiedBy>Zuchrinata, Farid A.</cp:lastModifiedBy>
  <cp:revision>2</cp:revision>
  <dcterms:created xsi:type="dcterms:W3CDTF">2022-06-29T19:59:44Z</dcterms:created>
  <dcterms:modified xsi:type="dcterms:W3CDTF">2023-08-05T01:22:33Z</dcterms:modified>
</cp:coreProperties>
</file>