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1"/>
  </p:notesMasterIdLst>
  <p:sldIdLst>
    <p:sldId id="257" r:id="rId3"/>
    <p:sldId id="279" r:id="rId4"/>
    <p:sldId id="305" r:id="rId5"/>
    <p:sldId id="281" r:id="rId6"/>
    <p:sldId id="282" r:id="rId7"/>
    <p:sldId id="283" r:id="rId8"/>
    <p:sldId id="284" r:id="rId9"/>
    <p:sldId id="285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4286"/>
  </p:normalViewPr>
  <p:slideViewPr>
    <p:cSldViewPr snapToGrid="0">
      <p:cViewPr varScale="1">
        <p:scale>
          <a:sx n="192" d="100"/>
          <a:sy n="192" d="100"/>
        </p:scale>
        <p:origin x="72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JsEyK5Ay_E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SUM and Product tutorial: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https://www.youtube.com/watch?v=pJsEyK5Ay_E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410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5BE2C-27E8-BAA6-F988-D4A215CC6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4B78B-A809-A3FF-037D-FA8474C578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88EC8F-D0C8-56B5-D8AC-960C531DA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4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536A-4129-04E8-3A6E-24D1B3637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FFBF05-FD7C-865C-A2C0-6B06A9151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81C2AC-61B7-E897-D49E-3CE4F1606F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88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CCEFF-4FF1-8455-84C7-B4658A099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26C12A-BE34-0578-5C34-325B1CD27A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0E8F9A-2EE5-2557-A35D-2C478C999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39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hyperlink" Target="https://tinyurl.com/yy5ff6h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controlaltachieve.com/2017/05/graphic-org-drawing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>
            <a:normAutofit/>
          </a:bodyPr>
          <a:lstStyle/>
          <a:p>
            <a:r>
              <a:rPr lang="en-US" altLang="en-US" sz="4800" dirty="0"/>
              <a:t>Google Workspace Task Cards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Authenticity and Chromebooks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C18B5-A856-9074-35F0-C50697B8D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1B855-A558-745E-8B4F-21170A1DD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1272721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Docs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5B87F5E-7EC1-0834-EE2D-4024334B19C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2615579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Select </a:t>
            </a:r>
            <a:r>
              <a:rPr lang="en-US" altLang="en-US" sz="1800" b="1" dirty="0"/>
              <a:t>New </a:t>
            </a:r>
            <a:r>
              <a:rPr lang="en-US" altLang="en-US" sz="1800" dirty="0"/>
              <a:t>&gt; </a:t>
            </a:r>
            <a:r>
              <a:rPr lang="en-US" altLang="en-US" sz="1800" b="1" dirty="0"/>
              <a:t>Google Docs</a:t>
            </a:r>
            <a:r>
              <a:rPr lang="en-US" altLang="en-US" sz="1800" dirty="0"/>
              <a:t> and enter a title.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Share the document with everyone in your group</a:t>
            </a:r>
          </a:p>
          <a:p>
            <a:pPr marL="521208" lvl="1" indent="0"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 Hint: To find a shared document, go </a:t>
            </a:r>
            <a:r>
              <a:rPr lang="en-US" altLang="en-US" sz="1800" b="1" dirty="0">
                <a:solidFill>
                  <a:schemeClr val="accent1"/>
                </a:solidFill>
              </a:rPr>
              <a:t>Drive </a:t>
            </a:r>
            <a:r>
              <a:rPr lang="en-US" altLang="en-US" sz="1800" dirty="0">
                <a:solidFill>
                  <a:schemeClr val="accent1"/>
                </a:solidFill>
              </a:rPr>
              <a:t>&gt; </a:t>
            </a:r>
            <a:r>
              <a:rPr lang="en-US" altLang="en-US" sz="1800" b="1" dirty="0">
                <a:solidFill>
                  <a:schemeClr val="accent1"/>
                </a:solidFill>
              </a:rPr>
              <a:t>Shared with me</a:t>
            </a:r>
            <a:r>
              <a:rPr lang="en-US" altLang="en-US" sz="1800" dirty="0">
                <a:solidFill>
                  <a:schemeClr val="accent1"/>
                </a:solidFill>
              </a:rPr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Insert a table with information about animal traits (e.g., fur, feathers, and scales).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Have group members edit the table at the same time. </a:t>
            </a:r>
          </a:p>
          <a:p>
            <a:pPr marL="1035558" lvl="1" indent="-514350">
              <a:buFont typeface="+mj-lt"/>
              <a:buAutoNum type="alphaLcParenR"/>
            </a:pPr>
            <a:r>
              <a:rPr lang="en-US" altLang="en-US" sz="1800" dirty="0"/>
              <a:t>Add bullets or numbers.</a:t>
            </a:r>
          </a:p>
          <a:p>
            <a:pPr marL="1035558" lvl="1" indent="-514350">
              <a:buFont typeface="+mj-lt"/>
              <a:buAutoNum type="alphaLcParenR"/>
            </a:pPr>
            <a:r>
              <a:rPr lang="en-US" altLang="en-US" sz="1800" dirty="0"/>
              <a:t>Insert an image with a link to a webpage.</a:t>
            </a:r>
          </a:p>
          <a:p>
            <a:pPr marL="64008" indent="0">
              <a:buNone/>
            </a:pPr>
            <a:endParaRPr lang="en-US" altLang="en-US" sz="20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1D46831-D0F0-EDCE-C458-0B14A5868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082" y="287847"/>
            <a:ext cx="1441945" cy="144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7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FCA1B-C42E-9DBB-0683-DAB5D348D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1714-5048-8FDE-9EE9-789A459B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1690480" cy="993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Docs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CE7E4E7C-961C-D758-C072-955D3BD8F99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1800571"/>
          </a:xfrm>
        </p:spPr>
        <p:txBody>
          <a:bodyPr/>
          <a:lstStyle/>
          <a:p>
            <a:pPr marL="578358" indent="-514350">
              <a:buFont typeface="+mj-lt"/>
              <a:buAutoNum type="arabicPeriod" startAt="5"/>
            </a:pPr>
            <a:r>
              <a:rPr lang="en-US" altLang="en-US" sz="1800" dirty="0"/>
              <a:t>View revision history.</a:t>
            </a:r>
          </a:p>
          <a:p>
            <a:pPr marL="578358" indent="-514350">
              <a:buFont typeface="+mj-lt"/>
              <a:buAutoNum type="arabicPeriod" startAt="5"/>
            </a:pPr>
            <a:r>
              <a:rPr lang="en-US" altLang="en-US" sz="1800" dirty="0"/>
              <a:t>Make a comment. </a:t>
            </a:r>
          </a:p>
          <a:p>
            <a:pPr marL="578358" indent="-514350">
              <a:buFont typeface="+mj-lt"/>
              <a:buAutoNum type="arabicPeriod" startAt="5"/>
            </a:pPr>
            <a:r>
              <a:rPr lang="en-US" altLang="en-US" sz="1800" dirty="0"/>
              <a:t>From your own document, select </a:t>
            </a:r>
            <a:r>
              <a:rPr lang="en-US" altLang="en-US" sz="1800" b="1" dirty="0"/>
              <a:t>Add-ons </a:t>
            </a:r>
            <a:r>
              <a:rPr lang="en-US" altLang="en-US" sz="1800" dirty="0"/>
              <a:t>&gt; </a:t>
            </a:r>
            <a:r>
              <a:rPr lang="en-US" altLang="en-US" sz="1800" b="1" dirty="0"/>
              <a:t>Get Add-ons</a:t>
            </a:r>
            <a:r>
              <a:rPr lang="en-US" altLang="en-US" sz="1800" dirty="0"/>
              <a:t>. Search for and install the Highlight Tool.</a:t>
            </a:r>
          </a:p>
          <a:p>
            <a:pPr marL="578358" indent="-514350">
              <a:buFont typeface="+mj-lt"/>
              <a:buAutoNum type="arabicPeriod" startAt="5"/>
            </a:pPr>
            <a:r>
              <a:rPr lang="en-US" altLang="en-US" sz="1800" dirty="0"/>
              <a:t>Explore how to use the Highlight Tool.</a:t>
            </a:r>
          </a:p>
          <a:p>
            <a:pPr marL="64008" indent="0">
              <a:buNone/>
            </a:pPr>
            <a:endParaRPr lang="en-US" alt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1240CA-E7A0-436E-C668-99CF89E1D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082" y="287847"/>
            <a:ext cx="1441945" cy="144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4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ADCB0-4B51-91B1-C445-5C31C3089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90930-F9E1-45D8-3F30-8B4EA91F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Slides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863E36AF-186D-D337-2ED8-122E380BB69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063443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Select </a:t>
            </a:r>
            <a:r>
              <a:rPr lang="en-US" altLang="en-US" sz="1800" b="1" dirty="0"/>
              <a:t>New </a:t>
            </a:r>
            <a:r>
              <a:rPr lang="en-US" altLang="en-US" sz="1800" dirty="0"/>
              <a:t>&gt; </a:t>
            </a:r>
            <a:r>
              <a:rPr lang="en-US" altLang="en-US" sz="1800" b="1" dirty="0"/>
              <a:t>Slides </a:t>
            </a:r>
            <a:r>
              <a:rPr lang="en-US" altLang="en-US" sz="1800" dirty="0"/>
              <a:t>and enter a title.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Create 5 slides about how to use Google Workspace in your classrooms.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Share the slideshow with your group.</a:t>
            </a:r>
            <a:br>
              <a:rPr lang="en-US" altLang="en-US" sz="1800" dirty="0"/>
            </a:br>
            <a:r>
              <a:rPr lang="en-US" altLang="en-US" sz="1800" dirty="0">
                <a:solidFill>
                  <a:schemeClr val="accent1"/>
                </a:solidFill>
              </a:rPr>
              <a:t>Hint: To find a shared document, go </a:t>
            </a:r>
            <a:r>
              <a:rPr lang="en-US" altLang="en-US" sz="1800" b="1" dirty="0">
                <a:solidFill>
                  <a:schemeClr val="accent1"/>
                </a:solidFill>
              </a:rPr>
              <a:t>Drive </a:t>
            </a:r>
            <a:r>
              <a:rPr lang="en-US" altLang="en-US" sz="1800" dirty="0">
                <a:solidFill>
                  <a:schemeClr val="accent1"/>
                </a:solidFill>
              </a:rPr>
              <a:t>&gt; </a:t>
            </a:r>
            <a:r>
              <a:rPr lang="en-US" altLang="en-US" sz="1800" b="1" dirty="0">
                <a:solidFill>
                  <a:schemeClr val="accent1"/>
                </a:solidFill>
              </a:rPr>
              <a:t>Shared with me</a:t>
            </a:r>
            <a:r>
              <a:rPr lang="en-US" altLang="en-US" sz="1800" dirty="0">
                <a:solidFill>
                  <a:schemeClr val="accent1"/>
                </a:solidFill>
              </a:rPr>
              <a:t>.</a:t>
            </a:r>
            <a:endParaRPr lang="en-US" altLang="en-US" sz="1800" dirty="0"/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Edit a slide simultaneously with another group member.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Insert an image, video, and link (and make sure to cite the source).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Use an animation and a transition.</a:t>
            </a:r>
          </a:p>
          <a:p>
            <a:pPr marL="64008" indent="0">
              <a:buNone/>
            </a:pPr>
            <a:endParaRPr lang="en-US" altLang="en-US" sz="2000" dirty="0"/>
          </a:p>
          <a:p>
            <a:pPr marL="521208" lvl="1" indent="0">
              <a:buNone/>
            </a:pPr>
            <a:br>
              <a:rPr lang="en-US" altLang="en-US" sz="2000" dirty="0"/>
            </a:br>
            <a:endParaRPr lang="en-US" alt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811193-20C2-EEB0-52C3-600F61F33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643" y="178903"/>
            <a:ext cx="1570384" cy="165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44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C2A80-2EAD-14AC-2C35-740E0F8CA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0E950A9-5798-F94C-1A7C-70780C0C0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744" y="274638"/>
            <a:ext cx="1480182" cy="14713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64C6CF-D3B2-F405-C8A5-EFB09057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Sheets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2A130ACD-51E1-BE10-3DDF-0333FB53298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063443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Go to </a:t>
            </a:r>
            <a:r>
              <a:rPr lang="en-US" altLang="en-US" sz="1800" dirty="0">
                <a:hlinkClick r:id="rId4"/>
              </a:rPr>
              <a:t>https://tinyurl.com/yy5ff6hu</a:t>
            </a:r>
            <a:r>
              <a:rPr lang="en-US" altLang="en-US" sz="1800" dirty="0"/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Make a copy of the “Campus Visit” Google Sheet.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Sort the information by teacher.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Fill one of the columns with a color.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Select Column E and create a graph.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Copy all the students of a particular teacher, add them to a second sheet in the same workbook file, and rename the sheet.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Find the students’ average age</a:t>
            </a:r>
          </a:p>
          <a:p>
            <a:pPr marL="64008" indent="0"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Hint: Try using this data to follow the procedure on the Explore task card. </a:t>
            </a:r>
            <a:br>
              <a:rPr lang="en-US" altLang="en-US" sz="2000" dirty="0"/>
            </a:br>
            <a:endParaRPr lang="en-US" altLang="en-US" sz="2000" dirty="0"/>
          </a:p>
        </p:txBody>
      </p:sp>
      <p:pic>
        <p:nvPicPr>
          <p:cNvPr id="6" name="Google Shape;387;p88">
            <a:extLst>
              <a:ext uri="{FF2B5EF4-FFF2-40B4-BE49-F238E27FC236}">
                <a16:creationId xmlns:a16="http://schemas.microsoft.com/office/drawing/2014/main" id="{7A4196A9-58C8-FE25-40DC-60819EAA23E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58817" y="2754967"/>
            <a:ext cx="1900219" cy="2935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88;p88">
            <a:extLst>
              <a:ext uri="{FF2B5EF4-FFF2-40B4-BE49-F238E27FC236}">
                <a16:creationId xmlns:a16="http://schemas.microsoft.com/office/drawing/2014/main" id="{0A507E7D-F7E8-816D-63BC-92F3C777D791}"/>
              </a:ext>
            </a:extLst>
          </p:cNvPr>
          <p:cNvSpPr/>
          <p:nvPr/>
        </p:nvSpPr>
        <p:spPr>
          <a:xfrm>
            <a:off x="5136271" y="2689223"/>
            <a:ext cx="458100" cy="353896"/>
          </a:xfrm>
          <a:prstGeom prst="rect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" name="Google Shape;385;p88">
            <a:extLst>
              <a:ext uri="{FF2B5EF4-FFF2-40B4-BE49-F238E27FC236}">
                <a16:creationId xmlns:a16="http://schemas.microsoft.com/office/drawing/2014/main" id="{DBEF7A00-06FE-E942-70B9-20D2BB8FB642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6563" y="3725055"/>
            <a:ext cx="1900276" cy="29353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386;p88">
            <a:extLst>
              <a:ext uri="{FF2B5EF4-FFF2-40B4-BE49-F238E27FC236}">
                <a16:creationId xmlns:a16="http://schemas.microsoft.com/office/drawing/2014/main" id="{C160A939-15AE-9FC5-EA5D-593F2FF21A7E}"/>
              </a:ext>
            </a:extLst>
          </p:cNvPr>
          <p:cNvSpPr/>
          <p:nvPr/>
        </p:nvSpPr>
        <p:spPr>
          <a:xfrm>
            <a:off x="5601488" y="3685881"/>
            <a:ext cx="420600" cy="332705"/>
          </a:xfrm>
          <a:prstGeom prst="rect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5712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1DC7C-FDC4-1036-C841-EEAF67746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CAF85C9-C304-64EA-96D3-53ACB64C4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634" y="93005"/>
            <a:ext cx="1769227" cy="18716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3D7E5EF-0F49-76BB-8B24-712B195B0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Drawings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7BEFE22-7B35-2451-AE53-29492F6CFF5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498850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Select </a:t>
            </a:r>
            <a:r>
              <a:rPr lang="en-US" altLang="en-US" sz="1800" b="1" dirty="0"/>
              <a:t>New</a:t>
            </a:r>
            <a:r>
              <a:rPr lang="en-US" altLang="en-US" sz="1800" dirty="0"/>
              <a:t> &gt; </a:t>
            </a:r>
            <a:r>
              <a:rPr lang="en-US" altLang="en-US" sz="1800" b="1" dirty="0"/>
              <a:t>More</a:t>
            </a:r>
            <a:r>
              <a:rPr lang="en-US" altLang="en-US" sz="1800" dirty="0"/>
              <a:t> &gt; </a:t>
            </a:r>
            <a:r>
              <a:rPr lang="en-US" altLang="en-US" sz="1800" b="1" dirty="0"/>
              <a:t>Google Drawings</a:t>
            </a:r>
            <a:r>
              <a:rPr lang="en-US" altLang="en-US" sz="1800" dirty="0"/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Create a flowchart for a subject of your choice (for example, an organizational hierarchy or a progression of life events).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Give your drawing a title.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Include lines, shapes, text, and images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Insert a link to a shape or text..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Share the drawing with group members to comment only.</a:t>
            </a:r>
            <a:br>
              <a:rPr lang="en-US" altLang="en-US" sz="1800" dirty="0"/>
            </a:br>
            <a:r>
              <a:rPr lang="en-US" altLang="en-US" sz="1800" dirty="0">
                <a:solidFill>
                  <a:schemeClr val="accent1"/>
                </a:solidFill>
              </a:rPr>
              <a:t>Hint: To find a shared document, go </a:t>
            </a:r>
            <a:r>
              <a:rPr lang="en-US" altLang="en-US" sz="1800" b="1" dirty="0">
                <a:solidFill>
                  <a:schemeClr val="accent1"/>
                </a:solidFill>
              </a:rPr>
              <a:t>Drive </a:t>
            </a:r>
            <a:r>
              <a:rPr lang="en-US" altLang="en-US" sz="1800" dirty="0">
                <a:solidFill>
                  <a:schemeClr val="accent1"/>
                </a:solidFill>
              </a:rPr>
              <a:t>&gt; </a:t>
            </a:r>
            <a:r>
              <a:rPr lang="en-US" altLang="en-US" sz="1800" b="1" dirty="0">
                <a:solidFill>
                  <a:schemeClr val="accent1"/>
                </a:solidFill>
              </a:rPr>
              <a:t>Shared with me</a:t>
            </a:r>
            <a:r>
              <a:rPr lang="en-US" altLang="en-US" sz="1800" dirty="0">
                <a:solidFill>
                  <a:schemeClr val="accent1"/>
                </a:solidFill>
              </a:rPr>
              <a:t>.</a:t>
            </a:r>
            <a:endParaRPr lang="en-US" altLang="en-US" sz="1800" dirty="0"/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Check out the graphic organizers here: </a:t>
            </a:r>
            <a:r>
              <a:rPr lang="en-US" sz="1800" dirty="0">
                <a:hlinkClick r:id="rId4" tooltip="https://www.controlaltachieve.com/2017/05/graphic-org-drawings.html"/>
              </a:rPr>
              <a:t>https://www.controlaltachieve.com/2017/05/graphic-org-drawings.html</a:t>
            </a:r>
            <a:r>
              <a:rPr lang="en-US" sz="1800" dirty="0"/>
              <a:t> </a:t>
            </a:r>
            <a:r>
              <a:rPr lang="en-US" altLang="en-US" sz="1800" dirty="0"/>
              <a:t>Make a copy of one and save it to your Drive. </a:t>
            </a:r>
            <a:endParaRPr lang="en-US" altLang="en-US" sz="2000" dirty="0"/>
          </a:p>
          <a:p>
            <a:pPr marL="521208" lvl="1" indent="0">
              <a:buNone/>
            </a:pPr>
            <a:br>
              <a:rPr lang="en-US" altLang="en-US" sz="2000" dirty="0"/>
            </a:b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34234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9FB98-431B-B52C-D2DF-1F66B7123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2BBF-AD41-5DEB-0AC0-E842361B1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Forms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263BD989-40D4-0110-CC89-BCFEBEFAE09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498850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Select </a:t>
            </a:r>
            <a:r>
              <a:rPr lang="en-US" altLang="en-US" sz="1800" b="1" dirty="0"/>
              <a:t>New</a:t>
            </a:r>
            <a:r>
              <a:rPr lang="en-US" altLang="en-US" sz="1800" dirty="0"/>
              <a:t> &gt; </a:t>
            </a:r>
            <a:r>
              <a:rPr lang="en-US" altLang="en-US" sz="1800" b="1" dirty="0"/>
              <a:t>More</a:t>
            </a:r>
            <a:r>
              <a:rPr lang="en-US" altLang="en-US" sz="1800" dirty="0"/>
              <a:t> &gt; </a:t>
            </a:r>
            <a:r>
              <a:rPr lang="en-US" altLang="en-US" sz="1800" b="1" dirty="0"/>
              <a:t>Google Forms</a:t>
            </a:r>
            <a:r>
              <a:rPr lang="en-US" altLang="en-US" sz="1800" dirty="0"/>
              <a:t>. Enter a title for your form.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Add five questions of your choice using at least three different question types.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Preview the form.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Share the form and have group members submit responses.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View a summary of responses.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View individual responses.</a:t>
            </a:r>
            <a:br>
              <a:rPr lang="en-US" altLang="en-US" sz="2000" dirty="0"/>
            </a:br>
            <a:endParaRPr lang="en-US" alt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4184A-37DB-1EFB-185F-50A529947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2125" y="287728"/>
            <a:ext cx="1041545" cy="144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19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8A355-3E37-3931-C3C8-E3C639F18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8D2F503F-A4CC-900D-5232-EE68DC78A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2618" y="525556"/>
            <a:ext cx="742857" cy="742857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509A10-228E-3E16-12C6-A9476D27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Explore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9F652130-86CB-5C38-B849-910F51374B1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498850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Open a new Google Doc and title it “World History Notes.”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Using a bulleted list, note anything that you know about Julius Caesar.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Click the </a:t>
            </a:r>
            <a:r>
              <a:rPr lang="en-US" altLang="en-US" sz="1800" b="1" dirty="0"/>
              <a:t>Explore</a:t>
            </a:r>
            <a:r>
              <a:rPr lang="en-US" altLang="en-US" sz="1800" dirty="0"/>
              <a:t> button in the bottom right corner of the window.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Use the </a:t>
            </a:r>
            <a:r>
              <a:rPr lang="en-US" altLang="en-US" sz="1800" b="1" dirty="0"/>
              <a:t>Web</a:t>
            </a:r>
            <a:r>
              <a:rPr lang="en-US" altLang="en-US" sz="1800" dirty="0"/>
              <a:t> tab to find more information about Julius Caesar.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Use the </a:t>
            </a:r>
            <a:r>
              <a:rPr lang="en-US" altLang="en-US" sz="1800" b="1" dirty="0"/>
              <a:t>Images</a:t>
            </a:r>
            <a:r>
              <a:rPr lang="en-US" altLang="en-US" sz="1800" dirty="0"/>
              <a:t> tab to drag and drop an image into your notes.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Use the </a:t>
            </a:r>
            <a:r>
              <a:rPr lang="en-US" altLang="en-US" sz="1800" b="1" dirty="0"/>
              <a:t>Drive</a:t>
            </a:r>
            <a:r>
              <a:rPr lang="en-US" altLang="en-US" sz="1800" dirty="0"/>
              <a:t> tab to search for any other notes that you might have.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sz="1800" dirty="0"/>
              <a:t>Try out the </a:t>
            </a:r>
            <a:r>
              <a:rPr lang="en-US" altLang="en-US" sz="1800" b="1" dirty="0"/>
              <a:t>Explore </a:t>
            </a:r>
            <a:r>
              <a:rPr lang="en-US" altLang="en-US" sz="1800" dirty="0"/>
              <a:t>button in other Google apps! Try it with the Sheets task card data. </a:t>
            </a:r>
          </a:p>
        </p:txBody>
      </p:sp>
    </p:spTree>
    <p:extLst>
      <p:ext uri="{BB962C8B-B14F-4D97-AF65-F5344CB8AC3E}">
        <p14:creationId xmlns:p14="http://schemas.microsoft.com/office/powerpoint/2010/main" val="339497827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184</TotalTime>
  <Words>590</Words>
  <Application>Microsoft Office PowerPoint</Application>
  <PresentationFormat>On-screen Show (16:9)</PresentationFormat>
  <Paragraphs>58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Google Workspace Task Cards</vt:lpstr>
      <vt:lpstr>Docs</vt:lpstr>
      <vt:lpstr>Docs</vt:lpstr>
      <vt:lpstr>Slides</vt:lpstr>
      <vt:lpstr>Sheets</vt:lpstr>
      <vt:lpstr>Drawings</vt:lpstr>
      <vt:lpstr>Forms</vt:lpstr>
      <vt:lpstr>Explore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12</cp:revision>
  <dcterms:created xsi:type="dcterms:W3CDTF">2026-02-19T21:17:02Z</dcterms:created>
  <dcterms:modified xsi:type="dcterms:W3CDTF">2026-03-03T20:16:57Z</dcterms:modified>
  <cp:category/>
</cp:coreProperties>
</file>