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5" r:id="rId2"/>
  </p:sldMasterIdLst>
  <p:notesMasterIdLst>
    <p:notesMasterId r:id="rId35"/>
  </p:notesMasterIdLst>
  <p:sldIdLst>
    <p:sldId id="256" r:id="rId3"/>
    <p:sldId id="257" r:id="rId4"/>
    <p:sldId id="288" r:id="rId5"/>
    <p:sldId id="259" r:id="rId6"/>
    <p:sldId id="260" r:id="rId7"/>
    <p:sldId id="261" r:id="rId8"/>
    <p:sldId id="262" r:id="rId9"/>
    <p:sldId id="263" r:id="rId10"/>
    <p:sldId id="289" r:id="rId11"/>
    <p:sldId id="290" r:id="rId12"/>
    <p:sldId id="291" r:id="rId13"/>
    <p:sldId id="267" r:id="rId14"/>
    <p:sldId id="268" r:id="rId15"/>
    <p:sldId id="269" r:id="rId16"/>
    <p:sldId id="292" r:id="rId17"/>
    <p:sldId id="293" r:id="rId18"/>
    <p:sldId id="272" r:id="rId19"/>
    <p:sldId id="294" r:id="rId20"/>
    <p:sldId id="275" r:id="rId21"/>
    <p:sldId id="295" r:id="rId22"/>
    <p:sldId id="296" r:id="rId23"/>
    <p:sldId id="297" r:id="rId24"/>
    <p:sldId id="298" r:id="rId25"/>
    <p:sldId id="299" r:id="rId26"/>
    <p:sldId id="300" r:id="rId27"/>
    <p:sldId id="282" r:id="rId28"/>
    <p:sldId id="283" r:id="rId29"/>
    <p:sldId id="284" r:id="rId30"/>
    <p:sldId id="285" r:id="rId31"/>
    <p:sldId id="301" r:id="rId32"/>
    <p:sldId id="287" r:id="rId33"/>
    <p:sldId id="274" r:id="rId34"/>
  </p:sldIdLst>
  <p:sldSz cx="9144000" cy="5143500" type="screen16x9"/>
  <p:notesSz cx="6858000" cy="9144000"/>
  <p:embeddedFontLst>
    <p:embeddedFont>
      <p:font typeface="Montserrat" pitchFamily="2" charset="77"/>
      <p:regular r:id="rId36"/>
      <p:bold r:id="rId37"/>
      <p:italic r:id="rId38"/>
      <p:boldItalic r:id="rId39"/>
    </p:embeddedFont>
    <p:embeddedFont>
      <p:font typeface="Open Sans" panose="020B0606030504020204" pitchFamily="34" charset="0"/>
      <p:regular r:id="rId40"/>
      <p:bold r:id="rId41"/>
      <p:italic r:id="rId42"/>
      <p:boldItalic r:id="rId43"/>
    </p:embeddedFont>
    <p:embeddedFont>
      <p:font typeface="Palatino Linotype" panose="02040502050505030304" pitchFamily="18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F10C67-3DAC-5F41-92FC-4B6AE4FDB8B9}" v="62" dt="2024-09-10T20:21:08.0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3"/>
    <p:restoredTop sz="76735"/>
  </p:normalViewPr>
  <p:slideViewPr>
    <p:cSldViewPr snapToGrid="0">
      <p:cViewPr varScale="1">
        <p:scale>
          <a:sx n="129" d="100"/>
          <a:sy n="129" d="100"/>
        </p:scale>
        <p:origin x="18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microsoft.com/office/2015/10/relationships/revisionInfo" Target="revisionInfo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9.fntdata"/><Relationship Id="rId52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rram, Jehanne" userId="85e21374-e6a7-4794-bfaa-d28b9d520c64" providerId="ADAL" clId="{F7F10C67-3DAC-5F41-92FC-4B6AE4FDB8B9}"/>
    <pc:docChg chg="undo custSel addSld delSld modSld sldOrd modMainMaster">
      <pc:chgData name="Moharram, Jehanne" userId="85e21374-e6a7-4794-bfaa-d28b9d520c64" providerId="ADAL" clId="{F7F10C67-3DAC-5F41-92FC-4B6AE4FDB8B9}" dt="2024-09-10T20:21:28.107" v="335" actId="2696"/>
      <pc:docMkLst>
        <pc:docMk/>
      </pc:docMkLst>
      <pc:sldChg chg="modTransition modNotes">
        <pc:chgData name="Moharram, Jehanne" userId="85e21374-e6a7-4794-bfaa-d28b9d520c64" providerId="ADAL" clId="{F7F10C67-3DAC-5F41-92FC-4B6AE4FDB8B9}" dt="2024-09-10T19:29:55.217" v="113"/>
        <pc:sldMkLst>
          <pc:docMk/>
          <pc:sldMk cId="0" sldId="256"/>
        </pc:sldMkLst>
      </pc:sldChg>
      <pc:sldChg chg="addSp delSp modSp del mod">
        <pc:chgData name="Moharram, Jehanne" userId="85e21374-e6a7-4794-bfaa-d28b9d520c64" providerId="ADAL" clId="{F7F10C67-3DAC-5F41-92FC-4B6AE4FDB8B9}" dt="2024-09-10T19:21:10.560" v="79" actId="2696"/>
        <pc:sldMkLst>
          <pc:docMk/>
          <pc:sldMk cId="0" sldId="258"/>
        </pc:sldMkLst>
        <pc:spChg chg="add del mod">
          <ac:chgData name="Moharram, Jehanne" userId="85e21374-e6a7-4794-bfaa-d28b9d520c64" providerId="ADAL" clId="{F7F10C67-3DAC-5F41-92FC-4B6AE4FDB8B9}" dt="2024-09-10T19:20:31.700" v="72"/>
          <ac:spMkLst>
            <pc:docMk/>
            <pc:sldMk cId="0" sldId="258"/>
            <ac:spMk id="2" creationId="{96457C71-F16E-DF1F-3681-20F6512121E5}"/>
          </ac:spMkLst>
        </pc:spChg>
        <pc:spChg chg="add del mod">
          <ac:chgData name="Moharram, Jehanne" userId="85e21374-e6a7-4794-bfaa-d28b9d520c64" providerId="ADAL" clId="{F7F10C67-3DAC-5F41-92FC-4B6AE4FDB8B9}" dt="2024-09-10T19:20:39.636" v="75"/>
          <ac:spMkLst>
            <pc:docMk/>
            <pc:sldMk cId="0" sldId="258"/>
            <ac:spMk id="3" creationId="{F7517A79-D815-4A19-C095-36A2222D1AA2}"/>
          </ac:spMkLst>
        </pc:spChg>
      </pc:sldChg>
      <pc:sldChg chg="modSp mod">
        <pc:chgData name="Moharram, Jehanne" userId="85e21374-e6a7-4794-bfaa-d28b9d520c64" providerId="ADAL" clId="{F7F10C67-3DAC-5F41-92FC-4B6AE4FDB8B9}" dt="2024-09-09T20:08:53.958" v="1" actId="20577"/>
        <pc:sldMkLst>
          <pc:docMk/>
          <pc:sldMk cId="0" sldId="260"/>
        </pc:sldMkLst>
        <pc:spChg chg="mod">
          <ac:chgData name="Moharram, Jehanne" userId="85e21374-e6a7-4794-bfaa-d28b9d520c64" providerId="ADAL" clId="{F7F10C67-3DAC-5F41-92FC-4B6AE4FDB8B9}" dt="2024-09-09T20:08:53.958" v="1" actId="20577"/>
          <ac:spMkLst>
            <pc:docMk/>
            <pc:sldMk cId="0" sldId="260"/>
            <ac:spMk id="140" creationId="{00000000-0000-0000-0000-000000000000}"/>
          </ac:spMkLst>
        </pc:spChg>
      </pc:sldChg>
      <pc:sldChg chg="modSp">
        <pc:chgData name="Moharram, Jehanne" userId="85e21374-e6a7-4794-bfaa-d28b9d520c64" providerId="ADAL" clId="{F7F10C67-3DAC-5F41-92FC-4B6AE4FDB8B9}" dt="2024-09-10T19:29:55.217" v="113"/>
        <pc:sldMkLst>
          <pc:docMk/>
          <pc:sldMk cId="0" sldId="262"/>
        </pc:sldMkLst>
        <pc:spChg chg="mod">
          <ac:chgData name="Moharram, Jehanne" userId="85e21374-e6a7-4794-bfaa-d28b9d520c64" providerId="ADAL" clId="{F7F10C67-3DAC-5F41-92FC-4B6AE4FDB8B9}" dt="2024-09-10T19:29:55.217" v="113"/>
          <ac:spMkLst>
            <pc:docMk/>
            <pc:sldMk cId="0" sldId="262"/>
            <ac:spMk id="152" creationId="{00000000-0000-0000-0000-000000000000}"/>
          </ac:spMkLst>
        </pc:spChg>
        <pc:spChg chg="mod">
          <ac:chgData name="Moharram, Jehanne" userId="85e21374-e6a7-4794-bfaa-d28b9d520c64" providerId="ADAL" clId="{F7F10C67-3DAC-5F41-92FC-4B6AE4FDB8B9}" dt="2024-09-10T19:29:55.217" v="113"/>
          <ac:spMkLst>
            <pc:docMk/>
            <pc:sldMk cId="0" sldId="262"/>
            <ac:spMk id="153" creationId="{00000000-0000-0000-0000-000000000000}"/>
          </ac:spMkLst>
        </pc:spChg>
      </pc:sldChg>
      <pc:sldChg chg="del">
        <pc:chgData name="Moharram, Jehanne" userId="85e21374-e6a7-4794-bfaa-d28b9d520c64" providerId="ADAL" clId="{F7F10C67-3DAC-5F41-92FC-4B6AE4FDB8B9}" dt="2024-09-10T19:22:36.215" v="87" actId="2696"/>
        <pc:sldMkLst>
          <pc:docMk/>
          <pc:sldMk cId="0" sldId="264"/>
        </pc:sldMkLst>
      </pc:sldChg>
      <pc:sldChg chg="del">
        <pc:chgData name="Moharram, Jehanne" userId="85e21374-e6a7-4794-bfaa-d28b9d520c64" providerId="ADAL" clId="{F7F10C67-3DAC-5F41-92FC-4B6AE4FDB8B9}" dt="2024-09-10T19:23:58.874" v="97" actId="2696"/>
        <pc:sldMkLst>
          <pc:docMk/>
          <pc:sldMk cId="0" sldId="265"/>
        </pc:sldMkLst>
      </pc:sldChg>
      <pc:sldChg chg="del modNotesTx">
        <pc:chgData name="Moharram, Jehanne" userId="85e21374-e6a7-4794-bfaa-d28b9d520c64" providerId="ADAL" clId="{F7F10C67-3DAC-5F41-92FC-4B6AE4FDB8B9}" dt="2024-09-10T19:26:49.465" v="102" actId="2696"/>
        <pc:sldMkLst>
          <pc:docMk/>
          <pc:sldMk cId="0" sldId="266"/>
        </pc:sldMkLst>
      </pc:sldChg>
      <pc:sldChg chg="addSp delSp modSp mod">
        <pc:chgData name="Moharram, Jehanne" userId="85e21374-e6a7-4794-bfaa-d28b9d520c64" providerId="ADAL" clId="{F7F10C67-3DAC-5F41-92FC-4B6AE4FDB8B9}" dt="2024-09-10T19:32:49.334" v="146"/>
        <pc:sldMkLst>
          <pc:docMk/>
          <pc:sldMk cId="0" sldId="267"/>
        </pc:sldMkLst>
        <pc:spChg chg="add del mod">
          <ac:chgData name="Moharram, Jehanne" userId="85e21374-e6a7-4794-bfaa-d28b9d520c64" providerId="ADAL" clId="{F7F10C67-3DAC-5F41-92FC-4B6AE4FDB8B9}" dt="2024-09-10T19:32:22.308" v="137"/>
          <ac:spMkLst>
            <pc:docMk/>
            <pc:sldMk cId="0" sldId="267"/>
            <ac:spMk id="2" creationId="{4C3A3210-E0D9-86CE-18E2-D944FA17332F}"/>
          </ac:spMkLst>
        </pc:spChg>
        <pc:spChg chg="add del mod">
          <ac:chgData name="Moharram, Jehanne" userId="85e21374-e6a7-4794-bfaa-d28b9d520c64" providerId="ADAL" clId="{F7F10C67-3DAC-5F41-92FC-4B6AE4FDB8B9}" dt="2024-09-10T19:32:23.563" v="139"/>
          <ac:spMkLst>
            <pc:docMk/>
            <pc:sldMk cId="0" sldId="267"/>
            <ac:spMk id="3" creationId="{92C16825-A045-9162-EFED-BDC577C9C6F5}"/>
          </ac:spMkLst>
        </pc:spChg>
        <pc:picChg chg="add mod">
          <ac:chgData name="Moharram, Jehanne" userId="85e21374-e6a7-4794-bfaa-d28b9d520c64" providerId="ADAL" clId="{F7F10C67-3DAC-5F41-92FC-4B6AE4FDB8B9}" dt="2024-09-10T19:32:49.334" v="146"/>
          <ac:picMkLst>
            <pc:docMk/>
            <pc:sldMk cId="0" sldId="267"/>
            <ac:picMk id="4" creationId="{CF76EFFA-881D-0D46-A674-030067962F2A}"/>
          </ac:picMkLst>
        </pc:picChg>
      </pc:sldChg>
      <pc:sldChg chg="modSp">
        <pc:chgData name="Moharram, Jehanne" userId="85e21374-e6a7-4794-bfaa-d28b9d520c64" providerId="ADAL" clId="{F7F10C67-3DAC-5F41-92FC-4B6AE4FDB8B9}" dt="2024-09-10T19:29:55.217" v="113"/>
        <pc:sldMkLst>
          <pc:docMk/>
          <pc:sldMk cId="0" sldId="268"/>
        </pc:sldMkLst>
        <pc:spChg chg="mod">
          <ac:chgData name="Moharram, Jehanne" userId="85e21374-e6a7-4794-bfaa-d28b9d520c64" providerId="ADAL" clId="{F7F10C67-3DAC-5F41-92FC-4B6AE4FDB8B9}" dt="2024-09-10T19:29:55.217" v="113"/>
          <ac:spMkLst>
            <pc:docMk/>
            <pc:sldMk cId="0" sldId="268"/>
            <ac:spMk id="197" creationId="{00000000-0000-0000-0000-000000000000}"/>
          </ac:spMkLst>
        </pc:spChg>
        <pc:spChg chg="mod">
          <ac:chgData name="Moharram, Jehanne" userId="85e21374-e6a7-4794-bfaa-d28b9d520c64" providerId="ADAL" clId="{F7F10C67-3DAC-5F41-92FC-4B6AE4FDB8B9}" dt="2024-09-10T19:29:55.217" v="113"/>
          <ac:spMkLst>
            <pc:docMk/>
            <pc:sldMk cId="0" sldId="268"/>
            <ac:spMk id="198" creationId="{00000000-0000-0000-0000-000000000000}"/>
          </ac:spMkLst>
        </pc:spChg>
      </pc:sldChg>
      <pc:sldChg chg="modSp">
        <pc:chgData name="Moharram, Jehanne" userId="85e21374-e6a7-4794-bfaa-d28b9d520c64" providerId="ADAL" clId="{F7F10C67-3DAC-5F41-92FC-4B6AE4FDB8B9}" dt="2024-09-10T19:29:55.217" v="113"/>
        <pc:sldMkLst>
          <pc:docMk/>
          <pc:sldMk cId="0" sldId="269"/>
        </pc:sldMkLst>
        <pc:spChg chg="mod">
          <ac:chgData name="Moharram, Jehanne" userId="85e21374-e6a7-4794-bfaa-d28b9d520c64" providerId="ADAL" clId="{F7F10C67-3DAC-5F41-92FC-4B6AE4FDB8B9}" dt="2024-09-10T19:29:55.217" v="113"/>
          <ac:spMkLst>
            <pc:docMk/>
            <pc:sldMk cId="0" sldId="269"/>
            <ac:spMk id="206" creationId="{00000000-0000-0000-0000-000000000000}"/>
          </ac:spMkLst>
        </pc:spChg>
        <pc:spChg chg="mod">
          <ac:chgData name="Moharram, Jehanne" userId="85e21374-e6a7-4794-bfaa-d28b9d520c64" providerId="ADAL" clId="{F7F10C67-3DAC-5F41-92FC-4B6AE4FDB8B9}" dt="2024-09-10T19:29:55.217" v="113"/>
          <ac:spMkLst>
            <pc:docMk/>
            <pc:sldMk cId="0" sldId="269"/>
            <ac:spMk id="207" creationId="{00000000-0000-0000-0000-000000000000}"/>
          </ac:spMkLst>
        </pc:spChg>
        <pc:spChg chg="mod">
          <ac:chgData name="Moharram, Jehanne" userId="85e21374-e6a7-4794-bfaa-d28b9d520c64" providerId="ADAL" clId="{F7F10C67-3DAC-5F41-92FC-4B6AE4FDB8B9}" dt="2024-09-10T19:29:55.217" v="113"/>
          <ac:spMkLst>
            <pc:docMk/>
            <pc:sldMk cId="0" sldId="269"/>
            <ac:spMk id="208" creationId="{00000000-0000-0000-0000-000000000000}"/>
          </ac:spMkLst>
        </pc:spChg>
      </pc:sldChg>
      <pc:sldChg chg="del modNotesTx">
        <pc:chgData name="Moharram, Jehanne" userId="85e21374-e6a7-4794-bfaa-d28b9d520c64" providerId="ADAL" clId="{F7F10C67-3DAC-5F41-92FC-4B6AE4FDB8B9}" dt="2024-09-10T19:35:40.463" v="168" actId="2696"/>
        <pc:sldMkLst>
          <pc:docMk/>
          <pc:sldMk cId="0" sldId="270"/>
        </pc:sldMkLst>
      </pc:sldChg>
      <pc:sldChg chg="modSp del modNotesTx">
        <pc:chgData name="Moharram, Jehanne" userId="85e21374-e6a7-4794-bfaa-d28b9d520c64" providerId="ADAL" clId="{F7F10C67-3DAC-5F41-92FC-4B6AE4FDB8B9}" dt="2024-09-10T20:02:49.254" v="179" actId="2696"/>
        <pc:sldMkLst>
          <pc:docMk/>
          <pc:sldMk cId="0" sldId="271"/>
        </pc:sldMkLst>
        <pc:spChg chg="mod">
          <ac:chgData name="Moharram, Jehanne" userId="85e21374-e6a7-4794-bfaa-d28b9d520c64" providerId="ADAL" clId="{F7F10C67-3DAC-5F41-92FC-4B6AE4FDB8B9}" dt="2024-09-10T19:29:55.217" v="113"/>
          <ac:spMkLst>
            <pc:docMk/>
            <pc:sldMk cId="0" sldId="271"/>
            <ac:spMk id="221" creationId="{00000000-0000-0000-0000-000000000000}"/>
          </ac:spMkLst>
        </pc:spChg>
      </pc:sldChg>
      <pc:sldChg chg="modSp del">
        <pc:chgData name="Moharram, Jehanne" userId="85e21374-e6a7-4794-bfaa-d28b9d520c64" providerId="ADAL" clId="{F7F10C67-3DAC-5F41-92FC-4B6AE4FDB8B9}" dt="2024-09-10T20:07:53.873" v="205" actId="2696"/>
        <pc:sldMkLst>
          <pc:docMk/>
          <pc:sldMk cId="0" sldId="273"/>
        </pc:sldMkLst>
        <pc:spChg chg="mod">
          <ac:chgData name="Moharram, Jehanne" userId="85e21374-e6a7-4794-bfaa-d28b9d520c64" providerId="ADAL" clId="{F7F10C67-3DAC-5F41-92FC-4B6AE4FDB8B9}" dt="2024-09-10T19:29:55.217" v="113"/>
          <ac:spMkLst>
            <pc:docMk/>
            <pc:sldMk cId="0" sldId="273"/>
            <ac:spMk id="234" creationId="{00000000-0000-0000-0000-000000000000}"/>
          </ac:spMkLst>
        </pc:spChg>
      </pc:sldChg>
      <pc:sldChg chg="modSp ord modNotesTx">
        <pc:chgData name="Moharram, Jehanne" userId="85e21374-e6a7-4794-bfaa-d28b9d520c64" providerId="ADAL" clId="{F7F10C67-3DAC-5F41-92FC-4B6AE4FDB8B9}" dt="2024-09-10T19:29:55.217" v="113"/>
        <pc:sldMkLst>
          <pc:docMk/>
          <pc:sldMk cId="0" sldId="274"/>
        </pc:sldMkLst>
        <pc:spChg chg="mod">
          <ac:chgData name="Moharram, Jehanne" userId="85e21374-e6a7-4794-bfaa-d28b9d520c64" providerId="ADAL" clId="{F7F10C67-3DAC-5F41-92FC-4B6AE4FDB8B9}" dt="2024-09-10T19:29:55.217" v="113"/>
          <ac:spMkLst>
            <pc:docMk/>
            <pc:sldMk cId="0" sldId="274"/>
            <ac:spMk id="241" creationId="{00000000-0000-0000-0000-000000000000}"/>
          </ac:spMkLst>
        </pc:spChg>
      </pc:sldChg>
      <pc:sldChg chg="modSp del modNotesTx">
        <pc:chgData name="Moharram, Jehanne" userId="85e21374-e6a7-4794-bfaa-d28b9d520c64" providerId="ADAL" clId="{F7F10C67-3DAC-5F41-92FC-4B6AE4FDB8B9}" dt="2024-09-10T20:08:30.332" v="210" actId="2696"/>
        <pc:sldMkLst>
          <pc:docMk/>
          <pc:sldMk cId="0" sldId="276"/>
        </pc:sldMkLst>
        <pc:spChg chg="mod">
          <ac:chgData name="Moharram, Jehanne" userId="85e21374-e6a7-4794-bfaa-d28b9d520c64" providerId="ADAL" clId="{F7F10C67-3DAC-5F41-92FC-4B6AE4FDB8B9}" dt="2024-09-10T19:29:55.217" v="113"/>
          <ac:spMkLst>
            <pc:docMk/>
            <pc:sldMk cId="0" sldId="276"/>
            <ac:spMk id="257" creationId="{00000000-0000-0000-0000-000000000000}"/>
          </ac:spMkLst>
        </pc:spChg>
      </pc:sldChg>
      <pc:sldChg chg="modSp del modNotesTx">
        <pc:chgData name="Moharram, Jehanne" userId="85e21374-e6a7-4794-bfaa-d28b9d520c64" providerId="ADAL" clId="{F7F10C67-3DAC-5F41-92FC-4B6AE4FDB8B9}" dt="2024-09-10T20:09:49.962" v="218" actId="2696"/>
        <pc:sldMkLst>
          <pc:docMk/>
          <pc:sldMk cId="0" sldId="277"/>
        </pc:sldMkLst>
        <pc:spChg chg="mod">
          <ac:chgData name="Moharram, Jehanne" userId="85e21374-e6a7-4794-bfaa-d28b9d520c64" providerId="ADAL" clId="{F7F10C67-3DAC-5F41-92FC-4B6AE4FDB8B9}" dt="2024-09-10T19:29:55.217" v="113"/>
          <ac:spMkLst>
            <pc:docMk/>
            <pc:sldMk cId="0" sldId="277"/>
            <ac:spMk id="263" creationId="{00000000-0000-0000-0000-000000000000}"/>
          </ac:spMkLst>
        </pc:spChg>
      </pc:sldChg>
      <pc:sldChg chg="modSp del">
        <pc:chgData name="Moharram, Jehanne" userId="85e21374-e6a7-4794-bfaa-d28b9d520c64" providerId="ADAL" clId="{F7F10C67-3DAC-5F41-92FC-4B6AE4FDB8B9}" dt="2024-09-10T20:11:25.340" v="243" actId="2696"/>
        <pc:sldMkLst>
          <pc:docMk/>
          <pc:sldMk cId="0" sldId="278"/>
        </pc:sldMkLst>
        <pc:spChg chg="mod">
          <ac:chgData name="Moharram, Jehanne" userId="85e21374-e6a7-4794-bfaa-d28b9d520c64" providerId="ADAL" clId="{F7F10C67-3DAC-5F41-92FC-4B6AE4FDB8B9}" dt="2024-09-10T19:29:55.217" v="113"/>
          <ac:spMkLst>
            <pc:docMk/>
            <pc:sldMk cId="0" sldId="278"/>
            <ac:spMk id="270" creationId="{00000000-0000-0000-0000-000000000000}"/>
          </ac:spMkLst>
        </pc:spChg>
      </pc:sldChg>
      <pc:sldChg chg="addSp delSp modSp del mod modNotesTx">
        <pc:chgData name="Moharram, Jehanne" userId="85e21374-e6a7-4794-bfaa-d28b9d520c64" providerId="ADAL" clId="{F7F10C67-3DAC-5F41-92FC-4B6AE4FDB8B9}" dt="2024-09-10T20:14:56.835" v="271" actId="2696"/>
        <pc:sldMkLst>
          <pc:docMk/>
          <pc:sldMk cId="0" sldId="279"/>
        </pc:sldMkLst>
        <pc:spChg chg="add del mod">
          <ac:chgData name="Moharram, Jehanne" userId="85e21374-e6a7-4794-bfaa-d28b9d520c64" providerId="ADAL" clId="{F7F10C67-3DAC-5F41-92FC-4B6AE4FDB8B9}" dt="2024-09-10T20:13:30.487" v="257"/>
          <ac:spMkLst>
            <pc:docMk/>
            <pc:sldMk cId="0" sldId="279"/>
            <ac:spMk id="2" creationId="{8E760203-0F39-6078-97F8-4A51F81B2CF0}"/>
          </ac:spMkLst>
        </pc:spChg>
        <pc:spChg chg="mod">
          <ac:chgData name="Moharram, Jehanne" userId="85e21374-e6a7-4794-bfaa-d28b9d520c64" providerId="ADAL" clId="{F7F10C67-3DAC-5F41-92FC-4B6AE4FDB8B9}" dt="2024-09-10T19:29:55.217" v="113"/>
          <ac:spMkLst>
            <pc:docMk/>
            <pc:sldMk cId="0" sldId="279"/>
            <ac:spMk id="286" creationId="{00000000-0000-0000-0000-000000000000}"/>
          </ac:spMkLst>
        </pc:spChg>
        <pc:spChg chg="mod">
          <ac:chgData name="Moharram, Jehanne" userId="85e21374-e6a7-4794-bfaa-d28b9d520c64" providerId="ADAL" clId="{F7F10C67-3DAC-5F41-92FC-4B6AE4FDB8B9}" dt="2024-09-09T20:28:28.389" v="8" actId="20577"/>
          <ac:spMkLst>
            <pc:docMk/>
            <pc:sldMk cId="0" sldId="279"/>
            <ac:spMk id="287" creationId="{00000000-0000-0000-0000-000000000000}"/>
          </ac:spMkLst>
        </pc:spChg>
      </pc:sldChg>
      <pc:sldChg chg="modSp del">
        <pc:chgData name="Moharram, Jehanne" userId="85e21374-e6a7-4794-bfaa-d28b9d520c64" providerId="ADAL" clId="{F7F10C67-3DAC-5F41-92FC-4B6AE4FDB8B9}" dt="2024-09-10T20:18:17.332" v="302" actId="2696"/>
        <pc:sldMkLst>
          <pc:docMk/>
          <pc:sldMk cId="0" sldId="280"/>
        </pc:sldMkLst>
        <pc:spChg chg="mod">
          <ac:chgData name="Moharram, Jehanne" userId="85e21374-e6a7-4794-bfaa-d28b9d520c64" providerId="ADAL" clId="{F7F10C67-3DAC-5F41-92FC-4B6AE4FDB8B9}" dt="2024-09-10T19:29:55.217" v="113"/>
          <ac:spMkLst>
            <pc:docMk/>
            <pc:sldMk cId="0" sldId="280"/>
            <ac:spMk id="293" creationId="{00000000-0000-0000-0000-000000000000}"/>
          </ac:spMkLst>
        </pc:spChg>
        <pc:spChg chg="mod">
          <ac:chgData name="Moharram, Jehanne" userId="85e21374-e6a7-4794-bfaa-d28b9d520c64" providerId="ADAL" clId="{F7F10C67-3DAC-5F41-92FC-4B6AE4FDB8B9}" dt="2024-09-10T19:29:55.217" v="113"/>
          <ac:spMkLst>
            <pc:docMk/>
            <pc:sldMk cId="0" sldId="280"/>
            <ac:spMk id="294" creationId="{00000000-0000-0000-0000-000000000000}"/>
          </ac:spMkLst>
        </pc:spChg>
      </pc:sldChg>
      <pc:sldChg chg="modSp del mod modNotesTx">
        <pc:chgData name="Moharram, Jehanne" userId="85e21374-e6a7-4794-bfaa-d28b9d520c64" providerId="ADAL" clId="{F7F10C67-3DAC-5F41-92FC-4B6AE4FDB8B9}" dt="2024-09-10T20:19:18.420" v="313" actId="2696"/>
        <pc:sldMkLst>
          <pc:docMk/>
          <pc:sldMk cId="0" sldId="281"/>
        </pc:sldMkLst>
        <pc:picChg chg="mod">
          <ac:chgData name="Moharram, Jehanne" userId="85e21374-e6a7-4794-bfaa-d28b9d520c64" providerId="ADAL" clId="{F7F10C67-3DAC-5F41-92FC-4B6AE4FDB8B9}" dt="2024-09-10T20:18:33.199" v="304" actId="1076"/>
          <ac:picMkLst>
            <pc:docMk/>
            <pc:sldMk cId="0" sldId="281"/>
            <ac:picMk id="301" creationId="{00000000-0000-0000-0000-000000000000}"/>
          </ac:picMkLst>
        </pc:picChg>
      </pc:sldChg>
      <pc:sldChg chg="modSp mod">
        <pc:chgData name="Moharram, Jehanne" userId="85e21374-e6a7-4794-bfaa-d28b9d520c64" providerId="ADAL" clId="{F7F10C67-3DAC-5F41-92FC-4B6AE4FDB8B9}" dt="2024-09-10T19:29:55.217" v="113"/>
        <pc:sldMkLst>
          <pc:docMk/>
          <pc:sldMk cId="0" sldId="283"/>
        </pc:sldMkLst>
        <pc:spChg chg="mod">
          <ac:chgData name="Moharram, Jehanne" userId="85e21374-e6a7-4794-bfaa-d28b9d520c64" providerId="ADAL" clId="{F7F10C67-3DAC-5F41-92FC-4B6AE4FDB8B9}" dt="2024-09-09T20:53:39.632" v="30" actId="1076"/>
          <ac:spMkLst>
            <pc:docMk/>
            <pc:sldMk cId="0" sldId="283"/>
            <ac:spMk id="312" creationId="{00000000-0000-0000-0000-000000000000}"/>
          </ac:spMkLst>
        </pc:spChg>
        <pc:spChg chg="mod">
          <ac:chgData name="Moharram, Jehanne" userId="85e21374-e6a7-4794-bfaa-d28b9d520c64" providerId="ADAL" clId="{F7F10C67-3DAC-5F41-92FC-4B6AE4FDB8B9}" dt="2024-09-10T19:29:55.217" v="113"/>
          <ac:spMkLst>
            <pc:docMk/>
            <pc:sldMk cId="0" sldId="283"/>
            <ac:spMk id="313" creationId="{00000000-0000-0000-0000-000000000000}"/>
          </ac:spMkLst>
        </pc:spChg>
      </pc:sldChg>
      <pc:sldChg chg="modSp">
        <pc:chgData name="Moharram, Jehanne" userId="85e21374-e6a7-4794-bfaa-d28b9d520c64" providerId="ADAL" clId="{F7F10C67-3DAC-5F41-92FC-4B6AE4FDB8B9}" dt="2024-09-10T19:29:55.217" v="113"/>
        <pc:sldMkLst>
          <pc:docMk/>
          <pc:sldMk cId="0" sldId="284"/>
        </pc:sldMkLst>
        <pc:spChg chg="mod">
          <ac:chgData name="Moharram, Jehanne" userId="85e21374-e6a7-4794-bfaa-d28b9d520c64" providerId="ADAL" clId="{F7F10C67-3DAC-5F41-92FC-4B6AE4FDB8B9}" dt="2024-09-10T19:29:55.217" v="113"/>
          <ac:spMkLst>
            <pc:docMk/>
            <pc:sldMk cId="0" sldId="284"/>
            <ac:spMk id="318" creationId="{00000000-0000-0000-0000-000000000000}"/>
          </ac:spMkLst>
        </pc:spChg>
      </pc:sldChg>
      <pc:sldChg chg="modSp">
        <pc:chgData name="Moharram, Jehanne" userId="85e21374-e6a7-4794-bfaa-d28b9d520c64" providerId="ADAL" clId="{F7F10C67-3DAC-5F41-92FC-4B6AE4FDB8B9}" dt="2024-09-10T19:29:55.217" v="113"/>
        <pc:sldMkLst>
          <pc:docMk/>
          <pc:sldMk cId="0" sldId="285"/>
        </pc:sldMkLst>
        <pc:spChg chg="mod">
          <ac:chgData name="Moharram, Jehanne" userId="85e21374-e6a7-4794-bfaa-d28b9d520c64" providerId="ADAL" clId="{F7F10C67-3DAC-5F41-92FC-4B6AE4FDB8B9}" dt="2024-09-10T19:29:55.217" v="113"/>
          <ac:spMkLst>
            <pc:docMk/>
            <pc:sldMk cId="0" sldId="285"/>
            <ac:spMk id="325" creationId="{00000000-0000-0000-0000-000000000000}"/>
          </ac:spMkLst>
        </pc:spChg>
      </pc:sldChg>
      <pc:sldChg chg="modSp del modNotesTx">
        <pc:chgData name="Moharram, Jehanne" userId="85e21374-e6a7-4794-bfaa-d28b9d520c64" providerId="ADAL" clId="{F7F10C67-3DAC-5F41-92FC-4B6AE4FDB8B9}" dt="2024-09-10T20:21:28.107" v="335" actId="2696"/>
        <pc:sldMkLst>
          <pc:docMk/>
          <pc:sldMk cId="0" sldId="286"/>
        </pc:sldMkLst>
        <pc:spChg chg="mod">
          <ac:chgData name="Moharram, Jehanne" userId="85e21374-e6a7-4794-bfaa-d28b9d520c64" providerId="ADAL" clId="{F7F10C67-3DAC-5F41-92FC-4B6AE4FDB8B9}" dt="2024-09-10T19:29:55.217" v="113"/>
          <ac:spMkLst>
            <pc:docMk/>
            <pc:sldMk cId="0" sldId="286"/>
            <ac:spMk id="330" creationId="{00000000-0000-0000-0000-000000000000}"/>
          </ac:spMkLst>
        </pc:spChg>
      </pc:sldChg>
      <pc:sldChg chg="modSp modNotesTx">
        <pc:chgData name="Moharram, Jehanne" userId="85e21374-e6a7-4794-bfaa-d28b9d520c64" providerId="ADAL" clId="{F7F10C67-3DAC-5F41-92FC-4B6AE4FDB8B9}" dt="2024-09-10T19:29:55.217" v="113"/>
        <pc:sldMkLst>
          <pc:docMk/>
          <pc:sldMk cId="0" sldId="287"/>
        </pc:sldMkLst>
        <pc:spChg chg="mod">
          <ac:chgData name="Moharram, Jehanne" userId="85e21374-e6a7-4794-bfaa-d28b9d520c64" providerId="ADAL" clId="{F7F10C67-3DAC-5F41-92FC-4B6AE4FDB8B9}" dt="2024-09-10T19:29:55.217" v="113"/>
          <ac:spMkLst>
            <pc:docMk/>
            <pc:sldMk cId="0" sldId="287"/>
            <ac:spMk id="338" creationId="{00000000-0000-0000-0000-000000000000}"/>
          </ac:spMkLst>
        </pc:spChg>
        <pc:spChg chg="mod">
          <ac:chgData name="Moharram, Jehanne" userId="85e21374-e6a7-4794-bfaa-d28b9d520c64" providerId="ADAL" clId="{F7F10C67-3DAC-5F41-92FC-4B6AE4FDB8B9}" dt="2024-09-10T19:29:55.217" v="113"/>
          <ac:spMkLst>
            <pc:docMk/>
            <pc:sldMk cId="0" sldId="287"/>
            <ac:spMk id="339" creationId="{00000000-0000-0000-0000-000000000000}"/>
          </ac:spMkLst>
        </pc:spChg>
      </pc:sldChg>
      <pc:sldChg chg="addSp delSp modSp new mod">
        <pc:chgData name="Moharram, Jehanne" userId="85e21374-e6a7-4794-bfaa-d28b9d520c64" providerId="ADAL" clId="{F7F10C67-3DAC-5F41-92FC-4B6AE4FDB8B9}" dt="2024-09-10T19:29:55.217" v="113"/>
        <pc:sldMkLst>
          <pc:docMk/>
          <pc:sldMk cId="1977823682" sldId="288"/>
        </pc:sldMkLst>
        <pc:spChg chg="mod">
          <ac:chgData name="Moharram, Jehanne" userId="85e21374-e6a7-4794-bfaa-d28b9d520c64" providerId="ADAL" clId="{F7F10C67-3DAC-5F41-92FC-4B6AE4FDB8B9}" dt="2024-09-10T19:29:55.217" v="113"/>
          <ac:spMkLst>
            <pc:docMk/>
            <pc:sldMk cId="1977823682" sldId="288"/>
            <ac:spMk id="2" creationId="{3A5390BA-9C74-7050-F90B-B9C5854C5961}"/>
          </ac:spMkLst>
        </pc:spChg>
        <pc:spChg chg="del mod">
          <ac:chgData name="Moharram, Jehanne" userId="85e21374-e6a7-4794-bfaa-d28b9d520c64" providerId="ADAL" clId="{F7F10C67-3DAC-5F41-92FC-4B6AE4FDB8B9}" dt="2024-09-10T19:20:28.912" v="70"/>
          <ac:spMkLst>
            <pc:docMk/>
            <pc:sldMk cId="1977823682" sldId="288"/>
            <ac:spMk id="3" creationId="{2D6FE0C5-3569-1F15-5ACB-FDA7D7D2183A}"/>
          </ac:spMkLst>
        </pc:spChg>
        <pc:spChg chg="del mod">
          <ac:chgData name="Moharram, Jehanne" userId="85e21374-e6a7-4794-bfaa-d28b9d520c64" providerId="ADAL" clId="{F7F10C67-3DAC-5F41-92FC-4B6AE4FDB8B9}" dt="2024-09-10T19:20:40.624" v="76"/>
          <ac:spMkLst>
            <pc:docMk/>
            <pc:sldMk cId="1977823682" sldId="288"/>
            <ac:spMk id="4" creationId="{0E3F016D-2581-DC96-A7BC-EE42810CAAEC}"/>
          </ac:spMkLst>
        </pc:spChg>
        <pc:spChg chg="add del mod">
          <ac:chgData name="Moharram, Jehanne" userId="85e21374-e6a7-4794-bfaa-d28b9d520c64" providerId="ADAL" clId="{F7F10C67-3DAC-5F41-92FC-4B6AE4FDB8B9}" dt="2024-09-10T19:20:15.101" v="67" actId="478"/>
          <ac:spMkLst>
            <pc:docMk/>
            <pc:sldMk cId="1977823682" sldId="288"/>
            <ac:spMk id="5" creationId="{9C349B8D-649C-4704-11E8-0C2F73138685}"/>
          </ac:spMkLst>
        </pc:spChg>
        <pc:spChg chg="add del mod">
          <ac:chgData name="Moharram, Jehanne" userId="85e21374-e6a7-4794-bfaa-d28b9d520c64" providerId="ADAL" clId="{F7F10C67-3DAC-5F41-92FC-4B6AE4FDB8B9}" dt="2024-09-10T19:20:09.763" v="64" actId="478"/>
          <ac:spMkLst>
            <pc:docMk/>
            <pc:sldMk cId="1977823682" sldId="288"/>
            <ac:spMk id="6" creationId="{969FE29C-0820-9E62-9839-5248A0963D57}"/>
          </ac:spMkLst>
        </pc:spChg>
        <pc:spChg chg="add mod">
          <ac:chgData name="Moharram, Jehanne" userId="85e21374-e6a7-4794-bfaa-d28b9d520c64" providerId="ADAL" clId="{F7F10C67-3DAC-5F41-92FC-4B6AE4FDB8B9}" dt="2024-09-10T19:29:55.217" v="113"/>
          <ac:spMkLst>
            <pc:docMk/>
            <pc:sldMk cId="1977823682" sldId="288"/>
            <ac:spMk id="7" creationId="{D44AE93E-12E7-8C09-1BC8-7F7038588F4A}"/>
          </ac:spMkLst>
        </pc:spChg>
        <pc:spChg chg="add mod">
          <ac:chgData name="Moharram, Jehanne" userId="85e21374-e6a7-4794-bfaa-d28b9d520c64" providerId="ADAL" clId="{F7F10C67-3DAC-5F41-92FC-4B6AE4FDB8B9}" dt="2024-09-10T19:29:55.217" v="113"/>
          <ac:spMkLst>
            <pc:docMk/>
            <pc:sldMk cId="1977823682" sldId="288"/>
            <ac:spMk id="8" creationId="{9CA6A9AE-7B78-3D70-417C-608A345B1EFD}"/>
          </ac:spMkLst>
        </pc:spChg>
      </pc:sldChg>
      <pc:sldChg chg="new del">
        <pc:chgData name="Moharram, Jehanne" userId="85e21374-e6a7-4794-bfaa-d28b9d520c64" providerId="ADAL" clId="{F7F10C67-3DAC-5F41-92FC-4B6AE4FDB8B9}" dt="2024-09-10T19:17:26.283" v="32" actId="680"/>
        <pc:sldMkLst>
          <pc:docMk/>
          <pc:sldMk cId="3245514297" sldId="288"/>
        </pc:sldMkLst>
      </pc:sldChg>
      <pc:sldChg chg="addSp modSp new mod">
        <pc:chgData name="Moharram, Jehanne" userId="85e21374-e6a7-4794-bfaa-d28b9d520c64" providerId="ADAL" clId="{F7F10C67-3DAC-5F41-92FC-4B6AE4FDB8B9}" dt="2024-09-10T19:29:55.217" v="113"/>
        <pc:sldMkLst>
          <pc:docMk/>
          <pc:sldMk cId="3129900708" sldId="289"/>
        </pc:sldMkLst>
        <pc:spChg chg="mod">
          <ac:chgData name="Moharram, Jehanne" userId="85e21374-e6a7-4794-bfaa-d28b9d520c64" providerId="ADAL" clId="{F7F10C67-3DAC-5F41-92FC-4B6AE4FDB8B9}" dt="2024-09-10T19:23:22.657" v="92" actId="14100"/>
          <ac:spMkLst>
            <pc:docMk/>
            <pc:sldMk cId="3129900708" sldId="289"/>
            <ac:spMk id="2" creationId="{F18CBB69-9E27-E0BE-494E-B68189C25BB2}"/>
          </ac:spMkLst>
        </pc:spChg>
        <pc:spChg chg="mod">
          <ac:chgData name="Moharram, Jehanne" userId="85e21374-e6a7-4794-bfaa-d28b9d520c64" providerId="ADAL" clId="{F7F10C67-3DAC-5F41-92FC-4B6AE4FDB8B9}" dt="2024-09-10T19:29:55.217" v="113"/>
          <ac:spMkLst>
            <pc:docMk/>
            <pc:sldMk cId="3129900708" sldId="289"/>
            <ac:spMk id="3" creationId="{4A1F29DA-00C0-F50E-90BF-6BE516C03E0A}"/>
          </ac:spMkLst>
        </pc:spChg>
        <pc:spChg chg="add mod">
          <ac:chgData name="Moharram, Jehanne" userId="85e21374-e6a7-4794-bfaa-d28b9d520c64" providerId="ADAL" clId="{F7F10C67-3DAC-5F41-92FC-4B6AE4FDB8B9}" dt="2024-09-10T19:22:18.731" v="84"/>
          <ac:spMkLst>
            <pc:docMk/>
            <pc:sldMk cId="3129900708" sldId="289"/>
            <ac:spMk id="4" creationId="{83E6C5CA-18B0-3EA3-4E07-2BC4F7FA53ED}"/>
          </ac:spMkLst>
        </pc:spChg>
        <pc:spChg chg="add mod">
          <ac:chgData name="Moharram, Jehanne" userId="85e21374-e6a7-4794-bfaa-d28b9d520c64" providerId="ADAL" clId="{F7F10C67-3DAC-5F41-92FC-4B6AE4FDB8B9}" dt="2024-09-10T19:22:24.504" v="85"/>
          <ac:spMkLst>
            <pc:docMk/>
            <pc:sldMk cId="3129900708" sldId="289"/>
            <ac:spMk id="5" creationId="{AAEECAD0-2F7C-F765-DBAC-2842EF9FDABE}"/>
          </ac:spMkLst>
        </pc:spChg>
        <pc:spChg chg="add mod">
          <ac:chgData name="Moharram, Jehanne" userId="85e21374-e6a7-4794-bfaa-d28b9d520c64" providerId="ADAL" clId="{F7F10C67-3DAC-5F41-92FC-4B6AE4FDB8B9}" dt="2024-09-10T19:22:29.811" v="86"/>
          <ac:spMkLst>
            <pc:docMk/>
            <pc:sldMk cId="3129900708" sldId="289"/>
            <ac:spMk id="6" creationId="{40B6E1F0-7BD8-13DC-74B6-40E32A71EFC6}"/>
          </ac:spMkLst>
        </pc:spChg>
      </pc:sldChg>
      <pc:sldChg chg="addSp modSp new mod">
        <pc:chgData name="Moharram, Jehanne" userId="85e21374-e6a7-4794-bfaa-d28b9d520c64" providerId="ADAL" clId="{F7F10C67-3DAC-5F41-92FC-4B6AE4FDB8B9}" dt="2024-09-10T19:29:55.217" v="113"/>
        <pc:sldMkLst>
          <pc:docMk/>
          <pc:sldMk cId="2126542320" sldId="290"/>
        </pc:sldMkLst>
        <pc:spChg chg="mod">
          <ac:chgData name="Moharram, Jehanne" userId="85e21374-e6a7-4794-bfaa-d28b9d520c64" providerId="ADAL" clId="{F7F10C67-3DAC-5F41-92FC-4B6AE4FDB8B9}" dt="2024-09-10T19:23:32.243" v="93" actId="14100"/>
          <ac:spMkLst>
            <pc:docMk/>
            <pc:sldMk cId="2126542320" sldId="290"/>
            <ac:spMk id="2" creationId="{13FC0905-3E27-DBBD-AEB8-145FF00A75F7}"/>
          </ac:spMkLst>
        </pc:spChg>
        <pc:spChg chg="mod">
          <ac:chgData name="Moharram, Jehanne" userId="85e21374-e6a7-4794-bfaa-d28b9d520c64" providerId="ADAL" clId="{F7F10C67-3DAC-5F41-92FC-4B6AE4FDB8B9}" dt="2024-09-10T19:29:55.217" v="113"/>
          <ac:spMkLst>
            <pc:docMk/>
            <pc:sldMk cId="2126542320" sldId="290"/>
            <ac:spMk id="3" creationId="{A2DAB1F1-A5FA-CDAB-A172-2EDA7266DE40}"/>
          </ac:spMkLst>
        </pc:spChg>
        <pc:spChg chg="add mod">
          <ac:chgData name="Moharram, Jehanne" userId="85e21374-e6a7-4794-bfaa-d28b9d520c64" providerId="ADAL" clId="{F7F10C67-3DAC-5F41-92FC-4B6AE4FDB8B9}" dt="2024-09-10T19:23:40.737" v="94"/>
          <ac:spMkLst>
            <pc:docMk/>
            <pc:sldMk cId="2126542320" sldId="290"/>
            <ac:spMk id="4" creationId="{63A89826-6524-AB35-087E-B7FF81EBB368}"/>
          </ac:spMkLst>
        </pc:spChg>
        <pc:spChg chg="add mod">
          <ac:chgData name="Moharram, Jehanne" userId="85e21374-e6a7-4794-bfaa-d28b9d520c64" providerId="ADAL" clId="{F7F10C67-3DAC-5F41-92FC-4B6AE4FDB8B9}" dt="2024-09-10T19:23:46.330" v="95"/>
          <ac:spMkLst>
            <pc:docMk/>
            <pc:sldMk cId="2126542320" sldId="290"/>
            <ac:spMk id="5" creationId="{F8E3292B-387B-BD6A-2B39-1DACB34564EF}"/>
          </ac:spMkLst>
        </pc:spChg>
        <pc:spChg chg="add mod">
          <ac:chgData name="Moharram, Jehanne" userId="85e21374-e6a7-4794-bfaa-d28b9d520c64" providerId="ADAL" clId="{F7F10C67-3DAC-5F41-92FC-4B6AE4FDB8B9}" dt="2024-09-10T19:23:51.314" v="96"/>
          <ac:spMkLst>
            <pc:docMk/>
            <pc:sldMk cId="2126542320" sldId="290"/>
            <ac:spMk id="6" creationId="{41A4938F-F7F6-2092-5094-9CCBDAE41AFF}"/>
          </ac:spMkLst>
        </pc:spChg>
      </pc:sldChg>
      <pc:sldChg chg="addSp delSp modSp new mod modNotesTx">
        <pc:chgData name="Moharram, Jehanne" userId="85e21374-e6a7-4794-bfaa-d28b9d520c64" providerId="ADAL" clId="{F7F10C67-3DAC-5F41-92FC-4B6AE4FDB8B9}" dt="2024-09-10T19:32:45.873" v="145"/>
        <pc:sldMkLst>
          <pc:docMk/>
          <pc:sldMk cId="1255165877" sldId="291"/>
        </pc:sldMkLst>
        <pc:spChg chg="add mod">
          <ac:chgData name="Moharram, Jehanne" userId="85e21374-e6a7-4794-bfaa-d28b9d520c64" providerId="ADAL" clId="{F7F10C67-3DAC-5F41-92FC-4B6AE4FDB8B9}" dt="2024-09-10T19:26:34.885" v="100"/>
          <ac:spMkLst>
            <pc:docMk/>
            <pc:sldMk cId="1255165877" sldId="291"/>
            <ac:spMk id="3" creationId="{14AA2734-728E-22D8-7ABA-E35ACCEF04C9}"/>
          </ac:spMkLst>
        </pc:spChg>
        <pc:spChg chg="add del mod">
          <ac:chgData name="Moharram, Jehanne" userId="85e21374-e6a7-4794-bfaa-d28b9d520c64" providerId="ADAL" clId="{F7F10C67-3DAC-5F41-92FC-4B6AE4FDB8B9}" dt="2024-09-10T19:32:45.873" v="145"/>
          <ac:spMkLst>
            <pc:docMk/>
            <pc:sldMk cId="1255165877" sldId="291"/>
            <ac:spMk id="4" creationId="{67AB6A40-9C34-6C21-0088-9891527B4CB7}"/>
          </ac:spMkLst>
        </pc:spChg>
        <pc:spChg chg="add del mod">
          <ac:chgData name="Moharram, Jehanne" userId="85e21374-e6a7-4794-bfaa-d28b9d520c64" providerId="ADAL" clId="{F7F10C67-3DAC-5F41-92FC-4B6AE4FDB8B9}" dt="2024-09-10T19:32:41.022" v="143"/>
          <ac:spMkLst>
            <pc:docMk/>
            <pc:sldMk cId="1255165877" sldId="291"/>
            <ac:spMk id="5" creationId="{F3ECA9E9-1D88-1A9D-B448-03592ED345C0}"/>
          </ac:spMkLst>
        </pc:spChg>
        <pc:picChg chg="add mod">
          <ac:chgData name="Moharram, Jehanne" userId="85e21374-e6a7-4794-bfaa-d28b9d520c64" providerId="ADAL" clId="{F7F10C67-3DAC-5F41-92FC-4B6AE4FDB8B9}" dt="2024-09-10T19:26:24.122" v="99"/>
          <ac:picMkLst>
            <pc:docMk/>
            <pc:sldMk cId="1255165877" sldId="291"/>
            <ac:picMk id="2" creationId="{2019706B-688E-73E5-8761-18BF3C008C69}"/>
          </ac:picMkLst>
        </pc:picChg>
      </pc:sldChg>
      <pc:sldChg chg="addSp modSp new del mod setBg modClrScheme chgLayout">
        <pc:chgData name="Moharram, Jehanne" userId="85e21374-e6a7-4794-bfaa-d28b9d520c64" providerId="ADAL" clId="{F7F10C67-3DAC-5F41-92FC-4B6AE4FDB8B9}" dt="2024-09-10T19:32:52.374" v="147" actId="2696"/>
        <pc:sldMkLst>
          <pc:docMk/>
          <pc:sldMk cId="1249978160" sldId="292"/>
        </pc:sldMkLst>
        <pc:spChg chg="add mod">
          <ac:chgData name="Moharram, Jehanne" userId="85e21374-e6a7-4794-bfaa-d28b9d520c64" providerId="ADAL" clId="{F7F10C67-3DAC-5F41-92FC-4B6AE4FDB8B9}" dt="2024-09-10T19:32:00.563" v="133" actId="26606"/>
          <ac:spMkLst>
            <pc:docMk/>
            <pc:sldMk cId="1249978160" sldId="292"/>
            <ac:spMk id="6" creationId="{AACBC6CA-C79E-A995-A0D8-FC217BDAE3C2}"/>
          </ac:spMkLst>
        </pc:spChg>
      </pc:sldChg>
      <pc:sldChg chg="addSp modSp new mod modNotesTx">
        <pc:chgData name="Moharram, Jehanne" userId="85e21374-e6a7-4794-bfaa-d28b9d520c64" providerId="ADAL" clId="{F7F10C67-3DAC-5F41-92FC-4B6AE4FDB8B9}" dt="2024-09-10T19:35:37.926" v="167"/>
        <pc:sldMkLst>
          <pc:docMk/>
          <pc:sldMk cId="1652524025" sldId="292"/>
        </pc:sldMkLst>
        <pc:spChg chg="add mod">
          <ac:chgData name="Moharram, Jehanne" userId="85e21374-e6a7-4794-bfaa-d28b9d520c64" providerId="ADAL" clId="{F7F10C67-3DAC-5F41-92FC-4B6AE4FDB8B9}" dt="2024-09-10T19:35:27.379" v="166" actId="1076"/>
          <ac:spMkLst>
            <pc:docMk/>
            <pc:sldMk cId="1652524025" sldId="292"/>
            <ac:spMk id="4" creationId="{D546CB50-77F9-DCA6-4A23-12CFA397FCD2}"/>
          </ac:spMkLst>
        </pc:spChg>
        <pc:picChg chg="add mod">
          <ac:chgData name="Moharram, Jehanne" userId="85e21374-e6a7-4794-bfaa-d28b9d520c64" providerId="ADAL" clId="{F7F10C67-3DAC-5F41-92FC-4B6AE4FDB8B9}" dt="2024-09-10T19:35:06.327" v="162" actId="14100"/>
          <ac:picMkLst>
            <pc:docMk/>
            <pc:sldMk cId="1652524025" sldId="292"/>
            <ac:picMk id="2" creationId="{9E58ED55-3C7D-51F9-CCC9-AAFA6DD5EB94}"/>
          </ac:picMkLst>
        </pc:picChg>
      </pc:sldChg>
      <pc:sldChg chg="new del">
        <pc:chgData name="Moharram, Jehanne" userId="85e21374-e6a7-4794-bfaa-d28b9d520c64" providerId="ADAL" clId="{F7F10C67-3DAC-5F41-92FC-4B6AE4FDB8B9}" dt="2024-09-10T19:27:29.884" v="108" actId="680"/>
        <pc:sldMkLst>
          <pc:docMk/>
          <pc:sldMk cId="2625600933" sldId="292"/>
        </pc:sldMkLst>
      </pc:sldChg>
      <pc:sldChg chg="new del">
        <pc:chgData name="Moharram, Jehanne" userId="85e21374-e6a7-4794-bfaa-d28b9d520c64" providerId="ADAL" clId="{F7F10C67-3DAC-5F41-92FC-4B6AE4FDB8B9}" dt="2024-09-10T19:27:24.114" v="106" actId="680"/>
        <pc:sldMkLst>
          <pc:docMk/>
          <pc:sldMk cId="3120647545" sldId="292"/>
        </pc:sldMkLst>
      </pc:sldChg>
      <pc:sldChg chg="new del">
        <pc:chgData name="Moharram, Jehanne" userId="85e21374-e6a7-4794-bfaa-d28b9d520c64" providerId="ADAL" clId="{F7F10C67-3DAC-5F41-92FC-4B6AE4FDB8B9}" dt="2024-09-10T19:27:17.346" v="104" actId="680"/>
        <pc:sldMkLst>
          <pc:docMk/>
          <pc:sldMk cId="3222013674" sldId="292"/>
        </pc:sldMkLst>
      </pc:sldChg>
      <pc:sldChg chg="addSp modSp new mod modNotesTx">
        <pc:chgData name="Moharram, Jehanne" userId="85e21374-e6a7-4794-bfaa-d28b9d520c64" providerId="ADAL" clId="{F7F10C67-3DAC-5F41-92FC-4B6AE4FDB8B9}" dt="2024-09-10T20:02:42.301" v="178" actId="14100"/>
        <pc:sldMkLst>
          <pc:docMk/>
          <pc:sldMk cId="2238569972" sldId="293"/>
        </pc:sldMkLst>
        <pc:spChg chg="mod">
          <ac:chgData name="Moharram, Jehanne" userId="85e21374-e6a7-4794-bfaa-d28b9d520c64" providerId="ADAL" clId="{F7F10C67-3DAC-5F41-92FC-4B6AE4FDB8B9}" dt="2024-09-10T20:02:24.986" v="174" actId="27636"/>
          <ac:spMkLst>
            <pc:docMk/>
            <pc:sldMk cId="2238569972" sldId="293"/>
            <ac:spMk id="2" creationId="{C28C8DC6-089F-4374-7055-E62800085D14}"/>
          </ac:spMkLst>
        </pc:spChg>
        <pc:spChg chg="mod">
          <ac:chgData name="Moharram, Jehanne" userId="85e21374-e6a7-4794-bfaa-d28b9d520c64" providerId="ADAL" clId="{F7F10C67-3DAC-5F41-92FC-4B6AE4FDB8B9}" dt="2024-09-10T20:02:12.887" v="171"/>
          <ac:spMkLst>
            <pc:docMk/>
            <pc:sldMk cId="2238569972" sldId="293"/>
            <ac:spMk id="3" creationId="{60ACF4E9-D3C1-F701-23AD-6115F3A1834F}"/>
          </ac:spMkLst>
        </pc:spChg>
        <pc:picChg chg="add mod">
          <ac:chgData name="Moharram, Jehanne" userId="85e21374-e6a7-4794-bfaa-d28b9d520c64" providerId="ADAL" clId="{F7F10C67-3DAC-5F41-92FC-4B6AE4FDB8B9}" dt="2024-09-10T20:02:42.301" v="178" actId="14100"/>
          <ac:picMkLst>
            <pc:docMk/>
            <pc:sldMk cId="2238569972" sldId="293"/>
            <ac:picMk id="4" creationId="{08E9AE97-D2D5-7CA3-EAC8-BE23ECCB7DF7}"/>
          </ac:picMkLst>
        </pc:picChg>
      </pc:sldChg>
      <pc:sldChg chg="modSp new mod">
        <pc:chgData name="Moharram, Jehanne" userId="85e21374-e6a7-4794-bfaa-d28b9d520c64" providerId="ADAL" clId="{F7F10C67-3DAC-5F41-92FC-4B6AE4FDB8B9}" dt="2024-09-10T20:11:35.033" v="247" actId="20577"/>
        <pc:sldMkLst>
          <pc:docMk/>
          <pc:sldMk cId="3478629846" sldId="294"/>
        </pc:sldMkLst>
        <pc:spChg chg="mod">
          <ac:chgData name="Moharram, Jehanne" userId="85e21374-e6a7-4794-bfaa-d28b9d520c64" providerId="ADAL" clId="{F7F10C67-3DAC-5F41-92FC-4B6AE4FDB8B9}" dt="2024-09-10T20:03:13.684" v="181"/>
          <ac:spMkLst>
            <pc:docMk/>
            <pc:sldMk cId="3478629846" sldId="294"/>
            <ac:spMk id="2" creationId="{B2517A23-68AB-36B1-F75F-E9CF1F6E19EC}"/>
          </ac:spMkLst>
        </pc:spChg>
        <pc:spChg chg="mod">
          <ac:chgData name="Moharram, Jehanne" userId="85e21374-e6a7-4794-bfaa-d28b9d520c64" providerId="ADAL" clId="{F7F10C67-3DAC-5F41-92FC-4B6AE4FDB8B9}" dt="2024-09-10T20:11:35.033" v="247" actId="20577"/>
          <ac:spMkLst>
            <pc:docMk/>
            <pc:sldMk cId="3478629846" sldId="294"/>
            <ac:spMk id="3" creationId="{6BEEFF23-06B1-B26C-E9B6-7E1CDA5BFC53}"/>
          </ac:spMkLst>
        </pc:spChg>
        <pc:spChg chg="mod">
          <ac:chgData name="Moharram, Jehanne" userId="85e21374-e6a7-4794-bfaa-d28b9d520c64" providerId="ADAL" clId="{F7F10C67-3DAC-5F41-92FC-4B6AE4FDB8B9}" dt="2024-09-10T20:07:49.615" v="204" actId="14100"/>
          <ac:spMkLst>
            <pc:docMk/>
            <pc:sldMk cId="3478629846" sldId="294"/>
            <ac:spMk id="4" creationId="{A77F8E11-A215-B98E-C8BD-F178227FC764}"/>
          </ac:spMkLst>
        </pc:spChg>
      </pc:sldChg>
      <pc:sldChg chg="addSp modSp new mod modNotesTx">
        <pc:chgData name="Moharram, Jehanne" userId="85e21374-e6a7-4794-bfaa-d28b9d520c64" providerId="ADAL" clId="{F7F10C67-3DAC-5F41-92FC-4B6AE4FDB8B9}" dt="2024-09-10T20:08:26.456" v="209"/>
        <pc:sldMkLst>
          <pc:docMk/>
          <pc:sldMk cId="3382338727" sldId="295"/>
        </pc:sldMkLst>
        <pc:spChg chg="mod">
          <ac:chgData name="Moharram, Jehanne" userId="85e21374-e6a7-4794-bfaa-d28b9d520c64" providerId="ADAL" clId="{F7F10C67-3DAC-5F41-92FC-4B6AE4FDB8B9}" dt="2024-09-10T20:08:12.686" v="207"/>
          <ac:spMkLst>
            <pc:docMk/>
            <pc:sldMk cId="3382338727" sldId="295"/>
            <ac:spMk id="2" creationId="{D34C0D16-7284-EC9F-0E98-DB6E12EA6EE9}"/>
          </ac:spMkLst>
        </pc:spChg>
        <pc:picChg chg="add mod">
          <ac:chgData name="Moharram, Jehanne" userId="85e21374-e6a7-4794-bfaa-d28b9d520c64" providerId="ADAL" clId="{F7F10C67-3DAC-5F41-92FC-4B6AE4FDB8B9}" dt="2024-09-10T20:08:17.559" v="208"/>
          <ac:picMkLst>
            <pc:docMk/>
            <pc:sldMk cId="3382338727" sldId="295"/>
            <ac:picMk id="3" creationId="{8DF2BAB2-DF38-D172-C119-5B819A3CE33D}"/>
          </ac:picMkLst>
        </pc:picChg>
      </pc:sldChg>
      <pc:sldChg chg="addSp modSp new mod modNotesTx">
        <pc:chgData name="Moharram, Jehanne" userId="85e21374-e6a7-4794-bfaa-d28b9d520c64" providerId="ADAL" clId="{F7F10C67-3DAC-5F41-92FC-4B6AE4FDB8B9}" dt="2024-09-10T20:09:46.695" v="217"/>
        <pc:sldMkLst>
          <pc:docMk/>
          <pc:sldMk cId="3518355598" sldId="296"/>
        </pc:sldMkLst>
        <pc:spChg chg="mod">
          <ac:chgData name="Moharram, Jehanne" userId="85e21374-e6a7-4794-bfaa-d28b9d520c64" providerId="ADAL" clId="{F7F10C67-3DAC-5F41-92FC-4B6AE4FDB8B9}" dt="2024-09-10T20:08:48.195" v="212"/>
          <ac:spMkLst>
            <pc:docMk/>
            <pc:sldMk cId="3518355598" sldId="296"/>
            <ac:spMk id="2" creationId="{2CFFE49B-AC54-57DE-3DF6-CC8858AD420D}"/>
          </ac:spMkLst>
        </pc:spChg>
        <pc:picChg chg="add mod">
          <ac:chgData name="Moharram, Jehanne" userId="85e21374-e6a7-4794-bfaa-d28b9d520c64" providerId="ADAL" clId="{F7F10C67-3DAC-5F41-92FC-4B6AE4FDB8B9}" dt="2024-09-10T20:08:59.451" v="215" actId="14100"/>
          <ac:picMkLst>
            <pc:docMk/>
            <pc:sldMk cId="3518355598" sldId="296"/>
            <ac:picMk id="3" creationId="{11ACF472-106C-26A4-093C-FD941245F10B}"/>
          </ac:picMkLst>
        </pc:picChg>
      </pc:sldChg>
      <pc:sldChg chg="modSp new mod">
        <pc:chgData name="Moharram, Jehanne" userId="85e21374-e6a7-4794-bfaa-d28b9d520c64" providerId="ADAL" clId="{F7F10C67-3DAC-5F41-92FC-4B6AE4FDB8B9}" dt="2024-09-10T20:11:17.527" v="242" actId="20577"/>
        <pc:sldMkLst>
          <pc:docMk/>
          <pc:sldMk cId="2821580069" sldId="297"/>
        </pc:sldMkLst>
        <pc:spChg chg="mod">
          <ac:chgData name="Moharram, Jehanne" userId="85e21374-e6a7-4794-bfaa-d28b9d520c64" providerId="ADAL" clId="{F7F10C67-3DAC-5F41-92FC-4B6AE4FDB8B9}" dt="2024-09-10T20:10:11.296" v="220"/>
          <ac:spMkLst>
            <pc:docMk/>
            <pc:sldMk cId="2821580069" sldId="297"/>
            <ac:spMk id="2" creationId="{3D6CE230-D285-444A-0826-4D1B435600F8}"/>
          </ac:spMkLst>
        </pc:spChg>
        <pc:spChg chg="mod">
          <ac:chgData name="Moharram, Jehanne" userId="85e21374-e6a7-4794-bfaa-d28b9d520c64" providerId="ADAL" clId="{F7F10C67-3DAC-5F41-92FC-4B6AE4FDB8B9}" dt="2024-09-10T20:11:17.527" v="242" actId="20577"/>
          <ac:spMkLst>
            <pc:docMk/>
            <pc:sldMk cId="2821580069" sldId="297"/>
            <ac:spMk id="3" creationId="{7A92C2E4-16D6-8AE0-7F3F-FFCB51BEA459}"/>
          </ac:spMkLst>
        </pc:spChg>
        <pc:spChg chg="mod">
          <ac:chgData name="Moharram, Jehanne" userId="85e21374-e6a7-4794-bfaa-d28b9d520c64" providerId="ADAL" clId="{F7F10C67-3DAC-5F41-92FC-4B6AE4FDB8B9}" dt="2024-09-10T20:10:59.004" v="232" actId="113"/>
          <ac:spMkLst>
            <pc:docMk/>
            <pc:sldMk cId="2821580069" sldId="297"/>
            <ac:spMk id="4" creationId="{AFE89F2D-AC9C-162B-EC48-17F641BB961E}"/>
          </ac:spMkLst>
        </pc:spChg>
      </pc:sldChg>
      <pc:sldChg chg="addSp modSp new mod modNotesTx">
        <pc:chgData name="Moharram, Jehanne" userId="85e21374-e6a7-4794-bfaa-d28b9d520c64" providerId="ADAL" clId="{F7F10C67-3DAC-5F41-92FC-4B6AE4FDB8B9}" dt="2024-09-10T20:14:54.173" v="270" actId="20577"/>
        <pc:sldMkLst>
          <pc:docMk/>
          <pc:sldMk cId="3399701701" sldId="298"/>
        </pc:sldMkLst>
        <pc:spChg chg="mod">
          <ac:chgData name="Moharram, Jehanne" userId="85e21374-e6a7-4794-bfaa-d28b9d520c64" providerId="ADAL" clId="{F7F10C67-3DAC-5F41-92FC-4B6AE4FDB8B9}" dt="2024-09-10T20:12:12.757" v="249"/>
          <ac:spMkLst>
            <pc:docMk/>
            <pc:sldMk cId="3399701701" sldId="298"/>
            <ac:spMk id="2" creationId="{0022F318-5975-BCD3-F9B5-2083F2B0F433}"/>
          </ac:spMkLst>
        </pc:spChg>
        <pc:spChg chg="add mod">
          <ac:chgData name="Moharram, Jehanne" userId="85e21374-e6a7-4794-bfaa-d28b9d520c64" providerId="ADAL" clId="{F7F10C67-3DAC-5F41-92FC-4B6AE4FDB8B9}" dt="2024-09-10T20:12:55.269" v="253" actId="14100"/>
          <ac:spMkLst>
            <pc:docMk/>
            <pc:sldMk cId="3399701701" sldId="298"/>
            <ac:spMk id="3" creationId="{A83B1411-4D0D-9DE8-F1E4-2F4AD431B476}"/>
          </ac:spMkLst>
        </pc:spChg>
        <pc:spChg chg="add mod">
          <ac:chgData name="Moharram, Jehanne" userId="85e21374-e6a7-4794-bfaa-d28b9d520c64" providerId="ADAL" clId="{F7F10C67-3DAC-5F41-92FC-4B6AE4FDB8B9}" dt="2024-09-10T20:13:03.558" v="254"/>
          <ac:spMkLst>
            <pc:docMk/>
            <pc:sldMk cId="3399701701" sldId="298"/>
            <ac:spMk id="4" creationId="{CAB6BCBC-A12F-79A4-0368-3398869C36C2}"/>
          </ac:spMkLst>
        </pc:spChg>
        <pc:spChg chg="mod">
          <ac:chgData name="Moharram, Jehanne" userId="85e21374-e6a7-4794-bfaa-d28b9d520c64" providerId="ADAL" clId="{F7F10C67-3DAC-5F41-92FC-4B6AE4FDB8B9}" dt="2024-09-10T20:13:31.873" v="258"/>
          <ac:spMkLst>
            <pc:docMk/>
            <pc:sldMk cId="3399701701" sldId="298"/>
            <ac:spMk id="6" creationId="{2F361F13-FC10-BEBA-C670-01565AD26620}"/>
          </ac:spMkLst>
        </pc:spChg>
        <pc:spChg chg="mod">
          <ac:chgData name="Moharram, Jehanne" userId="85e21374-e6a7-4794-bfaa-d28b9d520c64" providerId="ADAL" clId="{F7F10C67-3DAC-5F41-92FC-4B6AE4FDB8B9}" dt="2024-09-10T20:13:31.873" v="258"/>
          <ac:spMkLst>
            <pc:docMk/>
            <pc:sldMk cId="3399701701" sldId="298"/>
            <ac:spMk id="7" creationId="{8049ACFC-C714-76C0-D7F5-E62B00595504}"/>
          </ac:spMkLst>
        </pc:spChg>
        <pc:spChg chg="mod">
          <ac:chgData name="Moharram, Jehanne" userId="85e21374-e6a7-4794-bfaa-d28b9d520c64" providerId="ADAL" clId="{F7F10C67-3DAC-5F41-92FC-4B6AE4FDB8B9}" dt="2024-09-10T20:13:31.873" v="258"/>
          <ac:spMkLst>
            <pc:docMk/>
            <pc:sldMk cId="3399701701" sldId="298"/>
            <ac:spMk id="8" creationId="{E114B155-78B6-061C-06B4-12DD4409AE59}"/>
          </ac:spMkLst>
        </pc:spChg>
        <pc:spChg chg="mod">
          <ac:chgData name="Moharram, Jehanne" userId="85e21374-e6a7-4794-bfaa-d28b9d520c64" providerId="ADAL" clId="{F7F10C67-3DAC-5F41-92FC-4B6AE4FDB8B9}" dt="2024-09-10T20:13:31.873" v="258"/>
          <ac:spMkLst>
            <pc:docMk/>
            <pc:sldMk cId="3399701701" sldId="298"/>
            <ac:spMk id="9" creationId="{7E9A1EA0-0B4B-AFE9-6777-040BB71E56A8}"/>
          </ac:spMkLst>
        </pc:spChg>
        <pc:spChg chg="mod">
          <ac:chgData name="Moharram, Jehanne" userId="85e21374-e6a7-4794-bfaa-d28b9d520c64" providerId="ADAL" clId="{F7F10C67-3DAC-5F41-92FC-4B6AE4FDB8B9}" dt="2024-09-10T20:13:31.873" v="258"/>
          <ac:spMkLst>
            <pc:docMk/>
            <pc:sldMk cId="3399701701" sldId="298"/>
            <ac:spMk id="10" creationId="{64CE5B94-520F-D3DF-9885-FA0382650811}"/>
          </ac:spMkLst>
        </pc:spChg>
        <pc:spChg chg="add mod">
          <ac:chgData name="Moharram, Jehanne" userId="85e21374-e6a7-4794-bfaa-d28b9d520c64" providerId="ADAL" clId="{F7F10C67-3DAC-5F41-92FC-4B6AE4FDB8B9}" dt="2024-09-10T20:14:40.342" v="268" actId="14100"/>
          <ac:spMkLst>
            <pc:docMk/>
            <pc:sldMk cId="3399701701" sldId="298"/>
            <ac:spMk id="14" creationId="{C536A104-0D5C-B2AD-DE1E-46E1C4696195}"/>
          </ac:spMkLst>
        </pc:spChg>
        <pc:grpChg chg="add mod">
          <ac:chgData name="Moharram, Jehanne" userId="85e21374-e6a7-4794-bfaa-d28b9d520c64" providerId="ADAL" clId="{F7F10C67-3DAC-5F41-92FC-4B6AE4FDB8B9}" dt="2024-09-10T20:13:31.873" v="258"/>
          <ac:grpSpMkLst>
            <pc:docMk/>
            <pc:sldMk cId="3399701701" sldId="298"/>
            <ac:grpSpMk id="5" creationId="{D5F144A6-9D7C-BAC6-768D-8971036AECC9}"/>
          </ac:grpSpMkLst>
        </pc:grpChg>
        <pc:cxnChg chg="mod">
          <ac:chgData name="Moharram, Jehanne" userId="85e21374-e6a7-4794-bfaa-d28b9d520c64" providerId="ADAL" clId="{F7F10C67-3DAC-5F41-92FC-4B6AE4FDB8B9}" dt="2024-09-10T20:13:31.873" v="258"/>
          <ac:cxnSpMkLst>
            <pc:docMk/>
            <pc:sldMk cId="3399701701" sldId="298"/>
            <ac:cxnSpMk id="11" creationId="{095FAD8B-1B2F-46E0-CD45-D951FE2412E0}"/>
          </ac:cxnSpMkLst>
        </pc:cxnChg>
        <pc:cxnChg chg="mod">
          <ac:chgData name="Moharram, Jehanne" userId="85e21374-e6a7-4794-bfaa-d28b9d520c64" providerId="ADAL" clId="{F7F10C67-3DAC-5F41-92FC-4B6AE4FDB8B9}" dt="2024-09-10T20:13:31.873" v="258"/>
          <ac:cxnSpMkLst>
            <pc:docMk/>
            <pc:sldMk cId="3399701701" sldId="298"/>
            <ac:cxnSpMk id="12" creationId="{879ECB07-5872-ED31-F984-551CEB29385F}"/>
          </ac:cxnSpMkLst>
        </pc:cxnChg>
      </pc:sldChg>
      <pc:sldChg chg="addSp modSp new mod">
        <pc:chgData name="Moharram, Jehanne" userId="85e21374-e6a7-4794-bfaa-d28b9d520c64" providerId="ADAL" clId="{F7F10C67-3DAC-5F41-92FC-4B6AE4FDB8B9}" dt="2024-09-10T20:17:55.746" v="301" actId="1076"/>
        <pc:sldMkLst>
          <pc:docMk/>
          <pc:sldMk cId="3324365811" sldId="299"/>
        </pc:sldMkLst>
        <pc:spChg chg="mod">
          <ac:chgData name="Moharram, Jehanne" userId="85e21374-e6a7-4794-bfaa-d28b9d520c64" providerId="ADAL" clId="{F7F10C67-3DAC-5F41-92FC-4B6AE4FDB8B9}" dt="2024-09-10T20:15:45.303" v="275"/>
          <ac:spMkLst>
            <pc:docMk/>
            <pc:sldMk cId="3324365811" sldId="299"/>
            <ac:spMk id="2" creationId="{F9DEBBC0-42BD-35B7-3451-F2C738CD5464}"/>
          </ac:spMkLst>
        </pc:spChg>
        <pc:spChg chg="add mod">
          <ac:chgData name="Moharram, Jehanne" userId="85e21374-e6a7-4794-bfaa-d28b9d520c64" providerId="ADAL" clId="{F7F10C67-3DAC-5F41-92FC-4B6AE4FDB8B9}" dt="2024-09-10T20:17:37.414" v="298" actId="255"/>
          <ac:spMkLst>
            <pc:docMk/>
            <pc:sldMk cId="3324365811" sldId="299"/>
            <ac:spMk id="6" creationId="{7697BDEE-50F3-262E-86BA-83175DF79D42}"/>
          </ac:spMkLst>
        </pc:spChg>
        <pc:spChg chg="add mod">
          <ac:chgData name="Moharram, Jehanne" userId="85e21374-e6a7-4794-bfaa-d28b9d520c64" providerId="ADAL" clId="{F7F10C67-3DAC-5F41-92FC-4B6AE4FDB8B9}" dt="2024-09-10T20:17:55.746" v="301" actId="1076"/>
          <ac:spMkLst>
            <pc:docMk/>
            <pc:sldMk cId="3324365811" sldId="299"/>
            <ac:spMk id="8" creationId="{2C1B3DAA-B4B7-2D46-151B-9FEC8F5B8EC2}"/>
          </ac:spMkLst>
        </pc:spChg>
        <pc:picChg chg="add mod">
          <ac:chgData name="Moharram, Jehanne" userId="85e21374-e6a7-4794-bfaa-d28b9d520c64" providerId="ADAL" clId="{F7F10C67-3DAC-5F41-92FC-4B6AE4FDB8B9}" dt="2024-09-10T20:16:56.497" v="289" actId="14100"/>
          <ac:picMkLst>
            <pc:docMk/>
            <pc:sldMk cId="3324365811" sldId="299"/>
            <ac:picMk id="3" creationId="{194073EB-7692-5430-1D03-ACE13F9AA3F7}"/>
          </ac:picMkLst>
        </pc:picChg>
        <pc:picChg chg="add mod">
          <ac:chgData name="Moharram, Jehanne" userId="85e21374-e6a7-4794-bfaa-d28b9d520c64" providerId="ADAL" clId="{F7F10C67-3DAC-5F41-92FC-4B6AE4FDB8B9}" dt="2024-09-10T20:16:59.413" v="290" actId="14100"/>
          <ac:picMkLst>
            <pc:docMk/>
            <pc:sldMk cId="3324365811" sldId="299"/>
            <ac:picMk id="4" creationId="{E63EFA79-C2A8-4BBC-0F3D-6C0059DD1114}"/>
          </ac:picMkLst>
        </pc:picChg>
      </pc:sldChg>
      <pc:sldChg chg="new del">
        <pc:chgData name="Moharram, Jehanne" userId="85e21374-e6a7-4794-bfaa-d28b9d520c64" providerId="ADAL" clId="{F7F10C67-3DAC-5F41-92FC-4B6AE4FDB8B9}" dt="2024-09-10T20:15:30.544" v="273" actId="680"/>
        <pc:sldMkLst>
          <pc:docMk/>
          <pc:sldMk cId="4223928521" sldId="299"/>
        </pc:sldMkLst>
      </pc:sldChg>
      <pc:sldChg chg="addSp modSp new mod modNotesTx">
        <pc:chgData name="Moharram, Jehanne" userId="85e21374-e6a7-4794-bfaa-d28b9d520c64" providerId="ADAL" clId="{F7F10C67-3DAC-5F41-92FC-4B6AE4FDB8B9}" dt="2024-09-10T20:19:16.673" v="312"/>
        <pc:sldMkLst>
          <pc:docMk/>
          <pc:sldMk cId="924727584" sldId="300"/>
        </pc:sldMkLst>
        <pc:spChg chg="add mod">
          <ac:chgData name="Moharram, Jehanne" userId="85e21374-e6a7-4794-bfaa-d28b9d520c64" providerId="ADAL" clId="{F7F10C67-3DAC-5F41-92FC-4B6AE4FDB8B9}" dt="2024-09-10T20:19:06.236" v="311" actId="122"/>
          <ac:spMkLst>
            <pc:docMk/>
            <pc:sldMk cId="924727584" sldId="300"/>
            <ac:spMk id="4" creationId="{A10C7441-D726-2E21-D1A5-039A884C4E3B}"/>
          </ac:spMkLst>
        </pc:spChg>
        <pc:picChg chg="add mod">
          <ac:chgData name="Moharram, Jehanne" userId="85e21374-e6a7-4794-bfaa-d28b9d520c64" providerId="ADAL" clId="{F7F10C67-3DAC-5F41-92FC-4B6AE4FDB8B9}" dt="2024-09-10T20:18:36.209" v="305"/>
          <ac:picMkLst>
            <pc:docMk/>
            <pc:sldMk cId="924727584" sldId="300"/>
            <ac:picMk id="2" creationId="{48590471-1AFE-4404-AACE-B44440519026}"/>
          </ac:picMkLst>
        </pc:picChg>
      </pc:sldChg>
      <pc:sldChg chg="addSp delSp modSp new mod modNotesTx">
        <pc:chgData name="Moharram, Jehanne" userId="85e21374-e6a7-4794-bfaa-d28b9d520c64" providerId="ADAL" clId="{F7F10C67-3DAC-5F41-92FC-4B6AE4FDB8B9}" dt="2024-09-10T20:21:25.108" v="334"/>
        <pc:sldMkLst>
          <pc:docMk/>
          <pc:sldMk cId="2783291918" sldId="301"/>
        </pc:sldMkLst>
        <pc:spChg chg="del">
          <ac:chgData name="Moharram, Jehanne" userId="85e21374-e6a7-4794-bfaa-d28b9d520c64" providerId="ADAL" clId="{F7F10C67-3DAC-5F41-92FC-4B6AE4FDB8B9}" dt="2024-09-10T20:19:46.566" v="315"/>
          <ac:spMkLst>
            <pc:docMk/>
            <pc:sldMk cId="2783291918" sldId="301"/>
            <ac:spMk id="2" creationId="{4A2F43C0-DBE9-9F39-62F9-13E1A3A6C044}"/>
          </ac:spMkLst>
        </pc:spChg>
        <pc:spChg chg="add mod">
          <ac:chgData name="Moharram, Jehanne" userId="85e21374-e6a7-4794-bfaa-d28b9d520c64" providerId="ADAL" clId="{F7F10C67-3DAC-5F41-92FC-4B6AE4FDB8B9}" dt="2024-09-10T20:19:46.566" v="315"/>
          <ac:spMkLst>
            <pc:docMk/>
            <pc:sldMk cId="2783291918" sldId="301"/>
            <ac:spMk id="3" creationId="{0E2372CB-F01A-3A06-D03E-8632C7C46808}"/>
          </ac:spMkLst>
        </pc:spChg>
        <pc:spChg chg="add del mod">
          <ac:chgData name="Moharram, Jehanne" userId="85e21374-e6a7-4794-bfaa-d28b9d520c64" providerId="ADAL" clId="{F7F10C67-3DAC-5F41-92FC-4B6AE4FDB8B9}" dt="2024-09-10T20:20:13.220" v="320" actId="478"/>
          <ac:spMkLst>
            <pc:docMk/>
            <pc:sldMk cId="2783291918" sldId="301"/>
            <ac:spMk id="5" creationId="{27D5D1E1-BB4A-C470-EB2D-93E815D0EF73}"/>
          </ac:spMkLst>
        </pc:spChg>
        <pc:spChg chg="add mod">
          <ac:chgData name="Moharram, Jehanne" userId="85e21374-e6a7-4794-bfaa-d28b9d520c64" providerId="ADAL" clId="{F7F10C67-3DAC-5F41-92FC-4B6AE4FDB8B9}" dt="2024-09-10T20:20:25.336" v="323" actId="14100"/>
          <ac:spMkLst>
            <pc:docMk/>
            <pc:sldMk cId="2783291918" sldId="301"/>
            <ac:spMk id="6" creationId="{B4FEED71-04BB-B00C-EF33-161F37F7EC26}"/>
          </ac:spMkLst>
        </pc:spChg>
        <pc:picChg chg="add del mod">
          <ac:chgData name="Moharram, Jehanne" userId="85e21374-e6a7-4794-bfaa-d28b9d520c64" providerId="ADAL" clId="{F7F10C67-3DAC-5F41-92FC-4B6AE4FDB8B9}" dt="2024-09-10T20:20:59.702" v="331" actId="478"/>
          <ac:picMkLst>
            <pc:docMk/>
            <pc:sldMk cId="2783291918" sldId="301"/>
            <ac:picMk id="7" creationId="{B0A1BDDB-AF95-3D08-751C-7C8E118752FA}"/>
          </ac:picMkLst>
        </pc:picChg>
        <pc:picChg chg="add mod">
          <ac:chgData name="Moharram, Jehanne" userId="85e21374-e6a7-4794-bfaa-d28b9d520c64" providerId="ADAL" clId="{F7F10C67-3DAC-5F41-92FC-4B6AE4FDB8B9}" dt="2024-09-10T20:20:49.469" v="329" actId="1076"/>
          <ac:picMkLst>
            <pc:docMk/>
            <pc:sldMk cId="2783291918" sldId="301"/>
            <ac:picMk id="8" creationId="{9DAF1BCF-C5AC-04BE-2F85-C41AC6F4997F}"/>
          </ac:picMkLst>
        </pc:picChg>
        <pc:picChg chg="add mod">
          <ac:chgData name="Moharram, Jehanne" userId="85e21374-e6a7-4794-bfaa-d28b9d520c64" providerId="ADAL" clId="{F7F10C67-3DAC-5F41-92FC-4B6AE4FDB8B9}" dt="2024-09-10T20:21:10.219" v="333" actId="1076"/>
          <ac:picMkLst>
            <pc:docMk/>
            <pc:sldMk cId="2783291918" sldId="301"/>
            <ac:picMk id="9" creationId="{70F0AFA5-FE1C-8450-493E-9959C2161D1C}"/>
          </ac:picMkLst>
        </pc:picChg>
      </pc:sldChg>
      <pc:sldMasterChg chg="modSldLayout">
        <pc:chgData name="Moharram, Jehanne" userId="85e21374-e6a7-4794-bfaa-d28b9d520c64" providerId="ADAL" clId="{F7F10C67-3DAC-5F41-92FC-4B6AE4FDB8B9}" dt="2024-09-09T20:52:36.841" v="29"/>
        <pc:sldMasterMkLst>
          <pc:docMk/>
          <pc:sldMasterMk cId="0" sldId="2147483674"/>
        </pc:sldMasterMkLst>
        <pc:sldLayoutChg chg="setBg">
          <pc:chgData name="Moharram, Jehanne" userId="85e21374-e6a7-4794-bfaa-d28b9d520c64" providerId="ADAL" clId="{F7F10C67-3DAC-5F41-92FC-4B6AE4FDB8B9}" dt="2024-09-09T20:52:36.841" v="29"/>
          <pc:sldLayoutMkLst>
            <pc:docMk/>
            <pc:sldMasterMk cId="0" sldId="2147483674"/>
            <pc:sldLayoutMk cId="0" sldId="2147483653"/>
          </pc:sldLayoutMkLst>
        </pc:sldLayoutChg>
        <pc:sldLayoutChg chg="setBg">
          <pc:chgData name="Moharram, Jehanne" userId="85e21374-e6a7-4794-bfaa-d28b9d520c64" providerId="ADAL" clId="{F7F10C67-3DAC-5F41-92FC-4B6AE4FDB8B9}" dt="2024-09-09T20:52:36.841" v="29"/>
          <pc:sldLayoutMkLst>
            <pc:docMk/>
            <pc:sldMasterMk cId="0" sldId="2147483674"/>
            <pc:sldLayoutMk cId="0" sldId="2147483657"/>
          </pc:sldLayoutMkLst>
        </pc:sldLayoutChg>
        <pc:sldLayoutChg chg="setBg">
          <pc:chgData name="Moharram, Jehanne" userId="85e21374-e6a7-4794-bfaa-d28b9d520c64" providerId="ADAL" clId="{F7F10C67-3DAC-5F41-92FC-4B6AE4FDB8B9}" dt="2024-09-09T20:52:36.841" v="29"/>
          <pc:sldLayoutMkLst>
            <pc:docMk/>
            <pc:sldMasterMk cId="0" sldId="2147483674"/>
            <pc:sldLayoutMk cId="0" sldId="2147483659"/>
          </pc:sldLayoutMkLst>
        </pc:sldLayoutChg>
        <pc:sldLayoutChg chg="setBg">
          <pc:chgData name="Moharram, Jehanne" userId="85e21374-e6a7-4794-bfaa-d28b9d520c64" providerId="ADAL" clId="{F7F10C67-3DAC-5F41-92FC-4B6AE4FDB8B9}" dt="2024-09-09T20:52:36.841" v="29"/>
          <pc:sldLayoutMkLst>
            <pc:docMk/>
            <pc:sldMasterMk cId="0" sldId="2147483674"/>
            <pc:sldLayoutMk cId="0" sldId="2147483668"/>
          </pc:sldLayoutMkLst>
        </pc:sldLayoutChg>
        <pc:sldLayoutChg chg="setBg">
          <pc:chgData name="Moharram, Jehanne" userId="85e21374-e6a7-4794-bfaa-d28b9d520c64" providerId="ADAL" clId="{F7F10C67-3DAC-5F41-92FC-4B6AE4FDB8B9}" dt="2024-09-09T20:52:36.841" v="29"/>
          <pc:sldLayoutMkLst>
            <pc:docMk/>
            <pc:sldMasterMk cId="0" sldId="2147483674"/>
            <pc:sldLayoutMk cId="0" sldId="2147483670"/>
          </pc:sldLayoutMkLst>
        </pc:sldLayoutChg>
        <pc:sldLayoutChg chg="setBg">
          <pc:chgData name="Moharram, Jehanne" userId="85e21374-e6a7-4794-bfaa-d28b9d520c64" providerId="ADAL" clId="{F7F10C67-3DAC-5F41-92FC-4B6AE4FDB8B9}" dt="2024-09-09T20:52:36.841" v="29"/>
          <pc:sldLayoutMkLst>
            <pc:docMk/>
            <pc:sldMasterMk cId="0" sldId="2147483674"/>
            <pc:sldLayoutMk cId="0" sldId="2147483671"/>
          </pc:sldLayoutMkLst>
        </pc:sldLayoutChg>
      </pc:sldMasterChg>
      <pc:sldMasterChg chg="modSldLayout">
        <pc:chgData name="Moharram, Jehanne" userId="85e21374-e6a7-4794-bfaa-d28b9d520c64" providerId="ADAL" clId="{F7F10C67-3DAC-5F41-92FC-4B6AE4FDB8B9}" dt="2024-09-09T20:52:36.841" v="29"/>
        <pc:sldMasterMkLst>
          <pc:docMk/>
          <pc:sldMasterMk cId="0" sldId="2147483675"/>
        </pc:sldMasterMkLst>
        <pc:sldLayoutChg chg="setBg">
          <pc:chgData name="Moharram, Jehanne" userId="85e21374-e6a7-4794-bfaa-d28b9d520c64" providerId="ADAL" clId="{F7F10C67-3DAC-5F41-92FC-4B6AE4FDB8B9}" dt="2024-09-09T20:52:36.841" v="29"/>
          <pc:sldLayoutMkLst>
            <pc:docMk/>
            <pc:sldMasterMk cId="0" sldId="2147483675"/>
            <pc:sldLayoutMk cId="0" sldId="2147483672"/>
          </pc:sldLayoutMkLst>
        </pc:sldLayoutChg>
        <pc:sldLayoutChg chg="setBg">
          <pc:chgData name="Moharram, Jehanne" userId="85e21374-e6a7-4794-bfaa-d28b9d520c64" providerId="ADAL" clId="{F7F10C67-3DAC-5F41-92FC-4B6AE4FDB8B9}" dt="2024-09-09T20:52:36.841" v="29"/>
          <pc:sldLayoutMkLst>
            <pc:docMk/>
            <pc:sldMasterMk cId="0" sldId="2147483675"/>
            <pc:sldLayoutMk cId="0" sldId="2147483673"/>
          </pc:sldLayoutMkLst>
        </pc:sldLayoutChg>
      </pc:sldMasterChg>
      <pc:sldMasterChg chg="modTransition modSldLayout">
        <pc:chgData name="Moharram, Jehanne" userId="85e21374-e6a7-4794-bfaa-d28b9d520c64" providerId="ADAL" clId="{F7F10C67-3DAC-5F41-92FC-4B6AE4FDB8B9}" dt="2024-09-10T19:29:55.217" v="113"/>
        <pc:sldMasterMkLst>
          <pc:docMk/>
          <pc:sldMasterMk cId="2511054356" sldId="2147483676"/>
        </pc:sldMasterMkLst>
        <pc:sldLayoutChg chg="modTransition">
          <pc:chgData name="Moharram, Jehanne" userId="85e21374-e6a7-4794-bfaa-d28b9d520c64" providerId="ADAL" clId="{F7F10C67-3DAC-5F41-92FC-4B6AE4FDB8B9}" dt="2024-09-10T19:29:55.217" v="113"/>
          <pc:sldLayoutMkLst>
            <pc:docMk/>
            <pc:sldMasterMk cId="2511054356" sldId="2147483676"/>
            <pc:sldLayoutMk cId="3727107030" sldId="2147483677"/>
          </pc:sldLayoutMkLst>
        </pc:sldLayoutChg>
        <pc:sldLayoutChg chg="modTransition">
          <pc:chgData name="Moharram, Jehanne" userId="85e21374-e6a7-4794-bfaa-d28b9d520c64" providerId="ADAL" clId="{F7F10C67-3DAC-5F41-92FC-4B6AE4FDB8B9}" dt="2024-09-10T19:29:55.217" v="113"/>
          <pc:sldLayoutMkLst>
            <pc:docMk/>
            <pc:sldMasterMk cId="2511054356" sldId="2147483676"/>
            <pc:sldLayoutMk cId="1693758616" sldId="2147483678"/>
          </pc:sldLayoutMkLst>
        </pc:sldLayoutChg>
        <pc:sldLayoutChg chg="modTransition">
          <pc:chgData name="Moharram, Jehanne" userId="85e21374-e6a7-4794-bfaa-d28b9d520c64" providerId="ADAL" clId="{F7F10C67-3DAC-5F41-92FC-4B6AE4FDB8B9}" dt="2024-09-10T19:29:55.217" v="113"/>
          <pc:sldLayoutMkLst>
            <pc:docMk/>
            <pc:sldMasterMk cId="2511054356" sldId="2147483676"/>
            <pc:sldLayoutMk cId="2433959501" sldId="2147483679"/>
          </pc:sldLayoutMkLst>
        </pc:sldLayoutChg>
        <pc:sldLayoutChg chg="modTransition">
          <pc:chgData name="Moharram, Jehanne" userId="85e21374-e6a7-4794-bfaa-d28b9d520c64" providerId="ADAL" clId="{F7F10C67-3DAC-5F41-92FC-4B6AE4FDB8B9}" dt="2024-09-10T19:29:55.217" v="113"/>
          <pc:sldLayoutMkLst>
            <pc:docMk/>
            <pc:sldMasterMk cId="2511054356" sldId="2147483676"/>
            <pc:sldLayoutMk cId="509980758" sldId="2147483680"/>
          </pc:sldLayoutMkLst>
        </pc:sldLayoutChg>
        <pc:sldLayoutChg chg="modTransition">
          <pc:chgData name="Moharram, Jehanne" userId="85e21374-e6a7-4794-bfaa-d28b9d520c64" providerId="ADAL" clId="{F7F10C67-3DAC-5F41-92FC-4B6AE4FDB8B9}" dt="2024-09-10T19:29:55.217" v="113"/>
          <pc:sldLayoutMkLst>
            <pc:docMk/>
            <pc:sldMasterMk cId="2511054356" sldId="2147483676"/>
            <pc:sldLayoutMk cId="4119657869" sldId="2147483681"/>
          </pc:sldLayoutMkLst>
        </pc:sldLayoutChg>
        <pc:sldLayoutChg chg="addSp delSp">
          <pc:chgData name="Moharram, Jehanne" userId="85e21374-e6a7-4794-bfaa-d28b9d520c64" providerId="ADAL" clId="{F7F10C67-3DAC-5F41-92FC-4B6AE4FDB8B9}" dt="2024-09-10T19:29:55.217" v="113"/>
          <pc:sldLayoutMkLst>
            <pc:docMk/>
            <pc:sldMasterMk cId="2511054356" sldId="2147483676"/>
            <pc:sldLayoutMk cId="192308736" sldId="2147483694"/>
          </pc:sldLayoutMkLst>
          <pc:picChg chg="add del">
            <ac:chgData name="Moharram, Jehanne" userId="85e21374-e6a7-4794-bfaa-d28b9d520c64" providerId="ADAL" clId="{F7F10C67-3DAC-5F41-92FC-4B6AE4FDB8B9}" dt="2024-09-10T19:29:55.217" v="113"/>
            <ac:picMkLst>
              <pc:docMk/>
              <pc:sldMasterMk cId="2511054356" sldId="2147483676"/>
              <pc:sldLayoutMk cId="192308736" sldId="2147483694"/>
              <ac:picMk id="62" creationId="{00000000-0000-0000-0000-000000000000}"/>
            </ac:picMkLst>
          </pc:picChg>
        </pc:sldLayoutChg>
        <pc:sldLayoutChg chg="addSp delSp">
          <pc:chgData name="Moharram, Jehanne" userId="85e21374-e6a7-4794-bfaa-d28b9d520c64" providerId="ADAL" clId="{F7F10C67-3DAC-5F41-92FC-4B6AE4FDB8B9}" dt="2024-09-10T19:29:55.217" v="113"/>
          <pc:sldLayoutMkLst>
            <pc:docMk/>
            <pc:sldMasterMk cId="2511054356" sldId="2147483676"/>
            <pc:sldLayoutMk cId="1180150629" sldId="2147483695"/>
          </pc:sldLayoutMkLst>
          <pc:picChg chg="add del">
            <ac:chgData name="Moharram, Jehanne" userId="85e21374-e6a7-4794-bfaa-d28b9d520c64" providerId="ADAL" clId="{F7F10C67-3DAC-5F41-92FC-4B6AE4FDB8B9}" dt="2024-09-10T19:29:55.217" v="113"/>
            <ac:picMkLst>
              <pc:docMk/>
              <pc:sldMasterMk cId="2511054356" sldId="2147483676"/>
              <pc:sldLayoutMk cId="1180150629" sldId="2147483695"/>
              <ac:picMk id="17" creationId="{00000000-0000-0000-0000-000000000000}"/>
            </ac:picMkLst>
          </pc:picChg>
        </pc:sldLayoutChg>
        <pc:sldLayoutChg chg="addSp delSp">
          <pc:chgData name="Moharram, Jehanne" userId="85e21374-e6a7-4794-bfaa-d28b9d520c64" providerId="ADAL" clId="{F7F10C67-3DAC-5F41-92FC-4B6AE4FDB8B9}" dt="2024-09-10T19:29:55.217" v="113"/>
          <pc:sldLayoutMkLst>
            <pc:docMk/>
            <pc:sldMasterMk cId="2511054356" sldId="2147483676"/>
            <pc:sldLayoutMk cId="346549160" sldId="2147483696"/>
          </pc:sldLayoutMkLst>
          <pc:picChg chg="add del">
            <ac:chgData name="Moharram, Jehanne" userId="85e21374-e6a7-4794-bfaa-d28b9d520c64" providerId="ADAL" clId="{F7F10C67-3DAC-5F41-92FC-4B6AE4FDB8B9}" dt="2024-09-10T19:29:55.217" v="113"/>
            <ac:picMkLst>
              <pc:docMk/>
              <pc:sldMasterMk cId="2511054356" sldId="2147483676"/>
              <pc:sldLayoutMk cId="346549160" sldId="2147483696"/>
              <ac:picMk id="90" creationId="{00000000-0000-0000-0000-000000000000}"/>
            </ac:picMkLst>
          </pc:picChg>
        </pc:sldLayoutChg>
        <pc:sldLayoutChg chg="addSp delSp">
          <pc:chgData name="Moharram, Jehanne" userId="85e21374-e6a7-4794-bfaa-d28b9d520c64" providerId="ADAL" clId="{F7F10C67-3DAC-5F41-92FC-4B6AE4FDB8B9}" dt="2024-09-10T19:29:55.217" v="113"/>
          <pc:sldLayoutMkLst>
            <pc:docMk/>
            <pc:sldMasterMk cId="2511054356" sldId="2147483676"/>
            <pc:sldLayoutMk cId="1663122758" sldId="2147483697"/>
          </pc:sldLayoutMkLst>
          <pc:picChg chg="add del">
            <ac:chgData name="Moharram, Jehanne" userId="85e21374-e6a7-4794-bfaa-d28b9d520c64" providerId="ADAL" clId="{F7F10C67-3DAC-5F41-92FC-4B6AE4FDB8B9}" dt="2024-09-10T19:29:55.217" v="113"/>
            <ac:picMkLst>
              <pc:docMk/>
              <pc:sldMasterMk cId="2511054356" sldId="2147483676"/>
              <pc:sldLayoutMk cId="1663122758" sldId="2147483697"/>
              <ac:picMk id="28" creationId="{00000000-0000-0000-0000-000000000000}"/>
            </ac:picMkLst>
          </pc:picChg>
        </pc:sldLayoutChg>
        <pc:sldLayoutChg chg="addSp delSp">
          <pc:chgData name="Moharram, Jehanne" userId="85e21374-e6a7-4794-bfaa-d28b9d520c64" providerId="ADAL" clId="{F7F10C67-3DAC-5F41-92FC-4B6AE4FDB8B9}" dt="2024-09-10T19:29:55.217" v="113"/>
          <pc:sldLayoutMkLst>
            <pc:docMk/>
            <pc:sldMasterMk cId="2511054356" sldId="2147483676"/>
            <pc:sldLayoutMk cId="3730111671" sldId="2147483698"/>
          </pc:sldLayoutMkLst>
          <pc:picChg chg="add del">
            <ac:chgData name="Moharram, Jehanne" userId="85e21374-e6a7-4794-bfaa-d28b9d520c64" providerId="ADAL" clId="{F7F10C67-3DAC-5F41-92FC-4B6AE4FDB8B9}" dt="2024-09-10T19:29:55.217" v="113"/>
            <ac:picMkLst>
              <pc:docMk/>
              <pc:sldMasterMk cId="2511054356" sldId="2147483676"/>
              <pc:sldLayoutMk cId="3730111671" sldId="2147483698"/>
              <ac:picMk id="34" creationId="{00000000-0000-0000-0000-000000000000}"/>
            </ac:picMkLst>
          </pc:picChg>
        </pc:sldLayoutChg>
        <pc:sldLayoutChg chg="addSp delSp">
          <pc:chgData name="Moharram, Jehanne" userId="85e21374-e6a7-4794-bfaa-d28b9d520c64" providerId="ADAL" clId="{F7F10C67-3DAC-5F41-92FC-4B6AE4FDB8B9}" dt="2024-09-10T19:29:55.217" v="113"/>
          <pc:sldLayoutMkLst>
            <pc:docMk/>
            <pc:sldMasterMk cId="2511054356" sldId="2147483676"/>
            <pc:sldLayoutMk cId="4160081457" sldId="2147483699"/>
          </pc:sldLayoutMkLst>
          <pc:picChg chg="add del">
            <ac:chgData name="Moharram, Jehanne" userId="85e21374-e6a7-4794-bfaa-d28b9d520c64" providerId="ADAL" clId="{F7F10C67-3DAC-5F41-92FC-4B6AE4FDB8B9}" dt="2024-09-10T19:29:55.217" v="113"/>
            <ac:picMkLst>
              <pc:docMk/>
              <pc:sldMasterMk cId="2511054356" sldId="2147483676"/>
              <pc:sldLayoutMk cId="4160081457" sldId="2147483699"/>
              <ac:picMk id="14" creationId="{00000000-0000-0000-0000-000000000000}"/>
            </ac:picMkLst>
          </pc:picChg>
        </pc:sldLayoutChg>
        <pc:sldLayoutChg chg="addSp delSp">
          <pc:chgData name="Moharram, Jehanne" userId="85e21374-e6a7-4794-bfaa-d28b9d520c64" providerId="ADAL" clId="{F7F10C67-3DAC-5F41-92FC-4B6AE4FDB8B9}" dt="2024-09-10T19:29:55.217" v="113"/>
          <pc:sldLayoutMkLst>
            <pc:docMk/>
            <pc:sldMasterMk cId="2511054356" sldId="2147483676"/>
            <pc:sldLayoutMk cId="2701539751" sldId="2147483700"/>
          </pc:sldLayoutMkLst>
          <pc:picChg chg="add del">
            <ac:chgData name="Moharram, Jehanne" userId="85e21374-e6a7-4794-bfaa-d28b9d520c64" providerId="ADAL" clId="{F7F10C67-3DAC-5F41-92FC-4B6AE4FDB8B9}" dt="2024-09-10T19:29:55.217" v="113"/>
            <ac:picMkLst>
              <pc:docMk/>
              <pc:sldMasterMk cId="2511054356" sldId="2147483676"/>
              <pc:sldLayoutMk cId="2701539751" sldId="2147483700"/>
              <ac:picMk id="39" creationId="{00000000-0000-0000-0000-000000000000}"/>
            </ac:picMkLst>
          </pc:picChg>
        </pc:sldLayoutChg>
        <pc:sldLayoutChg chg="addSp delSp">
          <pc:chgData name="Moharram, Jehanne" userId="85e21374-e6a7-4794-bfaa-d28b9d520c64" providerId="ADAL" clId="{F7F10C67-3DAC-5F41-92FC-4B6AE4FDB8B9}" dt="2024-09-10T19:29:55.217" v="113"/>
          <pc:sldLayoutMkLst>
            <pc:docMk/>
            <pc:sldMasterMk cId="2511054356" sldId="2147483676"/>
            <pc:sldLayoutMk cId="570306630" sldId="2147483701"/>
          </pc:sldLayoutMkLst>
          <pc:spChg chg="add del">
            <ac:chgData name="Moharram, Jehanne" userId="85e21374-e6a7-4794-bfaa-d28b9d520c64" providerId="ADAL" clId="{F7F10C67-3DAC-5F41-92FC-4B6AE4FDB8B9}" dt="2024-09-10T19:29:55.217" v="113"/>
            <ac:spMkLst>
              <pc:docMk/>
              <pc:sldMasterMk cId="2511054356" sldId="2147483676"/>
              <pc:sldLayoutMk cId="570306630" sldId="2147483701"/>
              <ac:spMk id="41" creationId="{00000000-0000-0000-0000-000000000000}"/>
            </ac:spMkLst>
          </pc:spChg>
          <pc:picChg chg="add del">
            <ac:chgData name="Moharram, Jehanne" userId="85e21374-e6a7-4794-bfaa-d28b9d520c64" providerId="ADAL" clId="{F7F10C67-3DAC-5F41-92FC-4B6AE4FDB8B9}" dt="2024-09-10T19:29:55.217" v="113"/>
            <ac:picMkLst>
              <pc:docMk/>
              <pc:sldMasterMk cId="2511054356" sldId="2147483676"/>
              <pc:sldLayoutMk cId="570306630" sldId="2147483701"/>
              <ac:picMk id="42" creationId="{00000000-0000-0000-0000-000000000000}"/>
            </ac:picMkLst>
          </pc:picChg>
          <pc:picChg chg="add del">
            <ac:chgData name="Moharram, Jehanne" userId="85e21374-e6a7-4794-bfaa-d28b9d520c64" providerId="ADAL" clId="{F7F10C67-3DAC-5F41-92FC-4B6AE4FDB8B9}" dt="2024-09-10T19:29:55.217" v="113"/>
            <ac:picMkLst>
              <pc:docMk/>
              <pc:sldMasterMk cId="2511054356" sldId="2147483676"/>
              <pc:sldLayoutMk cId="570306630" sldId="2147483701"/>
              <ac:picMk id="46" creationId="{00000000-0000-0000-0000-000000000000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oughtco.com/blooms-taxonomy-the-incredible-teaching-tool-2081869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mmons.wikimedia.org/wiki/File:Cementerio,_Tulc%C3%A1n,_Ecuador,_2015-07-21,_DD_59.JPG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alkingmathwithkids.com/news/building-a-better-shapes-book-2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alkingmathwithkids.com/news/building-a-better-shapes-book-2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odb.ca/index.html" TargetMode="Externa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36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oughtco.com/blooms-taxonomy-the-incredible-teaching-tool-2081869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0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learn.k20center.ou.edu/strategy/936" TargetMode="External"/><Relationship Id="rId4" Type="http://schemas.openxmlformats.org/officeDocument/2006/relationships/hyperlink" Target="https://learn.k20center.ou.edu/strategy/77" TargetMode="Externa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odb.ca/index.html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thoughtco.com/blooms-taxonomy-the-incredible-teaching-tool-2081869" TargetMode="External"/><Relationship Id="rId4" Type="http://schemas.openxmlformats.org/officeDocument/2006/relationships/hyperlink" Target="https://talkingmathwithkids.com/news/building-a-better-shapes-book-2/" TargetMode="Externa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5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oughtco.com/blooms-taxonomy-the-incredible-teaching-tool-2081869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Lewis, B. (2019, November 10). Using Bloom's Taxonomy for Effective Learning. ThoughtCo.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linkClick r:id="rId3"/>
              </a:rPr>
              <a:t>https://www.thoughtco.com/blooms-taxonomy-the-incredible-teaching-tool-2081869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93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Delso, D. (2015, July 15).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Tulcán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Cemetery, Ecuador [Photo].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linkClick r:id="rId3"/>
              </a:rPr>
              <a:t>https://commons.wikimedia.org/wiki/File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linkClick r:id="rId4"/>
              </a:rPr>
              <a:t>:Cementerio,_Tulc%C3%A1n,_Ecuador,_2015-07-21,_DD_59.JPG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391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Danielson, C. (2021). Building a better shapes book [Which One Doesn’t Belong?]. Talking Math With Your Kids.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linkClick r:id="rId3"/>
              </a:rPr>
              <a:t>https://talkingmathwithkids.com/news/building-a-better-shapes-book-2/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5140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Danielson, C. (2021). Building a better shapes book [Which One Doesn’t Belong?]. Talking Math With Your Kids.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linkClick r:id="rId3"/>
              </a:rPr>
              <a:t>https://talkingmathwithkids.com/news/building-a-better-shapes-book-2/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b="0" i="0" u="none" strike="noStrike" dirty="0">
                <a:solidFill>
                  <a:srgbClr val="292929"/>
                </a:solidFill>
                <a:effectLst/>
                <a:latin typeface="Open Sans" panose="020F0502020204030204" pitchFamily="34" charset="0"/>
              </a:rPr>
              <a:t>Bourassa, M. (2013). Which One Doesn't Belong? </a:t>
            </a:r>
            <a:r>
              <a:rPr lang="en-US" b="0" i="0" u="none" strike="noStrike" dirty="0">
                <a:solidFill>
                  <a:srgbClr val="292929"/>
                </a:solidFill>
                <a:effectLst/>
                <a:latin typeface="Open Sans" panose="020F0502020204030204" pitchFamily="34" charset="0"/>
                <a:hlinkClick r:id="rId4"/>
              </a:rPr>
              <a:t>https://wodb.ca/index.html</a:t>
            </a:r>
            <a:endParaRPr lang="en-US" b="0" i="0" u="none" strike="noStrike" dirty="0">
              <a:solidFill>
                <a:srgbClr val="292929"/>
              </a:solidFill>
              <a:effectLst/>
              <a:latin typeface="Open Sans" panose="020F0502020204030204" pitchFamily="34" charset="0"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243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</a:rPr>
              <a:t>K20 Center. (n.d.). Squiggles. Strategies.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hlinkClick r:id="rId3"/>
              </a:rPr>
              <a:t>https://learn.k20center.ou.edu/strategy/936</a:t>
            </a:r>
            <a:endParaRPr lang="en-US" sz="1100" b="0" i="0" u="none" strike="noStrike" dirty="0">
              <a:solidFill>
                <a:srgbClr val="000000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3541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Lewis, B. (2019, November 10). Using Bloom's Taxonomy for Effective Learning. ThoughtCo.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linkClick r:id="rId3"/>
              </a:rPr>
              <a:t>https://www.thoughtco.com/blooms-taxonomy-the-incredible-teaching-tool-2081869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263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K20 Center. (n.d.). I notice, I wonder. Strategies.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linkClick r:id="rId3"/>
              </a:rPr>
              <a:t>https://learn.k20center.ou.edu/strategy/180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K20 Center. (n.d.). Not like the others. Strategies.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linkClick r:id="rId4"/>
              </a:rPr>
              <a:t>https://learn.k20center.ou.edu/strategy/77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K20 Center. (n.d.). Squiggles.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Strategies.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hlinkClick r:id="rId5"/>
              </a:rPr>
              <a:t>https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linkClick r:id="rId5"/>
              </a:rPr>
              <a:t>://learn.k20center.ou.edu/strategy/936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5811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Bourassa, M. (2013). Which One Doesn't Belong?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linkClick r:id="rId3"/>
              </a:rPr>
              <a:t>https://wodb.ca/index.html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Danielson, C. (2021). Building a better shapes book [Which One Doesn’t Belong?]. Talking Math With Your Kids.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linkClick r:id="rId4"/>
              </a:rPr>
              <a:t>https://talkingmathwithkids.com/news/building-a-better-shapes-book-2/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Lewis, B. (2019, November 10). Using Bloom's Taxonomy for Effective Learning. ThoughtCo.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linkClick r:id="rId5"/>
              </a:rPr>
              <a:t>https://www.thoughtco.com/blooms-taxonomy-the-incredible-teaching-tool-2081869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K20 Center. (n.d.). What? So what? Now what?. Strategies. 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hlinkClick r:id="rId3"/>
              </a:rPr>
              <a:t>https://learn.k20center.ou.edu/strategy/95</a:t>
            </a:r>
            <a:endParaRPr lang="en-US" sz="2000" b="0" i="0" u="none" strike="noStrike" dirty="0">
              <a:solidFill>
                <a:srgbClr val="000000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Litwin, E., &amp; Dean, J. (2012). </a:t>
            </a:r>
            <a:r>
              <a:rPr lang="en-US" sz="2000" b="0" i="1" u="none" strike="noStrike" dirty="0">
                <a:solidFill>
                  <a:srgbClr val="000000"/>
                </a:solidFill>
                <a:effectLst/>
              </a:rPr>
              <a:t>Pete the Cat and His Four Groovy Buttons. 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New York, NY: Harper.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</a:pPr>
            <a:endParaRPr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</a:pPr>
            <a:endParaRPr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/>
          </a:p>
        </p:txBody>
      </p:sp>
      <p:sp>
        <p:nvSpPr>
          <p:cNvPr id="150" name="Google Shape;15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Lewis, B. (2019, November 10). Using Bloom's Taxonomy for Effective Learning. ThoughtCo.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linkClick r:id="rId3"/>
              </a:rPr>
              <a:t>https://www.thoughtco.com/blooms-taxonomy-the-incredible-teaching-tool-2081869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03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6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80" name="Google Shape;80;p18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85" name="Google Shape;85;p19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>
            <a:spLocks noGrp="1"/>
          </p:cNvSpPr>
          <p:nvPr>
            <p:ph type="title"/>
          </p:nvPr>
        </p:nvSpPr>
        <p:spPr>
          <a:xfrm>
            <a:off x="1732950" y="528900"/>
            <a:ext cx="5678100" cy="40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  <a:defRPr sz="4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96" name="Google Shape;9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8003" y="4568725"/>
            <a:ext cx="2714625" cy="4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2FEFF"/>
              </a:buClr>
              <a:buSzPts val="1500"/>
              <a:buFont typeface="Calibri"/>
              <a:buChar char="●"/>
              <a:defRPr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C2FEFF"/>
              </a:buClr>
              <a:buSzPts val="1400"/>
              <a:buFont typeface="Calibri"/>
              <a:buChar char="○"/>
              <a:defRPr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■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○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■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○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Calibri"/>
              <a:buChar char="■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0" name="Google Shape;10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8003" y="4568725"/>
            <a:ext cx="2714625" cy="4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07" name="Google Shape;107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8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8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1" name="Google Shape;111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B58"/>
              </a:buClr>
              <a:buSzPts val="3000"/>
              <a:buFont typeface="Montserrat"/>
              <a:buNone/>
              <a:defRPr>
                <a:solidFill>
                  <a:srgbClr val="1A2B5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25" name="Google Shape;25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38003" y="4568725"/>
            <a:ext cx="2714625" cy="4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 1">
  <p:cSld name="Main point 1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1732950" y="528900"/>
            <a:ext cx="5678100" cy="40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  <a:defRPr sz="4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28" name="Google Shape;2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8003" y="4568725"/>
            <a:ext cx="2714625" cy="4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4" name="Google Shape;3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8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/>
          <p:nvPr/>
        </p:nvSpPr>
        <p:spPr>
          <a:xfrm>
            <a:off x="1721476" y="672707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457199" y="397383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2574750" y="893795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2"/>
          </p:nvPr>
        </p:nvSpPr>
        <p:spPr>
          <a:xfrm>
            <a:off x="3017949" y="3302413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46" name="Google Shape;46;p10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7" b="56088"/>
          <a:stretch/>
        </p:blipFill>
        <p:spPr>
          <a:xfrm>
            <a:off x="1828288" y="711344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50" name="Google Shape;50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2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www.meandmylaptop.net/my-blog/simplified-blooms-taxonomy-visua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FC0905-3E27-DBBD-AEB8-145FF00A7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8113" y="1321904"/>
            <a:ext cx="8378687" cy="3421546"/>
          </a:xfrm>
        </p:spPr>
        <p:txBody>
          <a:bodyPr/>
          <a:lstStyle/>
          <a:p>
            <a:pPr marL="63500" indent="0">
              <a:buNone/>
            </a:pPr>
            <a:r>
              <a:rPr lang="en-US" sz="2800" dirty="0"/>
              <a:t>What makes these shapes triangles?</a:t>
            </a: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DAB1F1-A5FA-CDAB-A172-2EDA7266D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Math Questions</a:t>
            </a:r>
            <a:endParaRPr lang="en-US" dirty="0"/>
          </a:p>
        </p:txBody>
      </p:sp>
      <p:sp>
        <p:nvSpPr>
          <p:cNvPr id="4" name="Google Shape;179;p38">
            <a:extLst>
              <a:ext uri="{FF2B5EF4-FFF2-40B4-BE49-F238E27FC236}">
                <a16:creationId xmlns:a16="http://schemas.microsoft.com/office/drawing/2014/main" id="{63A89826-6524-AB35-087E-B7FF81EBB368}"/>
              </a:ext>
            </a:extLst>
          </p:cNvPr>
          <p:cNvSpPr/>
          <p:nvPr/>
        </p:nvSpPr>
        <p:spPr>
          <a:xfrm>
            <a:off x="838375" y="2499825"/>
            <a:ext cx="1993800" cy="1744500"/>
          </a:xfrm>
          <a:prstGeom prst="triangle">
            <a:avLst>
              <a:gd name="adj" fmla="val 49590"/>
            </a:avLst>
          </a:prstGeom>
          <a:solidFill>
            <a:srgbClr val="004F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80;p38">
            <a:extLst>
              <a:ext uri="{FF2B5EF4-FFF2-40B4-BE49-F238E27FC236}">
                <a16:creationId xmlns:a16="http://schemas.microsoft.com/office/drawing/2014/main" id="{F8E3292B-387B-BD6A-2B39-1DACB34564EF}"/>
              </a:ext>
            </a:extLst>
          </p:cNvPr>
          <p:cNvSpPr/>
          <p:nvPr/>
        </p:nvSpPr>
        <p:spPr>
          <a:xfrm>
            <a:off x="3690750" y="2499825"/>
            <a:ext cx="1762500" cy="1744500"/>
          </a:xfrm>
          <a:prstGeom prst="rtTriangle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81;p38">
            <a:extLst>
              <a:ext uri="{FF2B5EF4-FFF2-40B4-BE49-F238E27FC236}">
                <a16:creationId xmlns:a16="http://schemas.microsoft.com/office/drawing/2014/main" id="{41A4938F-F7F6-2092-5094-9CCBDAE41AFF}"/>
              </a:ext>
            </a:extLst>
          </p:cNvPr>
          <p:cNvSpPr/>
          <p:nvPr/>
        </p:nvSpPr>
        <p:spPr>
          <a:xfrm rot="4518859">
            <a:off x="6821573" y="2397254"/>
            <a:ext cx="937218" cy="1862791"/>
          </a:xfrm>
          <a:prstGeom prst="rtTriangle">
            <a:avLst/>
          </a:prstGeom>
          <a:solidFill>
            <a:srgbClr val="12274C"/>
          </a:solidFill>
          <a:ln>
            <a:noFill/>
          </a:ln>
        </p:spPr>
        <p:txBody>
          <a:bodyPr spcFirstLastPara="1" wrap="square" lIns="58925" tIns="58925" rIns="58925" bIns="58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654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86;p39">
            <a:extLst>
              <a:ext uri="{FF2B5EF4-FFF2-40B4-BE49-F238E27FC236}">
                <a16:creationId xmlns:a16="http://schemas.microsoft.com/office/drawing/2014/main" id="{2019706B-688E-73E5-8761-18BF3C008C6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0038" y="110275"/>
            <a:ext cx="5443925" cy="40702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87;p39">
            <a:hlinkClick r:id="rId4"/>
            <a:extLst>
              <a:ext uri="{FF2B5EF4-FFF2-40B4-BE49-F238E27FC236}">
                <a16:creationId xmlns:a16="http://schemas.microsoft.com/office/drawing/2014/main" id="{14AA2734-728E-22D8-7ABA-E35ACCEF04C9}"/>
              </a:ext>
            </a:extLst>
          </p:cNvPr>
          <p:cNvSpPr txBox="1"/>
          <p:nvPr/>
        </p:nvSpPr>
        <p:spPr>
          <a:xfrm>
            <a:off x="2246150" y="4341600"/>
            <a:ext cx="4803600" cy="6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Montserrat"/>
              <a:buNone/>
            </a:pPr>
            <a:r>
              <a:rPr lang="en" sz="2500" b="1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Bloom’s Taxonomy </a:t>
            </a:r>
            <a:endParaRPr sz="2500" b="1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516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0"/>
          <p:cNvSpPr txBox="1">
            <a:spLocks noGrp="1"/>
          </p:cNvSpPr>
          <p:nvPr>
            <p:ph type="title"/>
          </p:nvPr>
        </p:nvSpPr>
        <p:spPr>
          <a:xfrm>
            <a:off x="1025150" y="462850"/>
            <a:ext cx="6968400" cy="40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Closed and Open Questions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90;p21">
            <a:extLst>
              <a:ext uri="{FF2B5EF4-FFF2-40B4-BE49-F238E27FC236}">
                <a16:creationId xmlns:a16="http://schemas.microsoft.com/office/drawing/2014/main" id="{CF76EFFA-881D-0D46-A674-030067962F2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>
                <a:solidFill>
                  <a:schemeClr val="accent4"/>
                </a:solidFill>
              </a:rPr>
              <a:t>Thinking About Closed and Open Questions</a:t>
            </a:r>
            <a:endParaRPr/>
          </a:p>
        </p:txBody>
      </p:sp>
      <p:sp>
        <p:nvSpPr>
          <p:cNvPr id="198" name="Google Shape;198;p4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400" dirty="0">
                <a:solidFill>
                  <a:srgbClr val="000000"/>
                </a:solidFill>
              </a:rPr>
              <a:t>Closed Questions and Tasks</a:t>
            </a: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199" name="Google Shape;199;p41"/>
          <p:cNvSpPr txBox="1">
            <a:spLocks noGrp="1"/>
          </p:cNvSpPr>
          <p:nvPr>
            <p:ph type="body" idx="2"/>
          </p:nvPr>
        </p:nvSpPr>
        <p:spPr>
          <a:xfrm>
            <a:off x="4654964" y="1393145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400">
                <a:solidFill>
                  <a:srgbClr val="000000"/>
                </a:solidFill>
              </a:rPr>
              <a:t>Open Questions</a:t>
            </a:r>
            <a:endParaRPr/>
          </a:p>
        </p:txBody>
      </p:sp>
      <p:sp>
        <p:nvSpPr>
          <p:cNvPr id="200" name="Google Shape;200;p41"/>
          <p:cNvSpPr txBox="1">
            <a:spLocks noGrp="1"/>
          </p:cNvSpPr>
          <p:nvPr>
            <p:ph type="body" idx="3"/>
          </p:nvPr>
        </p:nvSpPr>
        <p:spPr>
          <a:xfrm>
            <a:off x="235525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231775" lvl="0" indent="-231775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Count by twos until you get to twenty.</a:t>
            </a:r>
            <a:endParaRPr dirty="0"/>
          </a:p>
          <a:p>
            <a:pPr marL="231775" lvl="0" indent="-23177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Color half of this picture of a cookie.</a:t>
            </a:r>
            <a:endParaRPr dirty="0"/>
          </a:p>
          <a:p>
            <a:pPr marL="231775" lvl="0" indent="-23177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Who are the characters in this story?</a:t>
            </a:r>
            <a:endParaRPr dirty="0"/>
          </a:p>
          <a:p>
            <a:pPr marL="231775" lvl="0" indent="-23177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What happened at the end of the story?</a:t>
            </a:r>
            <a:endParaRPr dirty="0"/>
          </a:p>
          <a:p>
            <a:pPr marL="231775" lvl="0" indent="-117475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201" name="Google Shape;201;p41"/>
          <p:cNvSpPr txBox="1">
            <a:spLocks noGrp="1"/>
          </p:cNvSpPr>
          <p:nvPr>
            <p:ph type="body" idx="4"/>
          </p:nvPr>
        </p:nvSpPr>
        <p:spPr>
          <a:xfrm>
            <a:off x="4275624" y="1974700"/>
            <a:ext cx="48006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231775" lvl="0" indent="-231775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What numbers can you count by to land on twenty?</a:t>
            </a:r>
            <a:endParaRPr/>
          </a:p>
          <a:p>
            <a:pPr marL="231775" lvl="0" indent="-23177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Half of the people in the family are men.  What might a drawing of the family look like?</a:t>
            </a:r>
            <a:endParaRPr/>
          </a:p>
          <a:p>
            <a:pPr marL="231775" lvl="0" indent="-23177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Which character in this book would get along well with the character in another book?</a:t>
            </a:r>
            <a:endParaRPr/>
          </a:p>
          <a:p>
            <a:pPr marL="231775" lvl="0" indent="-23177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What do you think would happen if…?</a:t>
            </a:r>
            <a:endParaRPr/>
          </a:p>
          <a:p>
            <a:pPr marL="231775" lvl="0" indent="-117475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31775" lvl="0" indent="-117475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31775" lvl="0" indent="-117475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Calibri"/>
              <a:buNone/>
            </a:pPr>
            <a:r>
              <a:rPr lang="en"/>
              <a:t>What Do Closed and Open Questions Offer Students? </a:t>
            </a:r>
            <a:endParaRPr/>
          </a:p>
        </p:txBody>
      </p:sp>
      <p:sp>
        <p:nvSpPr>
          <p:cNvPr id="207" name="Google Shape;207;p42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400">
                <a:solidFill>
                  <a:srgbClr val="000000"/>
                </a:solidFill>
              </a:rPr>
              <a:t>Closed Questions</a:t>
            </a:r>
            <a:endParaRPr/>
          </a:p>
        </p:txBody>
      </p:sp>
      <p:sp>
        <p:nvSpPr>
          <p:cNvPr id="208" name="Google Shape;208;p42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400">
                <a:solidFill>
                  <a:srgbClr val="000000"/>
                </a:solidFill>
              </a:rPr>
              <a:t>Open Questions</a:t>
            </a:r>
            <a:endParaRPr/>
          </a:p>
        </p:txBody>
      </p:sp>
      <p:sp>
        <p:nvSpPr>
          <p:cNvPr id="209" name="Google Shape;209;p42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3908066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b="0" dirty="0">
                <a:solidFill>
                  <a:srgbClr val="000000"/>
                </a:solidFill>
              </a:rPr>
              <a:t>A closed question can be used to start a conversation.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b="0" dirty="0">
                <a:solidFill>
                  <a:srgbClr val="000000"/>
                </a:solidFill>
              </a:rPr>
              <a:t>Can be used for quick quantitative data or polls.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b="0" dirty="0">
                <a:solidFill>
                  <a:srgbClr val="000000"/>
                </a:solidFill>
              </a:rPr>
              <a:t>Can assess what facts a student knows.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b="0" dirty="0">
                <a:solidFill>
                  <a:srgbClr val="000000"/>
                </a:solidFill>
              </a:rPr>
              <a:t>Are often quick and simple to answer.</a:t>
            </a:r>
            <a:endParaRPr dirty="0"/>
          </a:p>
        </p:txBody>
      </p:sp>
      <p:sp>
        <p:nvSpPr>
          <p:cNvPr id="210" name="Google Shape;210;p42"/>
          <p:cNvSpPr txBox="1">
            <a:spLocks noGrp="1"/>
          </p:cNvSpPr>
          <p:nvPr>
            <p:ph type="body" idx="4"/>
          </p:nvPr>
        </p:nvSpPr>
        <p:spPr>
          <a:xfrm>
            <a:off x="4420925" y="1974760"/>
            <a:ext cx="4269051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b="0" dirty="0">
                <a:solidFill>
                  <a:srgbClr val="000000"/>
                </a:solidFill>
              </a:rPr>
              <a:t>Allows students to explain their thinking and students can often find their own errors.  </a:t>
            </a:r>
            <a:endParaRPr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b="0" dirty="0">
                <a:solidFill>
                  <a:srgbClr val="000000"/>
                </a:solidFill>
              </a:rPr>
              <a:t>Allows for several acceptable answers.</a:t>
            </a:r>
            <a:endParaRPr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b="0" dirty="0">
                <a:solidFill>
                  <a:srgbClr val="000000"/>
                </a:solidFill>
              </a:rPr>
              <a:t>Requires more than remembering a fact. </a:t>
            </a:r>
            <a:endParaRPr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b="0" dirty="0">
                <a:solidFill>
                  <a:srgbClr val="000000"/>
                </a:solidFill>
              </a:rPr>
              <a:t>Allows the teacher to see a student’s learning method or style.</a:t>
            </a:r>
            <a:endParaRPr dirty="0"/>
          </a:p>
          <a:p>
            <a:pPr marL="231775" lvl="0" indent="-117475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86;p39">
            <a:extLst>
              <a:ext uri="{FF2B5EF4-FFF2-40B4-BE49-F238E27FC236}">
                <a16:creationId xmlns:a16="http://schemas.microsoft.com/office/drawing/2014/main" id="{9E58ED55-3C7D-51F9-CCC9-AAFA6DD5EB9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4084" y="269301"/>
            <a:ext cx="5301846" cy="37759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46CB50-77F9-DCA6-4A23-12CFA397FCD2}"/>
              </a:ext>
            </a:extLst>
          </p:cNvPr>
          <p:cNvSpPr txBox="1"/>
          <p:nvPr/>
        </p:nvSpPr>
        <p:spPr>
          <a:xfrm>
            <a:off x="268356" y="4104861"/>
            <a:ext cx="7762461" cy="895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sz="240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Where on Bloom’s Taxonomy would closed questions fall?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sz="240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Where would open questions fall?</a:t>
            </a:r>
          </a:p>
        </p:txBody>
      </p:sp>
    </p:spTree>
    <p:extLst>
      <p:ext uri="{BB962C8B-B14F-4D97-AF65-F5344CB8AC3E}">
        <p14:creationId xmlns:p14="http://schemas.microsoft.com/office/powerpoint/2010/main" val="165252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8C8DC6-089F-4374-7055-E62800085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9352"/>
            <a:ext cx="4681330" cy="3434098"/>
          </a:xfrm>
        </p:spPr>
        <p:txBody>
          <a:bodyPr>
            <a:normAutofit lnSpcReduction="10000"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800" b="0" dirty="0"/>
              <a:t>What do you notice about this image?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lang="en-US" sz="2800" b="0" dirty="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800" b="0" dirty="0"/>
              <a:t>What do you wonder about this picture? What questions do you have about it?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ACF4E9-D3C1-F701-23AD-6115F3A18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I Notice, I Wonder</a:t>
            </a:r>
            <a:endParaRPr lang="en-US" dirty="0"/>
          </a:p>
        </p:txBody>
      </p:sp>
      <p:pic>
        <p:nvPicPr>
          <p:cNvPr id="4" name="Google Shape;223;p44">
            <a:extLst>
              <a:ext uri="{FF2B5EF4-FFF2-40B4-BE49-F238E27FC236}">
                <a16:creationId xmlns:a16="http://schemas.microsoft.com/office/drawing/2014/main" id="{08E9AE97-D2D5-7CA3-EAC8-BE23ECCB7DF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38530" y="813447"/>
            <a:ext cx="2713383" cy="3434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856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/>
              <a:t>Parallel Questions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17A23-68AB-36B1-F75F-E9CF1F6E1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Parallel Questions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EFF23-06B1-B26C-E9B6-7E1CDA5BFC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400" b="0" dirty="0"/>
              <a:t>Set of tasks (usually 2–3)</a:t>
            </a: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400" b="0" dirty="0"/>
              <a:t>Designed to meet the needs of students at different levels</a:t>
            </a: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Char char="●"/>
            </a:pPr>
            <a:r>
              <a:rPr lang="en-US" sz="2400" b="0" dirty="0"/>
              <a:t>Share the same big idea</a:t>
            </a: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400" b="0" dirty="0"/>
              <a:t>Close enough in context that they can be discussed simultaneously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7F8E11-A215-B98E-C8BD-F178227FC76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495800" y="1317938"/>
            <a:ext cx="4191000" cy="3448256"/>
          </a:xfrm>
        </p:spPr>
        <p:txBody>
          <a:bodyPr>
            <a:normAutofit fontScale="9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800" b="1" dirty="0"/>
              <a:t>Math Examples: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sz="2400" b="0" dirty="0"/>
              <a:t>An object has a length of 5 paper clips. What might it be?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sz="2400" b="0" dirty="0"/>
              <a:t>An object has a length greater than 5 paper clips. What might it be? 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dk1"/>
                </a:solidFill>
              </a:rPr>
              <a:t>Would a clock ever say 6:63? Explain your thinking. </a:t>
            </a:r>
            <a:endParaRPr lang="en-US" sz="2000" b="0" dirty="0">
              <a:solidFill>
                <a:schemeClr val="dk1"/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sz="2400" b="0" dirty="0"/>
              <a:t>Would a clock ever say 2:03? Explain your thinking. </a:t>
            </a:r>
            <a:endParaRPr lang="en-US" sz="1200" b="0" dirty="0"/>
          </a:p>
          <a:p>
            <a:pPr marL="762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62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8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/>
              <a:t>Probing Questions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"/>
              <a:t>Questioning Strategies to Support Young Learners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C0D16-7284-EC9F-0E98-DB6E12EA6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Not Like the Others</a:t>
            </a:r>
            <a:endParaRPr lang="en-US" dirty="0"/>
          </a:p>
        </p:txBody>
      </p:sp>
      <p:pic>
        <p:nvPicPr>
          <p:cNvPr id="3" name="Google Shape;258;p49">
            <a:extLst>
              <a:ext uri="{FF2B5EF4-FFF2-40B4-BE49-F238E27FC236}">
                <a16:creationId xmlns:a16="http://schemas.microsoft.com/office/drawing/2014/main" id="{8DF2BAB2-DF38-D172-C119-5B819A3CE33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6375" y="1106000"/>
            <a:ext cx="4531250" cy="346042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38233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FE49B-AC54-57DE-3DF6-CC8858AD4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Not Like the Others</a:t>
            </a:r>
            <a:endParaRPr lang="en-US" dirty="0"/>
          </a:p>
        </p:txBody>
      </p:sp>
      <p:pic>
        <p:nvPicPr>
          <p:cNvPr id="3" name="Google Shape;264;p50">
            <a:extLst>
              <a:ext uri="{FF2B5EF4-FFF2-40B4-BE49-F238E27FC236}">
                <a16:creationId xmlns:a16="http://schemas.microsoft.com/office/drawing/2014/main" id="{11ACF472-106C-26A4-093C-FD941245F10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9300" r="19696" b="3109"/>
          <a:stretch/>
        </p:blipFill>
        <p:spPr>
          <a:xfrm>
            <a:off x="2021937" y="1282148"/>
            <a:ext cx="4617402" cy="3331127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51835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CE230-D285-444A-0826-4D1B43560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Probing Questions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2C2E4-16D6-8AE0-7F3F-FFCB51BEA4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2400" b="0" dirty="0"/>
              <a:t>Designed to encourage deep thought about a specific topic</a:t>
            </a: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2400" b="0" dirty="0"/>
              <a:t>Typically open-ended questions</a:t>
            </a: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2400" b="0" dirty="0"/>
              <a:t>Intended to promote critical thinking</a:t>
            </a: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2400" b="0" dirty="0"/>
              <a:t>Allow students to explore their personal thoughts and feelings about an idea or topic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E89F2D-AC9C-162B-EC48-17F641BB961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b="1" dirty="0"/>
              <a:t>Examples of Probing Questions:</a:t>
            </a: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000"/>
              <a:buChar char="●"/>
            </a:pPr>
            <a:r>
              <a:rPr lang="en-US" sz="2400" b="0" dirty="0"/>
              <a:t>Why do you think that?</a:t>
            </a: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000"/>
              <a:buChar char="●"/>
            </a:pPr>
            <a:r>
              <a:rPr lang="en-US" sz="2400" b="0" dirty="0"/>
              <a:t>What is your prediction?</a:t>
            </a: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000"/>
              <a:buChar char="●"/>
            </a:pPr>
            <a:r>
              <a:rPr lang="en-US" sz="2400" b="0" dirty="0"/>
              <a:t>When have you done something like this before?</a:t>
            </a: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000"/>
              <a:buChar char="●"/>
            </a:pPr>
            <a:r>
              <a:rPr lang="en-US" sz="2400" b="0" dirty="0"/>
              <a:t>What would need to change to make this happen?</a:t>
            </a: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000"/>
              <a:buChar char="●"/>
            </a:pPr>
            <a:r>
              <a:rPr lang="en-US" sz="2400" b="0" dirty="0"/>
              <a:t>What would happen if...?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8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2F318-5975-BCD3-F9B5-2083F2B0F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36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Squiggles</a:t>
            </a:r>
            <a:endParaRPr lang="en-US" dirty="0"/>
          </a:p>
        </p:txBody>
      </p:sp>
      <p:sp>
        <p:nvSpPr>
          <p:cNvPr id="3" name="Google Shape;286;p52">
            <a:extLst>
              <a:ext uri="{FF2B5EF4-FFF2-40B4-BE49-F238E27FC236}">
                <a16:creationId xmlns:a16="http://schemas.microsoft.com/office/drawing/2014/main" id="{A83B1411-4D0D-9DE8-F1E4-2F4AD431B476}"/>
              </a:ext>
            </a:extLst>
          </p:cNvPr>
          <p:cNvSpPr txBox="1">
            <a:spLocks/>
          </p:cNvSpPr>
          <p:nvPr/>
        </p:nvSpPr>
        <p:spPr>
          <a:xfrm>
            <a:off x="457200" y="1106000"/>
            <a:ext cx="6561525" cy="10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500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Draw a picture using one of these shapes as part of your drawing.</a:t>
            </a:r>
          </a:p>
        </p:txBody>
      </p:sp>
      <p:grpSp>
        <p:nvGrpSpPr>
          <p:cNvPr id="5" name="Google Shape;278;p52">
            <a:extLst>
              <a:ext uri="{FF2B5EF4-FFF2-40B4-BE49-F238E27FC236}">
                <a16:creationId xmlns:a16="http://schemas.microsoft.com/office/drawing/2014/main" id="{D5F144A6-9D7C-BAC6-768D-8971036AECC9}"/>
              </a:ext>
            </a:extLst>
          </p:cNvPr>
          <p:cNvGrpSpPr/>
          <p:nvPr/>
        </p:nvGrpSpPr>
        <p:grpSpPr>
          <a:xfrm>
            <a:off x="1007550" y="2210213"/>
            <a:ext cx="7128900" cy="1349412"/>
            <a:chOff x="478450" y="1587013"/>
            <a:chExt cx="7128900" cy="1349412"/>
          </a:xfrm>
        </p:grpSpPr>
        <p:sp>
          <p:nvSpPr>
            <p:cNvPr id="6" name="Google Shape;279;p52">
              <a:extLst>
                <a:ext uri="{FF2B5EF4-FFF2-40B4-BE49-F238E27FC236}">
                  <a16:creationId xmlns:a16="http://schemas.microsoft.com/office/drawing/2014/main" id="{2F361F13-FC10-BEBA-C670-01565AD26620}"/>
                </a:ext>
              </a:extLst>
            </p:cNvPr>
            <p:cNvSpPr/>
            <p:nvPr/>
          </p:nvSpPr>
          <p:spPr>
            <a:xfrm>
              <a:off x="478450" y="1587025"/>
              <a:ext cx="2280000" cy="1349400"/>
            </a:xfrm>
            <a:prstGeom prst="flowChartProcess">
              <a:avLst/>
            </a:prstGeom>
            <a:solidFill>
              <a:srgbClr val="EEEEEE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80;p52">
              <a:extLst>
                <a:ext uri="{FF2B5EF4-FFF2-40B4-BE49-F238E27FC236}">
                  <a16:creationId xmlns:a16="http://schemas.microsoft.com/office/drawing/2014/main" id="{8049ACFC-C714-76C0-D7F5-E62B00595504}"/>
                </a:ext>
              </a:extLst>
            </p:cNvPr>
            <p:cNvSpPr/>
            <p:nvPr/>
          </p:nvSpPr>
          <p:spPr>
            <a:xfrm>
              <a:off x="3078275" y="1587025"/>
              <a:ext cx="2104625" cy="1349400"/>
            </a:xfrm>
            <a:prstGeom prst="flowChartProcess">
              <a:avLst/>
            </a:prstGeom>
            <a:solidFill>
              <a:srgbClr val="EEEEEE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81;p52">
              <a:extLst>
                <a:ext uri="{FF2B5EF4-FFF2-40B4-BE49-F238E27FC236}">
                  <a16:creationId xmlns:a16="http://schemas.microsoft.com/office/drawing/2014/main" id="{E114B155-78B6-061C-06B4-12DD4409AE59}"/>
                </a:ext>
              </a:extLst>
            </p:cNvPr>
            <p:cNvSpPr/>
            <p:nvPr/>
          </p:nvSpPr>
          <p:spPr>
            <a:xfrm>
              <a:off x="5502725" y="1587013"/>
              <a:ext cx="2104625" cy="1349400"/>
            </a:xfrm>
            <a:prstGeom prst="flowChartProcess">
              <a:avLst/>
            </a:prstGeom>
            <a:solidFill>
              <a:srgbClr val="EEEEEE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82;p52">
              <a:extLst>
                <a:ext uri="{FF2B5EF4-FFF2-40B4-BE49-F238E27FC236}">
                  <a16:creationId xmlns:a16="http://schemas.microsoft.com/office/drawing/2014/main" id="{7E9A1EA0-0B4B-AFE9-6777-040BB71E56A8}"/>
                </a:ext>
              </a:extLst>
            </p:cNvPr>
            <p:cNvSpPr/>
            <p:nvPr/>
          </p:nvSpPr>
          <p:spPr>
            <a:xfrm>
              <a:off x="527200" y="2031303"/>
              <a:ext cx="2184375" cy="783725"/>
            </a:xfrm>
            <a:custGeom>
              <a:avLst/>
              <a:gdLst/>
              <a:ahLst/>
              <a:cxnLst/>
              <a:rect l="l" t="t" r="r" b="b"/>
              <a:pathLst>
                <a:path w="87375" h="31349" extrusionOk="0">
                  <a:moveTo>
                    <a:pt x="0" y="31349"/>
                  </a:moveTo>
                  <a:cubicBezTo>
                    <a:pt x="13418" y="17931"/>
                    <a:pt x="33893" y="14098"/>
                    <a:pt x="51659" y="7433"/>
                  </a:cubicBezTo>
                  <a:cubicBezTo>
                    <a:pt x="62822" y="3245"/>
                    <a:pt x="83601" y="-5790"/>
                    <a:pt x="87375" y="5519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83;p52">
              <a:extLst>
                <a:ext uri="{FF2B5EF4-FFF2-40B4-BE49-F238E27FC236}">
                  <a16:creationId xmlns:a16="http://schemas.microsoft.com/office/drawing/2014/main" id="{64CE5B94-520F-D3DF-9885-FA0382650811}"/>
                </a:ext>
              </a:extLst>
            </p:cNvPr>
            <p:cNvSpPr/>
            <p:nvPr/>
          </p:nvSpPr>
          <p:spPr>
            <a:xfrm>
              <a:off x="3212875" y="1801858"/>
              <a:ext cx="1474825" cy="1052725"/>
            </a:xfrm>
            <a:custGeom>
              <a:avLst/>
              <a:gdLst/>
              <a:ahLst/>
              <a:cxnLst/>
              <a:rect l="l" t="t" r="r" b="b"/>
              <a:pathLst>
                <a:path w="58993" h="42109" extrusionOk="0">
                  <a:moveTo>
                    <a:pt x="0" y="41471"/>
                  </a:moveTo>
                  <a:cubicBezTo>
                    <a:pt x="6552" y="28378"/>
                    <a:pt x="7588" y="10369"/>
                    <a:pt x="19771" y="2249"/>
                  </a:cubicBezTo>
                  <a:cubicBezTo>
                    <a:pt x="23261" y="-77"/>
                    <a:pt x="28039" y="-128"/>
                    <a:pt x="32207" y="335"/>
                  </a:cubicBezTo>
                  <a:cubicBezTo>
                    <a:pt x="39612" y="1158"/>
                    <a:pt x="43863" y="10253"/>
                    <a:pt x="47195" y="16917"/>
                  </a:cubicBezTo>
                  <a:cubicBezTo>
                    <a:pt x="51342" y="25211"/>
                    <a:pt x="56061" y="33312"/>
                    <a:pt x="58993" y="42109"/>
                  </a:cubicBezTo>
                </a:path>
              </a:pathLst>
            </a:custGeom>
            <a:noFill/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" name="Google Shape;284;p52">
              <a:extLst>
                <a:ext uri="{FF2B5EF4-FFF2-40B4-BE49-F238E27FC236}">
                  <a16:creationId xmlns:a16="http://schemas.microsoft.com/office/drawing/2014/main" id="{095FAD8B-1B2F-46E0-CD45-D951FE2412E0}"/>
                </a:ext>
              </a:extLst>
            </p:cNvPr>
            <p:cNvCxnSpPr/>
            <p:nvPr/>
          </p:nvCxnSpPr>
          <p:spPr>
            <a:xfrm>
              <a:off x="5787850" y="1905225"/>
              <a:ext cx="1100100" cy="4950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285;p52">
              <a:extLst>
                <a:ext uri="{FF2B5EF4-FFF2-40B4-BE49-F238E27FC236}">
                  <a16:creationId xmlns:a16="http://schemas.microsoft.com/office/drawing/2014/main" id="{879ECB07-5872-ED31-F984-551CEB29385F}"/>
                </a:ext>
              </a:extLst>
            </p:cNvPr>
            <p:cNvCxnSpPr/>
            <p:nvPr/>
          </p:nvCxnSpPr>
          <p:spPr>
            <a:xfrm>
              <a:off x="5787850" y="1905900"/>
              <a:ext cx="1243500" cy="1194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536A104-0D5C-B2AD-DE1E-46E1C4696195}"/>
              </a:ext>
            </a:extLst>
          </p:cNvPr>
          <p:cNvSpPr txBox="1"/>
          <p:nvPr/>
        </p:nvSpPr>
        <p:spPr>
          <a:xfrm>
            <a:off x="1372137" y="3774446"/>
            <a:ext cx="5972880" cy="98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055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Write a word about your picture.</a:t>
            </a:r>
          </a:p>
          <a:p>
            <a:pPr marL="59055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Write a sentence about your picture.</a:t>
            </a:r>
          </a:p>
        </p:txBody>
      </p:sp>
    </p:spTree>
    <p:extLst>
      <p:ext uri="{BB962C8B-B14F-4D97-AF65-F5344CB8AC3E}">
        <p14:creationId xmlns:p14="http://schemas.microsoft.com/office/powerpoint/2010/main" val="339970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EBBC0-42BD-35B7-3451-F2C738CD5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Squiggle Thoughts</a:t>
            </a:r>
            <a:endParaRPr lang="en-US" dirty="0"/>
          </a:p>
        </p:txBody>
      </p:sp>
      <p:pic>
        <p:nvPicPr>
          <p:cNvPr id="3" name="Google Shape;295;p53">
            <a:extLst>
              <a:ext uri="{FF2B5EF4-FFF2-40B4-BE49-F238E27FC236}">
                <a16:creationId xmlns:a16="http://schemas.microsoft.com/office/drawing/2014/main" id="{194073EB-7692-5430-1D03-ACE13F9AA3F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7714" y="1281500"/>
            <a:ext cx="3058303" cy="2564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96;p53">
            <a:extLst>
              <a:ext uri="{FF2B5EF4-FFF2-40B4-BE49-F238E27FC236}">
                <a16:creationId xmlns:a16="http://schemas.microsoft.com/office/drawing/2014/main" id="{E63EFA79-C2A8-4BBC-0F3D-6C0059DD111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281499"/>
            <a:ext cx="3180522" cy="25649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97BDEE-50F3-262E-86BA-83175DF79D42}"/>
              </a:ext>
            </a:extLst>
          </p:cNvPr>
          <p:cNvSpPr txBox="1"/>
          <p:nvPr/>
        </p:nvSpPr>
        <p:spPr>
          <a:xfrm>
            <a:off x="556592" y="3963447"/>
            <a:ext cx="3836504" cy="1220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They can climb trees with their sticky feet.</a:t>
            </a: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</a:pPr>
            <a:r>
              <a:rPr lang="en-US" sz="2000" dirty="0">
                <a:solidFill>
                  <a:srgbClr val="3876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lizards stay in the sun a lot?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1B3DAA-B4B7-2D46-151B-9FEC8F5B8EC2}"/>
              </a:ext>
            </a:extLst>
          </p:cNvPr>
          <p:cNvSpPr txBox="1"/>
          <p:nvPr/>
        </p:nvSpPr>
        <p:spPr>
          <a:xfrm>
            <a:off x="4572000" y="3981340"/>
            <a:ext cx="3448824" cy="1220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Porcupines have spiky backs.</a:t>
            </a: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</a:pPr>
            <a:r>
              <a:rPr lang="en-US" sz="2000" dirty="0">
                <a:solidFill>
                  <a:srgbClr val="3876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it hurt to have spikes on your back?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436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01;p54">
            <a:extLst>
              <a:ext uri="{FF2B5EF4-FFF2-40B4-BE49-F238E27FC236}">
                <a16:creationId xmlns:a16="http://schemas.microsoft.com/office/drawing/2014/main" id="{48590471-1AFE-4404-AACE-B4444051902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7780" y="267451"/>
            <a:ext cx="5333271" cy="3987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0C7441-D726-2E21-D1A5-039A884C4E3B}"/>
              </a:ext>
            </a:extLst>
          </p:cNvPr>
          <p:cNvSpPr txBox="1"/>
          <p:nvPr/>
        </p:nvSpPr>
        <p:spPr>
          <a:xfrm>
            <a:off x="705678" y="4352829"/>
            <a:ext cx="718599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600" b="1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Where on Bloom’s Ta</a:t>
            </a:r>
            <a:r>
              <a:rPr lang="en" sz="260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xonomy </a:t>
            </a:r>
            <a:r>
              <a:rPr lang="en" sz="2600" b="1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would parallel and probing questions fall?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2472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83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Montserrat"/>
              <a:buNone/>
            </a:pPr>
            <a:r>
              <a:rPr lang="en" sz="5400">
                <a:solidFill>
                  <a:srgbClr val="FFFFFF"/>
                </a:solidFill>
              </a:rPr>
              <a:t>Creating More Effective Questions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6"/>
          <p:cNvSpPr txBox="1">
            <a:spLocks noGrp="1"/>
          </p:cNvSpPr>
          <p:nvPr>
            <p:ph type="title"/>
          </p:nvPr>
        </p:nvSpPr>
        <p:spPr>
          <a:xfrm>
            <a:off x="218661" y="391382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Calibri"/>
              <a:buNone/>
            </a:pPr>
            <a:r>
              <a:rPr lang="en" sz="4700" dirty="0"/>
              <a:t>From Closed to Open Questions</a:t>
            </a:r>
            <a:endParaRPr dirty="0"/>
          </a:p>
        </p:txBody>
      </p:sp>
      <p:sp>
        <p:nvSpPr>
          <p:cNvPr id="313" name="Google Shape;313;p56"/>
          <p:cNvSpPr txBox="1">
            <a:spLocks noGrp="1"/>
          </p:cNvSpPr>
          <p:nvPr>
            <p:ph type="body" idx="1"/>
          </p:nvPr>
        </p:nvSpPr>
        <p:spPr>
          <a:xfrm>
            <a:off x="2574750" y="893795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800" dirty="0">
                <a:solidFill>
                  <a:srgbClr val="CCCCCC"/>
                </a:solidFill>
              </a:rPr>
              <a:t>How much is two dimes and a nickel?</a:t>
            </a:r>
            <a:endParaRPr sz="2800" dirty="0">
              <a:solidFill>
                <a:srgbClr val="CCCC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Choose a number between 1 and 10. Show that number in as many ways as you can.</a:t>
            </a:r>
            <a:br>
              <a:rPr lang="en"/>
            </a:br>
            <a:br>
              <a:rPr lang="en"/>
            </a:br>
            <a:endParaRPr/>
          </a:p>
        </p:txBody>
      </p:sp>
      <p:sp>
        <p:nvSpPr>
          <p:cNvPr id="319" name="Google Shape;319;p57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Create a Parallel Question/Task</a:t>
            </a:r>
            <a:endParaRPr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8"/>
          <p:cNvSpPr txBox="1">
            <a:spLocks noGrp="1"/>
          </p:cNvSpPr>
          <p:nvPr>
            <p:ph type="title"/>
          </p:nvPr>
        </p:nvSpPr>
        <p:spPr>
          <a:xfrm>
            <a:off x="2282190" y="3921574"/>
            <a:ext cx="457962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Calibri"/>
              <a:buNone/>
            </a:pPr>
            <a:r>
              <a:rPr lang="en" sz="2400"/>
              <a:t>Create some probing questions to use with this closed question. </a:t>
            </a:r>
            <a:endParaRPr sz="2400"/>
          </a:p>
        </p:txBody>
      </p:sp>
      <p:sp>
        <p:nvSpPr>
          <p:cNvPr id="325" name="Google Shape;325;p58"/>
          <p:cNvSpPr txBox="1">
            <a:spLocks noGrp="1"/>
          </p:cNvSpPr>
          <p:nvPr>
            <p:ph type="body" idx="1"/>
          </p:nvPr>
        </p:nvSpPr>
        <p:spPr>
          <a:xfrm>
            <a:off x="2574750" y="893795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800">
                <a:solidFill>
                  <a:srgbClr val="CCCCCC"/>
                </a:solidFill>
              </a:rPr>
              <a:t>Do all apple trees have red apples?</a:t>
            </a:r>
            <a:endParaRPr sz="2800">
              <a:solidFill>
                <a:srgbClr val="CCCC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390BA-9C74-7050-F90B-B9C5854C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36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Would you let Goldilocks into your house?</a:t>
            </a:r>
            <a:endParaRPr lang="en-US" dirty="0"/>
          </a:p>
        </p:txBody>
      </p:sp>
      <p:sp>
        <p:nvSpPr>
          <p:cNvPr id="7" name="Google Shape;127;p31">
            <a:extLst>
              <a:ext uri="{FF2B5EF4-FFF2-40B4-BE49-F238E27FC236}">
                <a16:creationId xmlns:a16="http://schemas.microsoft.com/office/drawing/2014/main" id="{D44AE93E-12E7-8C09-1BC8-7F7038588F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 w="28575" cap="flat" cmpd="sng">
            <a:solidFill>
              <a:srgbClr val="004F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b="1" dirty="0"/>
              <a:t>Yes</a:t>
            </a:r>
            <a:endParaRPr b="1" dirty="0"/>
          </a:p>
        </p:txBody>
      </p:sp>
      <p:sp>
        <p:nvSpPr>
          <p:cNvPr id="8" name="Google Shape;128;p31">
            <a:extLst>
              <a:ext uri="{FF2B5EF4-FFF2-40B4-BE49-F238E27FC236}">
                <a16:creationId xmlns:a16="http://schemas.microsoft.com/office/drawing/2014/main" id="{9CA6A9AE-7B78-3D70-417C-608A345B1EF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 w="28575" cap="flat" cmpd="sng">
            <a:solidFill>
              <a:srgbClr val="004F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b="1" dirty="0"/>
              <a:t>No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97782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30;p59">
            <a:extLst>
              <a:ext uri="{FF2B5EF4-FFF2-40B4-BE49-F238E27FC236}">
                <a16:creationId xmlns:a16="http://schemas.microsoft.com/office/drawing/2014/main" id="{0E2372CB-F01A-3A06-D03E-8632C7C468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Strategies</a:t>
            </a:r>
            <a:endParaRPr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32;p59">
            <a:extLst>
              <a:ext uri="{FF2B5EF4-FFF2-40B4-BE49-F238E27FC236}">
                <a16:creationId xmlns:a16="http://schemas.microsoft.com/office/drawing/2014/main" id="{B4FEED71-04BB-B00C-EF33-161F37F7EC26}"/>
              </a:ext>
            </a:extLst>
          </p:cNvPr>
          <p:cNvSpPr txBox="1"/>
          <p:nvPr/>
        </p:nvSpPr>
        <p:spPr>
          <a:xfrm>
            <a:off x="477125" y="1529950"/>
            <a:ext cx="5088788" cy="3201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Char char="●"/>
            </a:pPr>
            <a:r>
              <a:rPr lang="en" sz="2600" b="0" i="0" u="none" strike="noStrike" cap="none" dirty="0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Yes or No</a:t>
            </a:r>
            <a:endParaRPr sz="2600" b="0" i="0" u="none" strike="noStrike" cap="none" dirty="0">
              <a:solidFill>
                <a:srgbClr val="1A1A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Char char="●"/>
            </a:pPr>
            <a:r>
              <a:rPr lang="en" sz="2600" b="0" i="0" u="none" strike="noStrike" cap="none" dirty="0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I Notice, I Wonder</a:t>
            </a:r>
            <a:endParaRPr sz="2600" b="0" i="0" u="none" strike="noStrike" cap="none" dirty="0">
              <a:solidFill>
                <a:srgbClr val="1A1A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Char char="●"/>
            </a:pPr>
            <a:r>
              <a:rPr lang="en" sz="2600" b="0" i="0" u="none" strike="noStrike" cap="none" dirty="0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The Whole and the Teeny Tiny Details</a:t>
            </a:r>
            <a:endParaRPr sz="2600" b="0" i="0" u="none" strike="noStrike" cap="none" dirty="0">
              <a:solidFill>
                <a:srgbClr val="1A1A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Char char="●"/>
            </a:pPr>
            <a:r>
              <a:rPr lang="en" sz="2600" b="0" i="0" u="none" strike="noStrike" cap="none" dirty="0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Not Like the Others </a:t>
            </a:r>
            <a:endParaRPr sz="2600" b="0" i="0" u="none" strike="noStrike" cap="none" dirty="0">
              <a:solidFill>
                <a:srgbClr val="1A1A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Char char="●"/>
            </a:pPr>
            <a:r>
              <a:rPr lang="en" sz="2600" b="0" i="0" u="none" strike="noStrike" cap="none" dirty="0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Squiggles </a:t>
            </a:r>
            <a:endParaRPr sz="2600" b="0" i="0" u="none" strike="noStrike" cap="none" dirty="0">
              <a:solidFill>
                <a:srgbClr val="1A1A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rgbClr val="1A1A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Calibri"/>
              <a:buNone/>
            </a:pPr>
            <a:endParaRPr sz="1900" b="0" i="0" u="none" strike="noStrike" cap="none" dirty="0">
              <a:solidFill>
                <a:srgbClr val="1A1A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1A1A1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331;p59">
            <a:extLst>
              <a:ext uri="{FF2B5EF4-FFF2-40B4-BE49-F238E27FC236}">
                <a16:creationId xmlns:a16="http://schemas.microsoft.com/office/drawing/2014/main" id="{9DAF1BCF-C5AC-04BE-2F85-C41AC6F4997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5913" y="2571750"/>
            <a:ext cx="1377125" cy="178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33;p59">
            <a:extLst>
              <a:ext uri="{FF2B5EF4-FFF2-40B4-BE49-F238E27FC236}">
                <a16:creationId xmlns:a16="http://schemas.microsoft.com/office/drawing/2014/main" id="{70F0AFA5-FE1C-8450-493E-9959C2161D1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6685" y="1320984"/>
            <a:ext cx="1377125" cy="1770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329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73716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88235"/>
              <a:buFont typeface="Calibri"/>
              <a:buChar char="●"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Open Question Examples for Math and Language Arts </a:t>
            </a:r>
            <a:endParaRPr/>
          </a:p>
          <a:p>
            <a:pPr marL="457200" lvl="0" indent="-373716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88235"/>
              <a:buFont typeface="Calibri"/>
              <a:buChar char="●"/>
            </a:pPr>
            <a:r>
              <a:rPr lang="en" sz="2800"/>
              <a:t>Bloom’s Taxonomy Chart with Question Stems</a:t>
            </a:r>
            <a:endParaRPr/>
          </a:p>
          <a:p>
            <a:pPr marL="457200" lvl="0" indent="-373716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88235"/>
              <a:buFont typeface="Calibri"/>
              <a:buChar char="●"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List of Yes and No Questions </a:t>
            </a:r>
            <a:endParaRPr/>
          </a:p>
          <a:p>
            <a:pPr marL="457200" lvl="0" indent="-373716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88235"/>
              <a:buFont typeface="Calibri"/>
              <a:buChar char="●"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Which One Doesn’t Belong? webs</a:t>
            </a:r>
            <a:r>
              <a:rPr lang="en" sz="2800"/>
              <a:t>ite</a:t>
            </a:r>
            <a:endParaRPr sz="2800" u="sng">
              <a:solidFill>
                <a:schemeClr val="hlink"/>
              </a:solidFill>
            </a:endParaRPr>
          </a:p>
        </p:txBody>
      </p:sp>
      <p:sp>
        <p:nvSpPr>
          <p:cNvPr id="339" name="Google Shape;339;p6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/>
              <a:t>Additional Resources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7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The Whole Thing and </a:t>
            </a:r>
            <a:r>
              <a:rPr lang="en" sz="1700" i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" sz="17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700" i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Teeny Tiny Details</a:t>
            </a:r>
            <a:endParaRPr sz="1700" i="1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851" y="1928826"/>
            <a:ext cx="2362526" cy="300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1171650"/>
            <a:ext cx="2709876" cy="339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47"/>
          <p:cNvSpPr/>
          <p:nvPr/>
        </p:nvSpPr>
        <p:spPr>
          <a:xfrm>
            <a:off x="76200" y="1238250"/>
            <a:ext cx="2460900" cy="645600"/>
          </a:xfrm>
          <a:prstGeom prst="wedgeEllipseCallout">
            <a:avLst>
              <a:gd name="adj1" fmla="val 5192"/>
              <a:gd name="adj2" fmla="val 83495"/>
            </a:avLst>
          </a:prstGeom>
          <a:solidFill>
            <a:srgbClr val="EEEEE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925" tIns="58925" rIns="58925" bIns="58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WHOLE page is about... 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47"/>
          <p:cNvSpPr/>
          <p:nvPr/>
        </p:nvSpPr>
        <p:spPr>
          <a:xfrm>
            <a:off x="7489975" y="1729050"/>
            <a:ext cx="1653900" cy="766500"/>
          </a:xfrm>
          <a:prstGeom prst="wedgeEllipseCallout">
            <a:avLst>
              <a:gd name="adj1" fmla="val -134624"/>
              <a:gd name="adj2" fmla="val 184164"/>
            </a:avLst>
          </a:prstGeom>
          <a:solidFill>
            <a:srgbClr val="EEEEE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925" tIns="58925" rIns="58925" bIns="58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this part about?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47"/>
          <p:cNvSpPr/>
          <p:nvPr/>
        </p:nvSpPr>
        <p:spPr>
          <a:xfrm>
            <a:off x="7368450" y="3731225"/>
            <a:ext cx="1775700" cy="766500"/>
          </a:xfrm>
          <a:prstGeom prst="wedgeEllipseCallout">
            <a:avLst>
              <a:gd name="adj1" fmla="val -182698"/>
              <a:gd name="adj2" fmla="val -73083"/>
            </a:avLst>
          </a:prstGeom>
          <a:solidFill>
            <a:srgbClr val="EEEEE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925" tIns="58925" rIns="58925" bIns="58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do you think this part is about?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134" name="Google Shape;134;p3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2383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400" b="0"/>
              <a:t>How can we use questioning techniques to create an environment for differentiated learning?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3"/>
          <p:cNvSpPr txBox="1">
            <a:spLocks noGrp="1"/>
          </p:cNvSpPr>
          <p:nvPr>
            <p:ph type="title"/>
          </p:nvPr>
        </p:nvSpPr>
        <p:spPr>
          <a:xfrm>
            <a:off x="530352" y="958530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lang="en" dirty="0"/>
              <a:t>Learning Objectives</a:t>
            </a:r>
            <a:endParaRPr dirty="0"/>
          </a:p>
        </p:txBody>
      </p:sp>
      <p:sp>
        <p:nvSpPr>
          <p:cNvPr id="140" name="Google Shape;140;p33"/>
          <p:cNvSpPr txBox="1">
            <a:spLocks noGrp="1"/>
          </p:cNvSpPr>
          <p:nvPr>
            <p:ph type="body" idx="1"/>
          </p:nvPr>
        </p:nvSpPr>
        <p:spPr>
          <a:xfrm>
            <a:off x="530352" y="1980372"/>
            <a:ext cx="7772400" cy="2455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b="0" dirty="0"/>
              <a:t>Examine and revise questioning techniques to create an environment for differentiated learning.</a:t>
            </a:r>
            <a:endParaRPr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 dirty="0"/>
              <a:t>I</a:t>
            </a:r>
            <a:r>
              <a:rPr lang="en" sz="2400" b="0" dirty="0"/>
              <a:t>mplement questioning strategies that help students ask more thought-provoking questions.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b="0" dirty="0"/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"/>
              <a:buNone/>
            </a:pPr>
            <a:endParaRPr sz="100"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0" tIns="41900" rIns="83800" bIns="41900" anchor="ctr" anchorCtr="0">
            <a:noAutofit/>
          </a:bodyPr>
          <a:lstStyle/>
          <a:p>
            <a:pPr marL="0" lvl="0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Palatino Linotype"/>
              <a:buNone/>
            </a:pPr>
            <a:br>
              <a:rPr lang="en" sz="3300"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n"/>
              <a:t>What makes a question effective?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0" tIns="41900" rIns="83800" bIns="41900" anchor="t" anchorCtr="0">
            <a:noAutofit/>
          </a:bodyPr>
          <a:lstStyle/>
          <a:p>
            <a:pPr marL="2667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Effective questions r</a:t>
            </a:r>
            <a:r>
              <a:rPr lang="en" sz="2400" b="0"/>
              <a:t>equire more than </a:t>
            </a:r>
            <a:r>
              <a:rPr lang="en" sz="2400"/>
              <a:t>just </a:t>
            </a:r>
            <a:r>
              <a:rPr lang="en" sz="2400" b="0"/>
              <a:t>remembering a fact or reproducing a skill.</a:t>
            </a:r>
            <a:endParaRPr sz="2400" b="0"/>
          </a:p>
          <a:p>
            <a:pPr marL="266700" lvl="0" indent="-228600" algn="l" rtl="0">
              <a:spcBef>
                <a:spcPts val="1800"/>
              </a:spcBef>
              <a:spcAft>
                <a:spcPts val="0"/>
              </a:spcAft>
              <a:buSzPts val="2400"/>
              <a:buChar char="●"/>
            </a:pPr>
            <a:r>
              <a:rPr lang="en" sz="2400" b="0"/>
              <a:t>Students can learn by answering the questions, and teachers learn about students from their answers.</a:t>
            </a:r>
            <a:endParaRPr sz="2400" b="0"/>
          </a:p>
          <a:p>
            <a:pPr marL="266700" lvl="0" indent="-228600" algn="l" rtl="0">
              <a:spcBef>
                <a:spcPts val="1800"/>
              </a:spcBef>
              <a:spcAft>
                <a:spcPts val="0"/>
              </a:spcAft>
              <a:buSzPts val="2400"/>
              <a:buChar char="●"/>
            </a:pPr>
            <a:r>
              <a:rPr lang="en" sz="2400" b="0"/>
              <a:t>There may be several acceptable answers.</a:t>
            </a:r>
            <a:endParaRPr sz="2400" b="0"/>
          </a:p>
          <a:p>
            <a:pPr marL="266700" lvl="0" indent="-228600" algn="l" rtl="0">
              <a:spcBef>
                <a:spcPts val="1800"/>
              </a:spcBef>
              <a:spcAft>
                <a:spcPts val="0"/>
              </a:spcAft>
              <a:buSzPts val="2400"/>
              <a:buChar char="●"/>
            </a:pPr>
            <a:r>
              <a:rPr lang="en" sz="2400" b="0"/>
              <a:t>They stimulate reasoning and encourage students to think beyond literal answers.</a:t>
            </a:r>
            <a:endParaRPr sz="2400" b="0"/>
          </a:p>
          <a:p>
            <a:pPr marL="266700" lvl="0" indent="-101600" algn="l" rtl="0">
              <a:spcBef>
                <a:spcPts val="1800"/>
              </a:spcBef>
              <a:spcAft>
                <a:spcPts val="0"/>
              </a:spcAft>
              <a:buSzPts val="2600"/>
              <a:buNone/>
            </a:pPr>
            <a:endParaRPr sz="2600" b="1"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53" name="Google Shape;153;p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0" tIns="41900" rIns="83800" bIns="41900" anchor="ctr" anchorCtr="0">
            <a:noAutofit/>
          </a:bodyPr>
          <a:lstStyle/>
          <a:p>
            <a:pPr marL="0" lvl="0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547B1B"/>
              </a:buClr>
              <a:buSzPts val="4400"/>
              <a:buFont typeface="Calibri"/>
              <a:buNone/>
            </a:pPr>
            <a:r>
              <a:rPr lang="en"/>
              <a:t>What Are Effective Questions?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6"/>
          <p:cNvSpPr txBox="1">
            <a:spLocks noGrp="1"/>
          </p:cNvSpPr>
          <p:nvPr>
            <p:ph type="body" idx="1"/>
          </p:nvPr>
        </p:nvSpPr>
        <p:spPr>
          <a:xfrm>
            <a:off x="457200" y="2571750"/>
            <a:ext cx="7398689" cy="1977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700" dirty="0"/>
              <a:t>Open and Closed Questions</a:t>
            </a:r>
            <a:endParaRPr sz="27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SzPts val="2700"/>
              <a:buNone/>
            </a:pPr>
            <a:endParaRPr sz="27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700" dirty="0"/>
              <a:t>Parallel Questions</a:t>
            </a:r>
            <a:endParaRPr sz="27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SzPts val="2700"/>
              <a:buNone/>
            </a:pPr>
            <a:endParaRPr sz="27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700" dirty="0"/>
              <a:t>Probing Questions</a:t>
            </a:r>
            <a:endParaRPr sz="2700" dirty="0"/>
          </a:p>
        </p:txBody>
      </p:sp>
      <p:sp>
        <p:nvSpPr>
          <p:cNvPr id="159" name="Google Shape;159;p36"/>
          <p:cNvSpPr txBox="1">
            <a:spLocks noGrp="1"/>
          </p:cNvSpPr>
          <p:nvPr>
            <p:ph type="title"/>
          </p:nvPr>
        </p:nvSpPr>
        <p:spPr>
          <a:xfrm>
            <a:off x="457200" y="58918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200"/>
              <a:buFont typeface="Calibri"/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Not All Questions Are the Same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36"/>
          <p:cNvSpPr txBox="1"/>
          <p:nvPr/>
        </p:nvSpPr>
        <p:spPr>
          <a:xfrm>
            <a:off x="457200" y="1311265"/>
            <a:ext cx="7836010" cy="94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C58"/>
              </a:buClr>
              <a:buSzPts val="2700"/>
              <a:buFont typeface="Calibri"/>
              <a:buNone/>
            </a:pPr>
            <a:r>
              <a:rPr lang="en" sz="2700" b="0" i="0" u="none" strike="noStrike" cap="none" dirty="0">
                <a:solidFill>
                  <a:srgbClr val="1C3C58"/>
                </a:solidFill>
                <a:latin typeface="Calibri"/>
                <a:ea typeface="Calibri"/>
                <a:cs typeface="Calibri"/>
                <a:sym typeface="Calibri"/>
              </a:rPr>
              <a:t>One of the most effective ways to differentiate instruction is by using different types of questions.</a:t>
            </a:r>
            <a:endParaRPr sz="1900" b="0" i="0" u="none" strike="noStrike" cap="none" dirty="0">
              <a:solidFill>
                <a:srgbClr val="1C3C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8CBB69-9E27-E0BE-494E-B68189C25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870" y="1309352"/>
            <a:ext cx="8338930" cy="3434098"/>
          </a:xfrm>
        </p:spPr>
        <p:txBody>
          <a:bodyPr/>
          <a:lstStyle/>
          <a:p>
            <a:pPr marL="63500" indent="0">
              <a:buNone/>
            </a:pPr>
            <a:r>
              <a:rPr lang="en-US" sz="2800" dirty="0"/>
              <a:t>Which of these shapes is a triangle? </a:t>
            </a: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1F29DA-00C0-F50E-90BF-6BE516C03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Common Math Question</a:t>
            </a:r>
            <a:endParaRPr lang="en-US" dirty="0"/>
          </a:p>
        </p:txBody>
      </p:sp>
      <p:sp>
        <p:nvSpPr>
          <p:cNvPr id="4" name="Google Shape;169;p37">
            <a:extLst>
              <a:ext uri="{FF2B5EF4-FFF2-40B4-BE49-F238E27FC236}">
                <a16:creationId xmlns:a16="http://schemas.microsoft.com/office/drawing/2014/main" id="{83E6C5CA-18B0-3EA3-4E07-2BC4F7FA53ED}"/>
              </a:ext>
            </a:extLst>
          </p:cNvPr>
          <p:cNvSpPr/>
          <p:nvPr/>
        </p:nvSpPr>
        <p:spPr>
          <a:xfrm>
            <a:off x="1143175" y="2499825"/>
            <a:ext cx="1993800" cy="1744500"/>
          </a:xfrm>
          <a:prstGeom prst="triangle">
            <a:avLst>
              <a:gd name="adj" fmla="val 49590"/>
            </a:avLst>
          </a:prstGeom>
          <a:solidFill>
            <a:srgbClr val="004F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67;p37">
            <a:extLst>
              <a:ext uri="{FF2B5EF4-FFF2-40B4-BE49-F238E27FC236}">
                <a16:creationId xmlns:a16="http://schemas.microsoft.com/office/drawing/2014/main" id="{AAEECAD0-2F7C-F765-DBAC-2842EF9FDABE}"/>
              </a:ext>
            </a:extLst>
          </p:cNvPr>
          <p:cNvSpPr/>
          <p:nvPr/>
        </p:nvSpPr>
        <p:spPr>
          <a:xfrm>
            <a:off x="3694813" y="2463850"/>
            <a:ext cx="1636500" cy="1744500"/>
          </a:xfrm>
          <a:prstGeom prst="ellipse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68;p37">
            <a:extLst>
              <a:ext uri="{FF2B5EF4-FFF2-40B4-BE49-F238E27FC236}">
                <a16:creationId xmlns:a16="http://schemas.microsoft.com/office/drawing/2014/main" id="{40B6E1F0-7BD8-13DC-74B6-40E32A71EFC6}"/>
              </a:ext>
            </a:extLst>
          </p:cNvPr>
          <p:cNvSpPr/>
          <p:nvPr/>
        </p:nvSpPr>
        <p:spPr>
          <a:xfrm>
            <a:off x="6185650" y="2463850"/>
            <a:ext cx="1762500" cy="1744500"/>
          </a:xfrm>
          <a:prstGeom prst="diamond">
            <a:avLst/>
          </a:prstGeom>
          <a:solidFill>
            <a:srgbClr val="1227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990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5469</TotalTime>
  <Words>1275</Words>
  <Application>Microsoft Macintosh PowerPoint</Application>
  <PresentationFormat>On-screen Show (16:9)</PresentationFormat>
  <Paragraphs>135</Paragraphs>
  <Slides>32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Noto Sans Symbols</vt:lpstr>
      <vt:lpstr>Arial</vt:lpstr>
      <vt:lpstr>Open Sans</vt:lpstr>
      <vt:lpstr>Calibri</vt:lpstr>
      <vt:lpstr>Arial Rounded</vt:lpstr>
      <vt:lpstr>Montserrat</vt:lpstr>
      <vt:lpstr>Palatino Linotype</vt:lpstr>
      <vt:lpstr>LEARN theme</vt:lpstr>
      <vt:lpstr>LEARN theme</vt:lpstr>
      <vt:lpstr>PowerPoint Presentation</vt:lpstr>
      <vt:lpstr>Questioning Strategies to Support Young Learners</vt:lpstr>
      <vt:lpstr>Would you let Goldilocks into your house?</vt:lpstr>
      <vt:lpstr>Essential Question</vt:lpstr>
      <vt:lpstr>Learning Objectives</vt:lpstr>
      <vt:lpstr> What makes a question effective? </vt:lpstr>
      <vt:lpstr>What Are Effective Questions?</vt:lpstr>
      <vt:lpstr>Not All Questions Are the Same</vt:lpstr>
      <vt:lpstr>Common Math Question</vt:lpstr>
      <vt:lpstr>Math Questions</vt:lpstr>
      <vt:lpstr>PowerPoint Presentation</vt:lpstr>
      <vt:lpstr>Closed and Open Questions </vt:lpstr>
      <vt:lpstr>Thinking About Closed and Open Questions</vt:lpstr>
      <vt:lpstr>What Do Closed and Open Questions Offer Students? </vt:lpstr>
      <vt:lpstr>PowerPoint Presentation</vt:lpstr>
      <vt:lpstr>I Notice, I Wonder</vt:lpstr>
      <vt:lpstr>Parallel Questions</vt:lpstr>
      <vt:lpstr>Parallel Questions</vt:lpstr>
      <vt:lpstr>Probing Questions</vt:lpstr>
      <vt:lpstr>Not Like the Others</vt:lpstr>
      <vt:lpstr>Not Like the Others</vt:lpstr>
      <vt:lpstr>Probing Questions</vt:lpstr>
      <vt:lpstr>Squiggles</vt:lpstr>
      <vt:lpstr>Squiggle Thoughts</vt:lpstr>
      <vt:lpstr>PowerPoint Presentation</vt:lpstr>
      <vt:lpstr>Creating More Effective Questions </vt:lpstr>
      <vt:lpstr>From Closed to Open Questions</vt:lpstr>
      <vt:lpstr>Create a Parallel Question/Task</vt:lpstr>
      <vt:lpstr>Create some probing questions to use with this closed question. </vt:lpstr>
      <vt:lpstr>Strategies</vt:lpstr>
      <vt:lpstr>Additional Resources</vt:lpstr>
      <vt:lpstr>The Whole Thing and the Teeny Tiny Details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Questioning Strategies to Support Young Learners</dc:title>
  <dc:subject/>
  <dc:creator>K20 Center</dc:creator>
  <cp:keywords/>
  <dc:description/>
  <cp:lastModifiedBy>Moharram, Jehanne</cp:lastModifiedBy>
  <cp:revision>2</cp:revision>
  <dcterms:modified xsi:type="dcterms:W3CDTF">2024-09-10T20:21:35Z</dcterms:modified>
  <cp:category/>
</cp:coreProperties>
</file>