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7"/>
  </p:notes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Montserrat" panose="020B0604020202020204" charset="0"/>
      <p:regular r:id="rId22"/>
      <p:bold r:id="rId23"/>
      <p:italic r:id="rId24"/>
      <p:boldItalic r:id="rId25"/>
    </p:embeddedFont>
    <p:embeddedFont>
      <p:font typeface="Montserrat ExtraBold" panose="020B0604020202020204" charset="0"/>
      <p:bold r:id="rId26"/>
      <p:boldItalic r:id="rId27"/>
    </p:embeddedFont>
    <p:embeddedFont>
      <p:font typeface="Montserrat SemiBold" panose="020B0604020202020204" charset="0"/>
      <p:regular r:id="rId28"/>
      <p:bold r:id="rId29"/>
      <p:italic r:id="rId30"/>
      <p:boldItalic r:id="rId31"/>
    </p:embeddedFont>
    <p:embeddedFont>
      <p:font typeface="Oswald" panose="020B0604020202020204" charset="0"/>
      <p:regular r:id="rId32"/>
      <p:bold r:id="rId33"/>
    </p:embeddedFont>
    <p:embeddedFont>
      <p:font typeface="Roboto" panose="020B060402020202020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72" d="100"/>
          <a:sy n="172" d="100"/>
        </p:scale>
        <p:origin x="150" y="110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viewProps" Target="viewProps.xml"/><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ixabay.com/photos/education-people-school-child-3189934/"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pixabay.com/photos/laptop-computer-browser-research-2562325/"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deltafoundation.net/research-education/a-culturally-responsive-guide-and-self-assessment-for-educator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nGTVjJuRaZ8"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brown.edu/academics/education-alliance/teaching-diverse-learners/strategies-0/culturally-responsive-teaching-0#ladson-billing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ixabay.com/photos/students-computer-young-boy-99506/"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understood.org/en/school-learning/for-educators/universal-design-for-learning/what-is-culturally-responsive-teaching?utm_source=google&amp;utm_medium=paid&amp;utm_campaign=evrgrn-may20-edu&amp;gclid=CjwKCAjww5r8BRB6EiwArcckC0ZpSqLWY4v35zjKNMVfjSjodKBBj7GfTUBOzmE4FKjpIJibASAtyxoCxSYQAvD_BwE"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40526c8e01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40526c8e01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a3799a85f0_0_3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a3799a85f0_0_3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9fc1c873c8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9fc1c873c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Image: </a:t>
            </a:r>
            <a:r>
              <a:rPr lang="en" u="sng">
                <a:solidFill>
                  <a:schemeClr val="hlink"/>
                </a:solidFill>
                <a:hlinkClick r:id="rId3"/>
              </a:rPr>
              <a:t>https://pixabay.com/photos/education-people-school-child-3189934/</a:t>
            </a:r>
            <a:r>
              <a:rPr lang="en"/>
              <a: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a6b96aab90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a6b96aab9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a:t>
            </a:r>
            <a:r>
              <a:rPr lang="en" u="sng">
                <a:solidFill>
                  <a:schemeClr val="hlink"/>
                </a:solidFill>
                <a:hlinkClick r:id="rId3"/>
              </a:rPr>
              <a:t>https://pixabay.com/photos/laptop-computer-browser-research-2562325/</a:t>
            </a:r>
            <a:r>
              <a:rPr lang="en"/>
              <a: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40526c8e01_0_1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40526c8e01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9e2ea3e79a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9e2ea3e79a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a0197b49eb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a0197b49eb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0526c8e01_0_1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0526c8e01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63c8181a5e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63c8181a5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63c8181a5e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63c8181a5e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Facilitators will ask participants to think about the following question while we are watching the video. After the video, the facilitators will ask participants to share their responses.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a6e70b8485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a6e70b848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Assessment statements from: </a:t>
            </a:r>
            <a:r>
              <a:rPr lang="en" u="sng">
                <a:solidFill>
                  <a:schemeClr val="hlink"/>
                </a:solidFill>
                <a:hlinkClick r:id="rId3"/>
              </a:rPr>
              <a:t>https://www.deltafoundation.net/research-education/a-culturally-responsive-guide-and-self-assessment-for-educators</a:t>
            </a:r>
            <a:r>
              <a:rPr lang="en"/>
              <a: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a3f7f335f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a3f7f335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Video: </a:t>
            </a:r>
            <a:r>
              <a:rPr lang="en" u="sng">
                <a:solidFill>
                  <a:srgbClr val="01AFD1"/>
                </a:solidFill>
                <a:hlinkClick r:id="rId3">
                  <a:extLst>
                    <a:ext uri="{A12FA001-AC4F-418D-AE19-62706E023703}">
                      <ahyp:hlinkClr xmlns:ahyp="http://schemas.microsoft.com/office/drawing/2018/hyperlinkcolor" val="tx"/>
                    </a:ext>
                  </a:extLst>
                </a:hlinkClick>
              </a:rPr>
              <a:t>https://www.youtube.com/watch?v=nGTVjJuRaZ8</a:t>
            </a:r>
            <a:r>
              <a:rPr lang="en">
                <a:solidFill>
                  <a:schemeClr val="dk1"/>
                </a:solidFill>
              </a:rPr>
              <a: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63c8181a5e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63c8181a5e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Resource: </a:t>
            </a:r>
            <a:r>
              <a:rPr lang="en" u="sng">
                <a:solidFill>
                  <a:schemeClr val="hlink"/>
                </a:solidFill>
                <a:hlinkClick r:id="rId3"/>
              </a:rPr>
              <a:t>https://www.brown.edu/academics/education-alliance/teaching-diverse-learners/strategies-0/culturally-responsive-teaching-0#ladson-billings</a:t>
            </a:r>
            <a:r>
              <a:rPr lang="en"/>
              <a: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a3c73c8662_0_5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a3c73c8662_0_5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a:t>
            </a:r>
            <a:r>
              <a:rPr lang="en" u="sng">
                <a:solidFill>
                  <a:schemeClr val="hlink"/>
                </a:solidFill>
                <a:hlinkClick r:id="rId3"/>
              </a:rPr>
              <a:t>https://pixabay.com/photos/students-computer-young-boy-99506/</a:t>
            </a:r>
            <a:r>
              <a:rPr lang="en"/>
              <a:t> </a:t>
            </a:r>
            <a:endParaRPr/>
          </a:p>
          <a:p>
            <a:pPr marL="0" lvl="0" indent="0" algn="l" rtl="0">
              <a:spcBef>
                <a:spcPts val="0"/>
              </a:spcBef>
              <a:spcAft>
                <a:spcPts val="0"/>
              </a:spcAft>
              <a:buNone/>
            </a:pPr>
            <a:r>
              <a:rPr lang="en"/>
              <a:t>Resources: </a:t>
            </a:r>
            <a:r>
              <a:rPr lang="en" b="1" u="sng">
                <a:solidFill>
                  <a:schemeClr val="hlink"/>
                </a:solidFill>
                <a:hlinkClick r:id="rId4"/>
              </a:rPr>
              <a:t>https://www.understood.org/en/school-learning/for-educators/universal-design-for-learning/what-is-culturally-responsive-teaching?utm_source=google&amp;utm_medium=paid&amp;utm_campaign=evrgrn-may20-edu&amp;gclid=CjwKCAjww5r8BRB6EiwArcckC0ZpSqLWY4v35zjKNMVfjSjodKBBj7GfTUBOzmE4FKjpIJibASAtyxoCxSYQAvD_BwE</a:t>
            </a:r>
            <a:r>
              <a:rPr lang="en" b="1"/>
              <a:t> </a:t>
            </a:r>
            <a:endParaRPr b="1"/>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a6b96aab9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a6b96aab9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Identifying student strengths/interest can be done using questionnaires or surveys. Talking to other colleagues that know the students can also be a great way to get to know your student. Pay attention to their conversations topics and activities that students find interesting and most engaging.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184392"/>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11175" y="644300"/>
            <a:ext cx="8282400" cy="21090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4200"/>
              <a:buFont typeface="Montserrat"/>
              <a:buNone/>
              <a:defRPr sz="4200">
                <a:solidFill>
                  <a:schemeClr val="lt1"/>
                </a:solidFill>
                <a:latin typeface="Montserrat"/>
                <a:ea typeface="Montserrat"/>
                <a:cs typeface="Montserrat"/>
                <a:sym typeface="Montserrat"/>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endParaRPr/>
          </a:p>
        </p:txBody>
      </p:sp>
      <p:sp>
        <p:nvSpPr>
          <p:cNvPr id="10" name="Google Shape;10;p2"/>
          <p:cNvSpPr txBox="1">
            <a:spLocks noGrp="1"/>
          </p:cNvSpPr>
          <p:nvPr>
            <p:ph type="subTitle" idx="1"/>
          </p:nvPr>
        </p:nvSpPr>
        <p:spPr>
          <a:xfrm>
            <a:off x="411175" y="3398250"/>
            <a:ext cx="8282400" cy="1260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rgbClr val="CCCCCC"/>
              </a:buClr>
              <a:buSzPts val="3000"/>
              <a:buFont typeface="Montserrat SemiBold"/>
              <a:buNone/>
              <a:defRPr sz="3000">
                <a:solidFill>
                  <a:srgbClr val="CCCCCC"/>
                </a:solidFill>
                <a:latin typeface="Montserrat SemiBold"/>
                <a:ea typeface="Montserrat SemiBold"/>
                <a:cs typeface="Montserrat SemiBold"/>
                <a:sym typeface="Montserrat SemiBold"/>
              </a:defRPr>
            </a:lvl1pPr>
            <a:lvl2pPr lvl="1" algn="ctr">
              <a:lnSpc>
                <a:spcPct val="100000"/>
              </a:lnSpc>
              <a:spcBef>
                <a:spcPts val="0"/>
              </a:spcBef>
              <a:spcAft>
                <a:spcPts val="0"/>
              </a:spcAft>
              <a:buSzPts val="3600"/>
              <a:buFont typeface="Oswald"/>
              <a:buNone/>
              <a:defRPr sz="3600">
                <a:latin typeface="Oswald"/>
                <a:ea typeface="Oswald"/>
                <a:cs typeface="Oswald"/>
                <a:sym typeface="Oswald"/>
              </a:defRPr>
            </a:lvl2pPr>
            <a:lvl3pPr lvl="2" algn="ctr">
              <a:lnSpc>
                <a:spcPct val="100000"/>
              </a:lnSpc>
              <a:spcBef>
                <a:spcPts val="0"/>
              </a:spcBef>
              <a:spcAft>
                <a:spcPts val="0"/>
              </a:spcAft>
              <a:buSzPts val="3600"/>
              <a:buFont typeface="Oswald"/>
              <a:buNone/>
              <a:defRPr sz="3600">
                <a:latin typeface="Oswald"/>
                <a:ea typeface="Oswald"/>
                <a:cs typeface="Oswald"/>
                <a:sym typeface="Oswald"/>
              </a:defRPr>
            </a:lvl3pPr>
            <a:lvl4pPr lvl="3" algn="ctr">
              <a:lnSpc>
                <a:spcPct val="100000"/>
              </a:lnSpc>
              <a:spcBef>
                <a:spcPts val="0"/>
              </a:spcBef>
              <a:spcAft>
                <a:spcPts val="0"/>
              </a:spcAft>
              <a:buSzPts val="3600"/>
              <a:buFont typeface="Oswald"/>
              <a:buNone/>
              <a:defRPr sz="3600">
                <a:latin typeface="Oswald"/>
                <a:ea typeface="Oswald"/>
                <a:cs typeface="Oswald"/>
                <a:sym typeface="Oswald"/>
              </a:defRPr>
            </a:lvl4pPr>
            <a:lvl5pPr lvl="4" algn="ctr">
              <a:lnSpc>
                <a:spcPct val="100000"/>
              </a:lnSpc>
              <a:spcBef>
                <a:spcPts val="0"/>
              </a:spcBef>
              <a:spcAft>
                <a:spcPts val="0"/>
              </a:spcAft>
              <a:buSzPts val="3600"/>
              <a:buFont typeface="Oswald"/>
              <a:buNone/>
              <a:defRPr sz="3600">
                <a:latin typeface="Oswald"/>
                <a:ea typeface="Oswald"/>
                <a:cs typeface="Oswald"/>
                <a:sym typeface="Oswald"/>
              </a:defRPr>
            </a:lvl5pPr>
            <a:lvl6pPr lvl="5" algn="ctr">
              <a:lnSpc>
                <a:spcPct val="100000"/>
              </a:lnSpc>
              <a:spcBef>
                <a:spcPts val="0"/>
              </a:spcBef>
              <a:spcAft>
                <a:spcPts val="0"/>
              </a:spcAft>
              <a:buSzPts val="3600"/>
              <a:buFont typeface="Oswald"/>
              <a:buNone/>
              <a:defRPr sz="3600">
                <a:latin typeface="Oswald"/>
                <a:ea typeface="Oswald"/>
                <a:cs typeface="Oswald"/>
                <a:sym typeface="Oswald"/>
              </a:defRPr>
            </a:lvl6pPr>
            <a:lvl7pPr lvl="6" algn="ctr">
              <a:lnSpc>
                <a:spcPct val="100000"/>
              </a:lnSpc>
              <a:spcBef>
                <a:spcPts val="0"/>
              </a:spcBef>
              <a:spcAft>
                <a:spcPts val="0"/>
              </a:spcAft>
              <a:buSzPts val="3600"/>
              <a:buFont typeface="Oswald"/>
              <a:buNone/>
              <a:defRPr sz="3600">
                <a:latin typeface="Oswald"/>
                <a:ea typeface="Oswald"/>
                <a:cs typeface="Oswald"/>
                <a:sym typeface="Oswald"/>
              </a:defRPr>
            </a:lvl7pPr>
            <a:lvl8pPr lvl="7" algn="ctr">
              <a:lnSpc>
                <a:spcPct val="100000"/>
              </a:lnSpc>
              <a:spcBef>
                <a:spcPts val="0"/>
              </a:spcBef>
              <a:spcAft>
                <a:spcPts val="0"/>
              </a:spcAft>
              <a:buSzPts val="3600"/>
              <a:buFont typeface="Oswald"/>
              <a:buNone/>
              <a:defRPr sz="3600">
                <a:latin typeface="Oswald"/>
                <a:ea typeface="Oswald"/>
                <a:cs typeface="Oswald"/>
                <a:sym typeface="Oswald"/>
              </a:defRPr>
            </a:lvl8pPr>
            <a:lvl9pPr lvl="8" algn="ctr">
              <a:lnSpc>
                <a:spcPct val="100000"/>
              </a:lnSpc>
              <a:spcBef>
                <a:spcPts val="0"/>
              </a:spcBef>
              <a:spcAft>
                <a:spcPts val="0"/>
              </a:spcAft>
              <a:buSzPts val="3600"/>
              <a:buFont typeface="Oswald"/>
              <a:buNone/>
              <a:defRPr sz="3600">
                <a:latin typeface="Oswald"/>
                <a:ea typeface="Oswald"/>
                <a:cs typeface="Oswald"/>
                <a:sym typeface="Oswald"/>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11"/>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2100"/>
              <a:buFont typeface="Montserrat SemiBold"/>
              <a:buNone/>
              <a:defRPr sz="2100">
                <a:solidFill>
                  <a:schemeClr val="lt1"/>
                </a:solidFill>
                <a:latin typeface="Montserrat SemiBold"/>
                <a:ea typeface="Montserrat SemiBold"/>
                <a:cs typeface="Montserrat SemiBold"/>
                <a:sym typeface="Montserrat SemiBold"/>
              </a:defRPr>
            </a:lvl1pPr>
          </a:lstStyle>
          <a:p>
            <a:endParaRPr/>
          </a:p>
        </p:txBody>
      </p:sp>
      <p:pic>
        <p:nvPicPr>
          <p:cNvPr id="43" name="Google Shape;43;p11"/>
          <p:cNvPicPr preferRelativeResize="0"/>
          <p:nvPr/>
        </p:nvPicPr>
        <p:blipFill>
          <a:blip r:embed="rId3">
            <a:alphaModFix/>
          </a:blip>
          <a:stretch>
            <a:fillRect/>
          </a:stretch>
        </p:blipFill>
        <p:spPr>
          <a:xfrm>
            <a:off x="6338003" y="4568725"/>
            <a:ext cx="2714625" cy="4754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Rate on Whova" type="blank">
  <p:cSld name="BLANK">
    <p:bg>
      <p:bgPr>
        <a:blipFill>
          <a:blip r:embed="rId2">
            <a:alphaModFix/>
          </a:blip>
          <a:stretch>
            <a:fillRect/>
          </a:stretch>
        </a:blipFill>
        <a:effectLst/>
      </p:bgPr>
    </p:bg>
    <p:spTree>
      <p:nvGrpSpPr>
        <p:cNvPr id="1" name="Shape 44"/>
        <p:cNvGrpSpPr/>
        <p:nvPr/>
      </p:nvGrpSpPr>
      <p:grpSpPr>
        <a:xfrm>
          <a:off x="0" y="0"/>
          <a:ext cx="0" cy="0"/>
          <a:chOff x="0" y="0"/>
          <a:chExt cx="0" cy="0"/>
        </a:xfrm>
      </p:grpSpPr>
      <p:pic>
        <p:nvPicPr>
          <p:cNvPr id="45" name="Google Shape;45;p12"/>
          <p:cNvPicPr preferRelativeResize="0"/>
          <p:nvPr/>
        </p:nvPicPr>
        <p:blipFill>
          <a:blip r:embed="rId3">
            <a:alphaModFix/>
          </a:blip>
          <a:stretch>
            <a:fillRect/>
          </a:stretch>
        </p:blipFill>
        <p:spPr>
          <a:xfrm>
            <a:off x="6338003" y="4568725"/>
            <a:ext cx="2714625" cy="475425"/>
          </a:xfrm>
          <a:prstGeom prst="rect">
            <a:avLst/>
          </a:prstGeom>
          <a:noFill/>
          <a:ln>
            <a:noFill/>
          </a:ln>
        </p:spPr>
      </p:pic>
      <p:sp>
        <p:nvSpPr>
          <p:cNvPr id="46" name="Google Shape;46;p12"/>
          <p:cNvSpPr txBox="1"/>
          <p:nvPr/>
        </p:nvSpPr>
        <p:spPr>
          <a:xfrm>
            <a:off x="311700" y="134750"/>
            <a:ext cx="8520600" cy="733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a:solidFill>
                  <a:srgbClr val="FFFFFF"/>
                </a:solidFill>
                <a:latin typeface="Montserrat ExtraBold"/>
                <a:ea typeface="Montserrat ExtraBold"/>
                <a:cs typeface="Montserrat ExtraBold"/>
                <a:sym typeface="Montserrat ExtraBold"/>
              </a:rPr>
              <a:t>Rate This Session on Whova!</a:t>
            </a:r>
            <a:endParaRPr sz="2800" b="0">
              <a:solidFill>
                <a:srgbClr val="FFFFFF"/>
              </a:solidFill>
              <a:latin typeface="Montserrat ExtraBold"/>
              <a:ea typeface="Montserrat ExtraBold"/>
              <a:cs typeface="Montserrat ExtraBold"/>
              <a:sym typeface="Montserrat ExtraBold"/>
            </a:endParaRPr>
          </a:p>
        </p:txBody>
      </p:sp>
      <p:sp>
        <p:nvSpPr>
          <p:cNvPr id="47" name="Google Shape;47;p12"/>
          <p:cNvSpPr txBox="1"/>
          <p:nvPr/>
        </p:nvSpPr>
        <p:spPr>
          <a:xfrm>
            <a:off x="4359850" y="830947"/>
            <a:ext cx="4118700" cy="2613600"/>
          </a:xfrm>
          <a:prstGeom prst="rect">
            <a:avLst/>
          </a:prstGeom>
          <a:noFill/>
          <a:ln>
            <a:noFill/>
          </a:ln>
        </p:spPr>
        <p:txBody>
          <a:bodyPr spcFirstLastPara="1" wrap="square" lIns="91425" tIns="91425" rIns="91425" bIns="91425" anchor="t" anchorCtr="0">
            <a:noAutofit/>
          </a:bodyPr>
          <a:lstStyle/>
          <a:p>
            <a:pPr marL="457200" lvl="0" indent="-361950" algn="l" rtl="0">
              <a:lnSpc>
                <a:spcPct val="75000"/>
              </a:lnSpc>
              <a:spcBef>
                <a:spcPts val="0"/>
              </a:spcBef>
              <a:spcAft>
                <a:spcPts val="0"/>
              </a:spcAft>
              <a:buClr>
                <a:srgbClr val="FFFFFF"/>
              </a:buClr>
              <a:buSzPts val="2100"/>
              <a:buFont typeface="Calibri"/>
              <a:buAutoNum type="arabicPeriod"/>
            </a:pPr>
            <a:r>
              <a:rPr lang="en" sz="2100">
                <a:solidFill>
                  <a:srgbClr val="FFFFFF"/>
                </a:solidFill>
                <a:latin typeface="Calibri"/>
                <a:ea typeface="Calibri"/>
                <a:cs typeface="Calibri"/>
                <a:sym typeface="Calibri"/>
              </a:rPr>
              <a:t>Download </a:t>
            </a:r>
            <a:r>
              <a:rPr lang="en" sz="2100" b="1">
                <a:solidFill>
                  <a:srgbClr val="FFFFFF"/>
                </a:solidFill>
                <a:latin typeface="Calibri"/>
                <a:ea typeface="Calibri"/>
                <a:cs typeface="Calibri"/>
                <a:sym typeface="Calibri"/>
              </a:rPr>
              <a:t>Whova </a:t>
            </a:r>
            <a:r>
              <a:rPr lang="en" sz="2100">
                <a:solidFill>
                  <a:srgbClr val="FFFFFF"/>
                </a:solidFill>
                <a:latin typeface="Calibri"/>
                <a:ea typeface="Calibri"/>
                <a:cs typeface="Calibri"/>
                <a:sym typeface="Calibri"/>
              </a:rPr>
              <a:t>in the App Store (Apple) or on Google Play (Android).</a:t>
            </a:r>
            <a:br>
              <a:rPr lang="en" sz="2100">
                <a:solidFill>
                  <a:srgbClr val="FFFFFF"/>
                </a:solidFill>
                <a:latin typeface="Calibri"/>
                <a:ea typeface="Calibri"/>
                <a:cs typeface="Calibri"/>
                <a:sym typeface="Calibri"/>
              </a:rPr>
            </a:br>
            <a:endParaRPr sz="2100">
              <a:solidFill>
                <a:srgbClr val="FFFFFF"/>
              </a:solidFill>
              <a:latin typeface="Calibri"/>
              <a:ea typeface="Calibri"/>
              <a:cs typeface="Calibri"/>
              <a:sym typeface="Calibri"/>
            </a:endParaRPr>
          </a:p>
          <a:p>
            <a:pPr marL="457200" lvl="0" indent="-361950" algn="l" rtl="0">
              <a:lnSpc>
                <a:spcPct val="75000"/>
              </a:lnSpc>
              <a:spcBef>
                <a:spcPts val="0"/>
              </a:spcBef>
              <a:spcAft>
                <a:spcPts val="0"/>
              </a:spcAft>
              <a:buClr>
                <a:srgbClr val="FFFFFF"/>
              </a:buClr>
              <a:buSzPts val="2100"/>
              <a:buFont typeface="Calibri"/>
              <a:buAutoNum type="arabicPeriod"/>
            </a:pPr>
            <a:r>
              <a:rPr lang="en" sz="2100">
                <a:solidFill>
                  <a:srgbClr val="FFFFFF"/>
                </a:solidFill>
                <a:latin typeface="Calibri"/>
                <a:ea typeface="Calibri"/>
                <a:cs typeface="Calibri"/>
                <a:sym typeface="Calibri"/>
              </a:rPr>
              <a:t>Click “</a:t>
            </a:r>
            <a:r>
              <a:rPr lang="en" sz="2100" b="1">
                <a:solidFill>
                  <a:srgbClr val="FFFFFF"/>
                </a:solidFill>
                <a:latin typeface="Calibri"/>
                <a:ea typeface="Calibri"/>
                <a:cs typeface="Calibri"/>
                <a:sym typeface="Calibri"/>
              </a:rPr>
              <a:t>Agenda</a:t>
            </a:r>
            <a:r>
              <a:rPr lang="en" sz="2100">
                <a:solidFill>
                  <a:srgbClr val="FFFFFF"/>
                </a:solidFill>
                <a:latin typeface="Calibri"/>
                <a:ea typeface="Calibri"/>
                <a:cs typeface="Calibri"/>
                <a:sym typeface="Calibri"/>
              </a:rPr>
              <a:t>” at the bottom of the app and find your session.</a:t>
            </a:r>
            <a:br>
              <a:rPr lang="en" sz="2100">
                <a:solidFill>
                  <a:srgbClr val="FFFFFF"/>
                </a:solidFill>
                <a:latin typeface="Calibri"/>
                <a:ea typeface="Calibri"/>
                <a:cs typeface="Calibri"/>
                <a:sym typeface="Calibri"/>
              </a:rPr>
            </a:br>
            <a:endParaRPr sz="2100">
              <a:solidFill>
                <a:srgbClr val="FFFFFF"/>
              </a:solidFill>
              <a:latin typeface="Calibri"/>
              <a:ea typeface="Calibri"/>
              <a:cs typeface="Calibri"/>
              <a:sym typeface="Calibri"/>
            </a:endParaRPr>
          </a:p>
          <a:p>
            <a:pPr marL="457200" lvl="0" indent="-361950" algn="l" rtl="0">
              <a:lnSpc>
                <a:spcPct val="75000"/>
              </a:lnSpc>
              <a:spcBef>
                <a:spcPts val="0"/>
              </a:spcBef>
              <a:spcAft>
                <a:spcPts val="0"/>
              </a:spcAft>
              <a:buClr>
                <a:srgbClr val="FFFFFF"/>
              </a:buClr>
              <a:buSzPts val="2100"/>
              <a:buFont typeface="Calibri"/>
              <a:buAutoNum type="arabicPeriod"/>
            </a:pPr>
            <a:r>
              <a:rPr lang="en" sz="2100">
                <a:solidFill>
                  <a:srgbClr val="FFFFFF"/>
                </a:solidFill>
                <a:latin typeface="Calibri"/>
                <a:ea typeface="Calibri"/>
                <a:cs typeface="Calibri"/>
                <a:sym typeface="Calibri"/>
              </a:rPr>
              <a:t>Click “</a:t>
            </a:r>
            <a:r>
              <a:rPr lang="en" sz="2100" b="1">
                <a:solidFill>
                  <a:srgbClr val="FFFFFF"/>
                </a:solidFill>
                <a:latin typeface="Calibri"/>
                <a:ea typeface="Calibri"/>
                <a:cs typeface="Calibri"/>
                <a:sym typeface="Calibri"/>
              </a:rPr>
              <a:t>Rate</a:t>
            </a:r>
            <a:r>
              <a:rPr lang="en" sz="2100">
                <a:solidFill>
                  <a:srgbClr val="FFFFFF"/>
                </a:solidFill>
                <a:latin typeface="Calibri"/>
                <a:ea typeface="Calibri"/>
                <a:cs typeface="Calibri"/>
                <a:sym typeface="Calibri"/>
              </a:rPr>
              <a:t>.”</a:t>
            </a:r>
            <a:br>
              <a:rPr lang="en" sz="2100">
                <a:solidFill>
                  <a:srgbClr val="FFFFFF"/>
                </a:solidFill>
                <a:latin typeface="Calibri"/>
                <a:ea typeface="Calibri"/>
                <a:cs typeface="Calibri"/>
                <a:sym typeface="Calibri"/>
              </a:rPr>
            </a:br>
            <a:endParaRPr sz="2100">
              <a:solidFill>
                <a:srgbClr val="FFFFFF"/>
              </a:solidFill>
              <a:latin typeface="Calibri"/>
              <a:ea typeface="Calibri"/>
              <a:cs typeface="Calibri"/>
              <a:sym typeface="Calibri"/>
            </a:endParaRPr>
          </a:p>
          <a:p>
            <a:pPr marL="457200" lvl="0" indent="-361950" algn="l" rtl="0">
              <a:lnSpc>
                <a:spcPct val="75000"/>
              </a:lnSpc>
              <a:spcBef>
                <a:spcPts val="0"/>
              </a:spcBef>
              <a:spcAft>
                <a:spcPts val="0"/>
              </a:spcAft>
              <a:buClr>
                <a:srgbClr val="FFFFFF"/>
              </a:buClr>
              <a:buSzPts val="2100"/>
              <a:buFont typeface="Calibri"/>
              <a:buAutoNum type="arabicPeriod"/>
            </a:pPr>
            <a:r>
              <a:rPr lang="en" sz="2100">
                <a:solidFill>
                  <a:srgbClr val="FFFFFF"/>
                </a:solidFill>
                <a:latin typeface="Calibri"/>
                <a:ea typeface="Calibri"/>
                <a:cs typeface="Calibri"/>
                <a:sym typeface="Calibri"/>
              </a:rPr>
              <a:t>Complete the survey!</a:t>
            </a:r>
            <a:endParaRPr sz="1700">
              <a:solidFill>
                <a:srgbClr val="FFFFFF"/>
              </a:solidFill>
              <a:latin typeface="Calibri"/>
              <a:ea typeface="Calibri"/>
              <a:cs typeface="Calibri"/>
              <a:sym typeface="Calibri"/>
            </a:endParaRPr>
          </a:p>
        </p:txBody>
      </p:sp>
      <p:pic>
        <p:nvPicPr>
          <p:cNvPr id="48" name="Google Shape;48;p12"/>
          <p:cNvPicPr preferRelativeResize="0"/>
          <p:nvPr/>
        </p:nvPicPr>
        <p:blipFill>
          <a:blip r:embed="rId4">
            <a:alphaModFix/>
          </a:blip>
          <a:stretch>
            <a:fillRect/>
          </a:stretch>
        </p:blipFill>
        <p:spPr>
          <a:xfrm>
            <a:off x="554450" y="975100"/>
            <a:ext cx="1806440" cy="3832823"/>
          </a:xfrm>
          <a:prstGeom prst="rect">
            <a:avLst/>
          </a:prstGeom>
          <a:noFill/>
          <a:ln>
            <a:noFill/>
          </a:ln>
        </p:spPr>
      </p:pic>
      <p:cxnSp>
        <p:nvCxnSpPr>
          <p:cNvPr id="49" name="Google Shape;49;p12"/>
          <p:cNvCxnSpPr/>
          <p:nvPr/>
        </p:nvCxnSpPr>
        <p:spPr>
          <a:xfrm rot="10800000">
            <a:off x="2521150" y="2480638"/>
            <a:ext cx="1838700" cy="214200"/>
          </a:xfrm>
          <a:prstGeom prst="bentConnector3">
            <a:avLst>
              <a:gd name="adj1" fmla="val 50000"/>
            </a:avLst>
          </a:prstGeom>
          <a:noFill/>
          <a:ln w="38100" cap="flat" cmpd="sng">
            <a:solidFill>
              <a:srgbClr val="D9D9D9"/>
            </a:solidFill>
            <a:prstDash val="solid"/>
            <a:round/>
            <a:headEnd type="none" w="med" len="med"/>
            <a:tailEnd type="triangle" w="med" len="med"/>
          </a:ln>
        </p:spPr>
      </p:cxnSp>
      <p:pic>
        <p:nvPicPr>
          <p:cNvPr id="50" name="Google Shape;50;p12"/>
          <p:cNvPicPr preferRelativeResize="0"/>
          <p:nvPr/>
        </p:nvPicPr>
        <p:blipFill>
          <a:blip r:embed="rId5">
            <a:alphaModFix/>
          </a:blip>
          <a:stretch>
            <a:fillRect/>
          </a:stretch>
        </p:blipFill>
        <p:spPr>
          <a:xfrm>
            <a:off x="2794476" y="3643700"/>
            <a:ext cx="1164250" cy="116422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ocial Media">
  <p:cSld name="BLANK_1_1">
    <p:bg>
      <p:bgPr>
        <a:blipFill>
          <a:blip r:embed="rId2">
            <a:alphaModFix/>
          </a:blip>
          <a:stretch>
            <a:fillRect/>
          </a:stretch>
        </a:blipFill>
        <a:effectLst/>
      </p:bgPr>
    </p:bg>
    <p:spTree>
      <p:nvGrpSpPr>
        <p:cNvPr id="1" name="Shape 51"/>
        <p:cNvGrpSpPr/>
        <p:nvPr/>
      </p:nvGrpSpPr>
      <p:grpSpPr>
        <a:xfrm>
          <a:off x="0" y="0"/>
          <a:ext cx="0" cy="0"/>
          <a:chOff x="0" y="0"/>
          <a:chExt cx="0" cy="0"/>
        </a:xfrm>
      </p:grpSpPr>
      <p:pic>
        <p:nvPicPr>
          <p:cNvPr id="52" name="Google Shape;52;p13"/>
          <p:cNvPicPr preferRelativeResize="0"/>
          <p:nvPr/>
        </p:nvPicPr>
        <p:blipFill>
          <a:blip r:embed="rId3">
            <a:alphaModFix/>
          </a:blip>
          <a:stretch>
            <a:fillRect/>
          </a:stretch>
        </p:blipFill>
        <p:spPr>
          <a:xfrm>
            <a:off x="6338003" y="4568725"/>
            <a:ext cx="2714625" cy="475425"/>
          </a:xfrm>
          <a:prstGeom prst="rect">
            <a:avLst/>
          </a:prstGeom>
          <a:noFill/>
          <a:ln>
            <a:noFill/>
          </a:ln>
        </p:spPr>
      </p:pic>
      <p:sp>
        <p:nvSpPr>
          <p:cNvPr id="53" name="Google Shape;53;p13"/>
          <p:cNvSpPr txBox="1"/>
          <p:nvPr/>
        </p:nvSpPr>
        <p:spPr>
          <a:xfrm>
            <a:off x="311700" y="657589"/>
            <a:ext cx="8520600" cy="733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0">
                <a:solidFill>
                  <a:srgbClr val="FFFFFF"/>
                </a:solidFill>
                <a:latin typeface="Montserrat ExtraBold"/>
                <a:ea typeface="Montserrat ExtraBold"/>
                <a:cs typeface="Montserrat ExtraBold"/>
                <a:sym typeface="Montserrat ExtraBold"/>
              </a:rPr>
              <a:t>Follow us on social media</a:t>
            </a:r>
            <a:endParaRPr sz="2800" b="0">
              <a:solidFill>
                <a:srgbClr val="FFFFFF"/>
              </a:solidFill>
              <a:latin typeface="Montserrat ExtraBold"/>
              <a:ea typeface="Montserrat ExtraBold"/>
              <a:cs typeface="Montserrat ExtraBold"/>
              <a:sym typeface="Montserrat ExtraBold"/>
            </a:endParaRPr>
          </a:p>
        </p:txBody>
      </p:sp>
      <p:pic>
        <p:nvPicPr>
          <p:cNvPr id="54" name="Google Shape;54;p13"/>
          <p:cNvPicPr preferRelativeResize="0"/>
          <p:nvPr/>
        </p:nvPicPr>
        <p:blipFill>
          <a:blip r:embed="rId4">
            <a:alphaModFix/>
          </a:blip>
          <a:stretch>
            <a:fillRect/>
          </a:stretch>
        </p:blipFill>
        <p:spPr>
          <a:xfrm>
            <a:off x="1787709" y="1595339"/>
            <a:ext cx="5622731" cy="1105900"/>
          </a:xfrm>
          <a:prstGeom prst="rect">
            <a:avLst/>
          </a:prstGeom>
          <a:noFill/>
          <a:ln>
            <a:noFill/>
          </a:ln>
        </p:spPr>
      </p:pic>
      <p:sp>
        <p:nvSpPr>
          <p:cNvPr id="55" name="Google Shape;55;p13"/>
          <p:cNvSpPr txBox="1"/>
          <p:nvPr/>
        </p:nvSpPr>
        <p:spPr>
          <a:xfrm>
            <a:off x="1757575" y="2632118"/>
            <a:ext cx="1180500" cy="25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Calibri"/>
                <a:ea typeface="Calibri"/>
                <a:cs typeface="Calibri"/>
                <a:sym typeface="Calibri"/>
              </a:rPr>
              <a:t>facebook.com/</a:t>
            </a:r>
            <a:br>
              <a:rPr lang="en" sz="1200" b="1">
                <a:solidFill>
                  <a:schemeClr val="lt1"/>
                </a:solidFill>
                <a:latin typeface="Calibri"/>
                <a:ea typeface="Calibri"/>
                <a:cs typeface="Calibri"/>
                <a:sym typeface="Calibri"/>
              </a:rPr>
            </a:br>
            <a:r>
              <a:rPr lang="en" sz="1200" b="1">
                <a:solidFill>
                  <a:schemeClr val="lt1"/>
                </a:solidFill>
                <a:latin typeface="Calibri"/>
                <a:ea typeface="Calibri"/>
                <a:cs typeface="Calibri"/>
                <a:sym typeface="Calibri"/>
              </a:rPr>
              <a:t>K20Center</a:t>
            </a:r>
            <a:endParaRPr sz="1200" b="1">
              <a:solidFill>
                <a:schemeClr val="lt1"/>
              </a:solidFill>
              <a:latin typeface="Calibri"/>
              <a:ea typeface="Calibri"/>
              <a:cs typeface="Calibri"/>
              <a:sym typeface="Calibri"/>
            </a:endParaRPr>
          </a:p>
        </p:txBody>
      </p:sp>
      <p:sp>
        <p:nvSpPr>
          <p:cNvPr id="56" name="Google Shape;56;p13"/>
          <p:cNvSpPr txBox="1"/>
          <p:nvPr/>
        </p:nvSpPr>
        <p:spPr>
          <a:xfrm>
            <a:off x="3244771" y="2632118"/>
            <a:ext cx="1180500" cy="25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Calibri"/>
                <a:ea typeface="Calibri"/>
                <a:cs typeface="Calibri"/>
                <a:sym typeface="Calibri"/>
              </a:rPr>
              <a:t>twitter.com/</a:t>
            </a:r>
            <a:br>
              <a:rPr lang="en" sz="1200" b="1">
                <a:solidFill>
                  <a:schemeClr val="lt1"/>
                </a:solidFill>
                <a:latin typeface="Calibri"/>
                <a:ea typeface="Calibri"/>
                <a:cs typeface="Calibri"/>
                <a:sym typeface="Calibri"/>
              </a:rPr>
            </a:br>
            <a:r>
              <a:rPr lang="en" sz="1200" b="1">
                <a:solidFill>
                  <a:schemeClr val="lt1"/>
                </a:solidFill>
                <a:latin typeface="Calibri"/>
                <a:ea typeface="Calibri"/>
                <a:cs typeface="Calibri"/>
                <a:sym typeface="Calibri"/>
              </a:rPr>
              <a:t>K20Center</a:t>
            </a:r>
            <a:endParaRPr sz="1200" b="1">
              <a:solidFill>
                <a:schemeClr val="lt1"/>
              </a:solidFill>
              <a:latin typeface="Calibri"/>
              <a:ea typeface="Calibri"/>
              <a:cs typeface="Calibri"/>
              <a:sym typeface="Calibri"/>
            </a:endParaRPr>
          </a:p>
        </p:txBody>
      </p:sp>
      <p:sp>
        <p:nvSpPr>
          <p:cNvPr id="57" name="Google Shape;57;p13"/>
          <p:cNvSpPr txBox="1"/>
          <p:nvPr/>
        </p:nvSpPr>
        <p:spPr>
          <a:xfrm>
            <a:off x="4708392" y="2632118"/>
            <a:ext cx="1250700" cy="25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Calibri"/>
                <a:ea typeface="Calibri"/>
                <a:cs typeface="Calibri"/>
                <a:sym typeface="Calibri"/>
              </a:rPr>
              <a:t>instagram.com/</a:t>
            </a:r>
            <a:br>
              <a:rPr lang="en" sz="1200" b="1">
                <a:solidFill>
                  <a:schemeClr val="lt1"/>
                </a:solidFill>
                <a:latin typeface="Calibri"/>
                <a:ea typeface="Calibri"/>
                <a:cs typeface="Calibri"/>
                <a:sym typeface="Calibri"/>
              </a:rPr>
            </a:br>
            <a:r>
              <a:rPr lang="en" sz="1200" b="1">
                <a:solidFill>
                  <a:schemeClr val="lt1"/>
                </a:solidFill>
                <a:latin typeface="Calibri"/>
                <a:ea typeface="Calibri"/>
                <a:cs typeface="Calibri"/>
                <a:sym typeface="Calibri"/>
              </a:rPr>
              <a:t>K20Center</a:t>
            </a:r>
            <a:endParaRPr sz="1200" b="1">
              <a:solidFill>
                <a:schemeClr val="lt1"/>
              </a:solidFill>
              <a:latin typeface="Calibri"/>
              <a:ea typeface="Calibri"/>
              <a:cs typeface="Calibri"/>
              <a:sym typeface="Calibri"/>
            </a:endParaRPr>
          </a:p>
        </p:txBody>
      </p:sp>
      <p:sp>
        <p:nvSpPr>
          <p:cNvPr id="58" name="Google Shape;58;p13"/>
          <p:cNvSpPr txBox="1"/>
          <p:nvPr/>
        </p:nvSpPr>
        <p:spPr>
          <a:xfrm>
            <a:off x="6267815" y="2632118"/>
            <a:ext cx="1180500" cy="25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Calibri"/>
                <a:ea typeface="Calibri"/>
                <a:cs typeface="Calibri"/>
                <a:sym typeface="Calibri"/>
              </a:rPr>
              <a:t>youtube.com/</a:t>
            </a:r>
            <a:br>
              <a:rPr lang="en" sz="1200" b="1">
                <a:solidFill>
                  <a:schemeClr val="lt1"/>
                </a:solidFill>
                <a:latin typeface="Calibri"/>
                <a:ea typeface="Calibri"/>
                <a:cs typeface="Calibri"/>
                <a:sym typeface="Calibri"/>
              </a:rPr>
            </a:br>
            <a:r>
              <a:rPr lang="en" sz="1200" b="1">
                <a:solidFill>
                  <a:schemeClr val="lt1"/>
                </a:solidFill>
                <a:latin typeface="Calibri"/>
                <a:ea typeface="Calibri"/>
                <a:cs typeface="Calibri"/>
                <a:sym typeface="Calibri"/>
              </a:rPr>
              <a:t>K20Center</a:t>
            </a:r>
            <a:endParaRPr sz="1200" b="1">
              <a:solidFill>
                <a:schemeClr val="lt1"/>
              </a:solidFill>
              <a:latin typeface="Calibri"/>
              <a:ea typeface="Calibri"/>
              <a:cs typeface="Calibri"/>
              <a:sym typeface="Calibri"/>
            </a:endParaRPr>
          </a:p>
        </p:txBody>
      </p:sp>
      <p:pic>
        <p:nvPicPr>
          <p:cNvPr id="59" name="Google Shape;59;p13"/>
          <p:cNvPicPr preferRelativeResize="0"/>
          <p:nvPr/>
        </p:nvPicPr>
        <p:blipFill rotWithShape="1">
          <a:blip r:embed="rId5">
            <a:alphaModFix/>
          </a:blip>
          <a:srcRect/>
          <a:stretch/>
        </p:blipFill>
        <p:spPr>
          <a:xfrm>
            <a:off x="2001675" y="3245114"/>
            <a:ext cx="630475" cy="630475"/>
          </a:xfrm>
          <a:prstGeom prst="rect">
            <a:avLst/>
          </a:prstGeom>
          <a:noFill/>
          <a:ln>
            <a:noFill/>
          </a:ln>
        </p:spPr>
      </p:pic>
      <p:pic>
        <p:nvPicPr>
          <p:cNvPr id="60" name="Google Shape;60;p13"/>
          <p:cNvPicPr preferRelativeResize="0"/>
          <p:nvPr/>
        </p:nvPicPr>
        <p:blipFill>
          <a:blip r:embed="rId6">
            <a:alphaModFix/>
          </a:blip>
          <a:stretch>
            <a:fillRect/>
          </a:stretch>
        </p:blipFill>
        <p:spPr>
          <a:xfrm>
            <a:off x="5018513" y="3245116"/>
            <a:ext cx="630475" cy="630475"/>
          </a:xfrm>
          <a:prstGeom prst="rect">
            <a:avLst/>
          </a:prstGeom>
          <a:noFill/>
          <a:ln>
            <a:noFill/>
          </a:ln>
        </p:spPr>
      </p:pic>
      <p:pic>
        <p:nvPicPr>
          <p:cNvPr id="61" name="Google Shape;61;p13"/>
          <p:cNvPicPr preferRelativeResize="0"/>
          <p:nvPr/>
        </p:nvPicPr>
        <p:blipFill>
          <a:blip r:embed="rId7">
            <a:alphaModFix/>
          </a:blip>
          <a:stretch>
            <a:fillRect/>
          </a:stretch>
        </p:blipFill>
        <p:spPr>
          <a:xfrm>
            <a:off x="3510092" y="3245116"/>
            <a:ext cx="630475" cy="630484"/>
          </a:xfrm>
          <a:prstGeom prst="rect">
            <a:avLst/>
          </a:prstGeom>
          <a:noFill/>
          <a:ln>
            <a:noFill/>
          </a:ln>
        </p:spPr>
      </p:pic>
      <p:pic>
        <p:nvPicPr>
          <p:cNvPr id="62" name="Google Shape;62;p13"/>
          <p:cNvPicPr preferRelativeResize="0"/>
          <p:nvPr/>
        </p:nvPicPr>
        <p:blipFill>
          <a:blip r:embed="rId8">
            <a:alphaModFix/>
          </a:blip>
          <a:stretch>
            <a:fillRect/>
          </a:stretch>
        </p:blipFill>
        <p:spPr>
          <a:xfrm>
            <a:off x="6542830" y="3245116"/>
            <a:ext cx="630475" cy="630484"/>
          </a:xfrm>
          <a:prstGeom prst="rect">
            <a:avLst/>
          </a:prstGeom>
          <a:noFill/>
          <a:ln>
            <a:noFill/>
          </a:ln>
        </p:spPr>
      </p:pic>
      <p:sp>
        <p:nvSpPr>
          <p:cNvPr id="63" name="Google Shape;63;p13"/>
          <p:cNvSpPr txBox="1"/>
          <p:nvPr/>
        </p:nvSpPr>
        <p:spPr>
          <a:xfrm>
            <a:off x="235875" y="4659288"/>
            <a:ext cx="1356300" cy="2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lt1"/>
                </a:solidFill>
                <a:latin typeface="Calibri"/>
                <a:ea typeface="Calibri"/>
                <a:cs typeface="Calibri"/>
                <a:sym typeface="Calibri"/>
              </a:rPr>
              <a:t>k20center.ou.edu</a:t>
            </a:r>
            <a:endParaRPr sz="1200" b="1">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1A2B58"/>
        </a:solid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pic>
        <p:nvPicPr>
          <p:cNvPr id="13" name="Google Shape;13;p3"/>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4" name="Google Shape;14;p3"/>
          <p:cNvPicPr preferRelativeResize="0"/>
          <p:nvPr/>
        </p:nvPicPr>
        <p:blipFill rotWithShape="1">
          <a:blip r:embed="rId3">
            <a:alphaModFix/>
          </a:blip>
          <a:srcRect/>
          <a:stretch/>
        </p:blipFill>
        <p:spPr>
          <a:xfrm>
            <a:off x="0" y="0"/>
            <a:ext cx="9144000" cy="5143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311700" y="372500"/>
            <a:ext cx="8520600" cy="733500"/>
          </a:xfrm>
          <a:prstGeom prst="rect">
            <a:avLst/>
          </a:prstGeom>
        </p:spPr>
        <p:txBody>
          <a:bodyPr spcFirstLastPara="1" wrap="square" lIns="91425" tIns="91425" rIns="91425" bIns="91425" anchor="t" anchorCtr="0">
            <a:noAutofit/>
          </a:bodyPr>
          <a:lstStyle>
            <a:lvl1pPr lvl="0">
              <a:spcBef>
                <a:spcPts val="0"/>
              </a:spcBef>
              <a:spcAft>
                <a:spcPts val="0"/>
              </a:spcAft>
              <a:buClr>
                <a:srgbClr val="1A2B58"/>
              </a:buClr>
              <a:buSzPts val="3000"/>
              <a:buFont typeface="Montserrat"/>
              <a:buNone/>
              <a:defRPr>
                <a:solidFill>
                  <a:srgbClr val="1A2B58"/>
                </a:solidFill>
                <a:latin typeface="Montserrat"/>
                <a:ea typeface="Montserrat"/>
                <a:cs typeface="Montserrat"/>
                <a:sym typeface="Montserra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7" name="Google Shape;17;p4"/>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lvl1pPr marL="457200" lvl="0" indent="-323850">
              <a:spcBef>
                <a:spcPts val="0"/>
              </a:spcBef>
              <a:spcAft>
                <a:spcPts val="0"/>
              </a:spcAft>
              <a:buSzPts val="1500"/>
              <a:buFont typeface="Calibri"/>
              <a:buChar char="●"/>
              <a:defRPr b="1">
                <a:solidFill>
                  <a:srgbClr val="434343"/>
                </a:solidFill>
                <a:latin typeface="Calibri"/>
                <a:ea typeface="Calibri"/>
                <a:cs typeface="Calibri"/>
                <a:sym typeface="Calibri"/>
              </a:defRPr>
            </a:lvl1pPr>
            <a:lvl2pPr marL="914400" lvl="1" indent="-317500">
              <a:spcBef>
                <a:spcPts val="1600"/>
              </a:spcBef>
              <a:spcAft>
                <a:spcPts val="0"/>
              </a:spcAft>
              <a:buClr>
                <a:srgbClr val="1A2B58"/>
              </a:buClr>
              <a:buSzPts val="1400"/>
              <a:buFont typeface="Calibri"/>
              <a:buChar char="○"/>
              <a:defRPr b="1">
                <a:solidFill>
                  <a:srgbClr val="434343"/>
                </a:solidFill>
                <a:latin typeface="Calibri"/>
                <a:ea typeface="Calibri"/>
                <a:cs typeface="Calibri"/>
                <a:sym typeface="Calibri"/>
              </a:defRPr>
            </a:lvl2pPr>
            <a:lvl3pPr marL="1371600" lvl="2" indent="-317500">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3pPr>
            <a:lvl4pPr marL="1828800" lvl="3" indent="-317500">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4pPr>
            <a:lvl5pPr marL="2286000" lvl="4" indent="-317500">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5pPr>
            <a:lvl6pPr marL="2743200" lvl="5" indent="-317500">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6pPr>
            <a:lvl7pPr marL="3200400" lvl="6" indent="-317500">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7pPr>
            <a:lvl8pPr marL="3657600" lvl="7" indent="-317500">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8pPr>
            <a:lvl9pPr marL="4114800" lvl="8" indent="-317500">
              <a:spcBef>
                <a:spcPts val="1600"/>
              </a:spcBef>
              <a:spcAft>
                <a:spcPts val="1600"/>
              </a:spcAft>
              <a:buClr>
                <a:srgbClr val="666666"/>
              </a:buClr>
              <a:buSzPts val="1400"/>
              <a:buFont typeface="Calibri"/>
              <a:buChar char="■"/>
              <a:defRPr>
                <a:solidFill>
                  <a:srgbClr val="666666"/>
                </a:solidFill>
                <a:latin typeface="Calibri"/>
                <a:ea typeface="Calibri"/>
                <a:cs typeface="Calibri"/>
                <a:sym typeface="Calibri"/>
              </a:defRPr>
            </a:lvl9pPr>
          </a:lstStyle>
          <a:p>
            <a:endParaRPr/>
          </a:p>
        </p:txBody>
      </p:sp>
      <p:pic>
        <p:nvPicPr>
          <p:cNvPr id="18" name="Google Shape;18;p4"/>
          <p:cNvPicPr preferRelativeResize="0"/>
          <p:nvPr/>
        </p:nvPicPr>
        <p:blipFill>
          <a:blip r:embed="rId2">
            <a:alphaModFix/>
          </a:blip>
          <a:stretch>
            <a:fillRect/>
          </a:stretch>
        </p:blipFill>
        <p:spPr>
          <a:xfrm>
            <a:off x="6338003" y="4568725"/>
            <a:ext cx="2714625" cy="4754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1">
  <p:cSld name="TITLE_AND_BODY_1">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311700" y="372500"/>
            <a:ext cx="8520600" cy="7335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3000"/>
              <a:buFont typeface="Montserrat"/>
              <a:buNone/>
              <a:defRPr>
                <a:solidFill>
                  <a:schemeClr val="lt1"/>
                </a:solidFill>
                <a:latin typeface="Montserrat"/>
                <a:ea typeface="Montserrat"/>
                <a:cs typeface="Montserrat"/>
                <a:sym typeface="Montserra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 name="Google Shape;21;p5"/>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lvl1pPr marL="457200" lvl="0" indent="-323850" rtl="0">
              <a:spcBef>
                <a:spcPts val="0"/>
              </a:spcBef>
              <a:spcAft>
                <a:spcPts val="0"/>
              </a:spcAft>
              <a:buClr>
                <a:srgbClr val="C2FEFF"/>
              </a:buClr>
              <a:buSzPts val="1500"/>
              <a:buFont typeface="Calibri"/>
              <a:buChar char="●"/>
              <a:defRPr b="1">
                <a:solidFill>
                  <a:schemeClr val="lt1"/>
                </a:solidFill>
                <a:latin typeface="Calibri"/>
                <a:ea typeface="Calibri"/>
                <a:cs typeface="Calibri"/>
                <a:sym typeface="Calibri"/>
              </a:defRPr>
            </a:lvl1pPr>
            <a:lvl2pPr marL="914400" lvl="1" indent="-317500" rtl="0">
              <a:spcBef>
                <a:spcPts val="1600"/>
              </a:spcBef>
              <a:spcAft>
                <a:spcPts val="0"/>
              </a:spcAft>
              <a:buClr>
                <a:srgbClr val="C2FEFF"/>
              </a:buClr>
              <a:buSzPts val="1400"/>
              <a:buFont typeface="Calibri"/>
              <a:buChar char="○"/>
              <a:defRPr b="1">
                <a:solidFill>
                  <a:schemeClr val="lt1"/>
                </a:solidFill>
                <a:latin typeface="Calibri"/>
                <a:ea typeface="Calibri"/>
                <a:cs typeface="Calibri"/>
                <a:sym typeface="Calibri"/>
              </a:defRPr>
            </a:lvl2pPr>
            <a:lvl3pPr marL="1371600" lvl="2" indent="-317500" rtl="0">
              <a:spcBef>
                <a:spcPts val="1600"/>
              </a:spcBef>
              <a:spcAft>
                <a:spcPts val="0"/>
              </a:spcAft>
              <a:buClr>
                <a:schemeClr val="lt1"/>
              </a:buClr>
              <a:buSzPts val="1400"/>
              <a:buFont typeface="Calibri"/>
              <a:buChar char="■"/>
              <a:defRPr>
                <a:solidFill>
                  <a:schemeClr val="lt1"/>
                </a:solidFill>
                <a:latin typeface="Calibri"/>
                <a:ea typeface="Calibri"/>
                <a:cs typeface="Calibri"/>
                <a:sym typeface="Calibri"/>
              </a:defRPr>
            </a:lvl3pPr>
            <a:lvl4pPr marL="1828800" lvl="3" indent="-317500" rtl="0">
              <a:spcBef>
                <a:spcPts val="1600"/>
              </a:spcBef>
              <a:spcAft>
                <a:spcPts val="0"/>
              </a:spcAft>
              <a:buClr>
                <a:schemeClr val="lt1"/>
              </a:buClr>
              <a:buSzPts val="1400"/>
              <a:buFont typeface="Calibri"/>
              <a:buChar char="●"/>
              <a:defRPr>
                <a:solidFill>
                  <a:schemeClr val="lt1"/>
                </a:solidFill>
                <a:latin typeface="Calibri"/>
                <a:ea typeface="Calibri"/>
                <a:cs typeface="Calibri"/>
                <a:sym typeface="Calibri"/>
              </a:defRPr>
            </a:lvl4pPr>
            <a:lvl5pPr marL="2286000" lvl="4" indent="-317500" rtl="0">
              <a:spcBef>
                <a:spcPts val="1600"/>
              </a:spcBef>
              <a:spcAft>
                <a:spcPts val="0"/>
              </a:spcAft>
              <a:buClr>
                <a:schemeClr val="lt1"/>
              </a:buClr>
              <a:buSzPts val="1400"/>
              <a:buFont typeface="Calibri"/>
              <a:buChar char="○"/>
              <a:defRPr>
                <a:solidFill>
                  <a:schemeClr val="lt1"/>
                </a:solidFill>
                <a:latin typeface="Calibri"/>
                <a:ea typeface="Calibri"/>
                <a:cs typeface="Calibri"/>
                <a:sym typeface="Calibri"/>
              </a:defRPr>
            </a:lvl5pPr>
            <a:lvl6pPr marL="2743200" lvl="5" indent="-317500" rtl="0">
              <a:spcBef>
                <a:spcPts val="1600"/>
              </a:spcBef>
              <a:spcAft>
                <a:spcPts val="0"/>
              </a:spcAft>
              <a:buClr>
                <a:schemeClr val="lt1"/>
              </a:buClr>
              <a:buSzPts val="1400"/>
              <a:buFont typeface="Calibri"/>
              <a:buChar char="■"/>
              <a:defRPr>
                <a:solidFill>
                  <a:schemeClr val="lt1"/>
                </a:solidFill>
                <a:latin typeface="Calibri"/>
                <a:ea typeface="Calibri"/>
                <a:cs typeface="Calibri"/>
                <a:sym typeface="Calibri"/>
              </a:defRPr>
            </a:lvl6pPr>
            <a:lvl7pPr marL="3200400" lvl="6" indent="-317500" rtl="0">
              <a:spcBef>
                <a:spcPts val="1600"/>
              </a:spcBef>
              <a:spcAft>
                <a:spcPts val="0"/>
              </a:spcAft>
              <a:buClr>
                <a:schemeClr val="lt1"/>
              </a:buClr>
              <a:buSzPts val="1400"/>
              <a:buFont typeface="Calibri"/>
              <a:buChar char="●"/>
              <a:defRPr>
                <a:solidFill>
                  <a:schemeClr val="lt1"/>
                </a:solidFill>
                <a:latin typeface="Calibri"/>
                <a:ea typeface="Calibri"/>
                <a:cs typeface="Calibri"/>
                <a:sym typeface="Calibri"/>
              </a:defRPr>
            </a:lvl7pPr>
            <a:lvl8pPr marL="3657600" lvl="7" indent="-317500" rtl="0">
              <a:spcBef>
                <a:spcPts val="1600"/>
              </a:spcBef>
              <a:spcAft>
                <a:spcPts val="0"/>
              </a:spcAft>
              <a:buClr>
                <a:schemeClr val="lt1"/>
              </a:buClr>
              <a:buSzPts val="1400"/>
              <a:buFont typeface="Calibri"/>
              <a:buChar char="○"/>
              <a:defRPr>
                <a:solidFill>
                  <a:schemeClr val="lt1"/>
                </a:solidFill>
                <a:latin typeface="Calibri"/>
                <a:ea typeface="Calibri"/>
                <a:cs typeface="Calibri"/>
                <a:sym typeface="Calibri"/>
              </a:defRPr>
            </a:lvl8pPr>
            <a:lvl9pPr marL="4114800" lvl="8" indent="-317500" rtl="0">
              <a:spcBef>
                <a:spcPts val="1600"/>
              </a:spcBef>
              <a:spcAft>
                <a:spcPts val="1600"/>
              </a:spcAft>
              <a:buClr>
                <a:schemeClr val="lt1"/>
              </a:buClr>
              <a:buSzPts val="1400"/>
              <a:buFont typeface="Calibri"/>
              <a:buChar char="■"/>
              <a:defRPr>
                <a:solidFill>
                  <a:schemeClr val="lt1"/>
                </a:solidFill>
                <a:latin typeface="Calibri"/>
                <a:ea typeface="Calibri"/>
                <a:cs typeface="Calibri"/>
                <a:sym typeface="Calibri"/>
              </a:defRPr>
            </a:lvl9pPr>
          </a:lstStyle>
          <a:p>
            <a:endParaRPr/>
          </a:p>
        </p:txBody>
      </p:sp>
      <p:pic>
        <p:nvPicPr>
          <p:cNvPr id="22" name="Google Shape;22;p5"/>
          <p:cNvPicPr preferRelativeResize="0"/>
          <p:nvPr/>
        </p:nvPicPr>
        <p:blipFill>
          <a:blip r:embed="rId3">
            <a:alphaModFix/>
          </a:blip>
          <a:stretch>
            <a:fillRect/>
          </a:stretch>
        </p:blipFill>
        <p:spPr>
          <a:xfrm>
            <a:off x="6338003" y="4568725"/>
            <a:ext cx="2714625" cy="47542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311700" y="372500"/>
            <a:ext cx="8520600" cy="733500"/>
          </a:xfrm>
          <a:prstGeom prst="rect">
            <a:avLst/>
          </a:prstGeom>
        </p:spPr>
        <p:txBody>
          <a:bodyPr spcFirstLastPara="1" wrap="square" lIns="91425" tIns="91425" rIns="91425" bIns="91425" anchor="t" anchorCtr="0">
            <a:noAutofit/>
          </a:bodyPr>
          <a:lstStyle>
            <a:lvl1pPr lvl="0">
              <a:spcBef>
                <a:spcPts val="0"/>
              </a:spcBef>
              <a:spcAft>
                <a:spcPts val="0"/>
              </a:spcAft>
              <a:buClr>
                <a:srgbClr val="1A2B58"/>
              </a:buClr>
              <a:buSzPts val="3000"/>
              <a:buFont typeface="Montserrat"/>
              <a:buNone/>
              <a:defRPr>
                <a:solidFill>
                  <a:srgbClr val="1A2B58"/>
                </a:solidFill>
                <a:latin typeface="Montserrat"/>
                <a:ea typeface="Montserrat"/>
                <a:cs typeface="Montserrat"/>
                <a:sym typeface="Montserra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6"/>
          <p:cNvSpPr txBox="1">
            <a:spLocks noGrp="1"/>
          </p:cNvSpPr>
          <p:nvPr>
            <p:ph type="body" idx="1"/>
          </p:nvPr>
        </p:nvSpPr>
        <p:spPr>
          <a:xfrm>
            <a:off x="311700" y="1468825"/>
            <a:ext cx="3975600" cy="3099900"/>
          </a:xfrm>
          <a:prstGeom prst="rect">
            <a:avLst/>
          </a:prstGeom>
        </p:spPr>
        <p:txBody>
          <a:bodyPr spcFirstLastPara="1" wrap="square" lIns="91425" tIns="91425" rIns="91425" bIns="91425" anchor="t" anchorCtr="0">
            <a:noAutofit/>
          </a:bodyPr>
          <a:lstStyle>
            <a:lvl1pPr marL="457200" lvl="0" indent="-323850" rtl="0">
              <a:spcBef>
                <a:spcPts val="0"/>
              </a:spcBef>
              <a:spcAft>
                <a:spcPts val="0"/>
              </a:spcAft>
              <a:buSzPts val="1500"/>
              <a:buFont typeface="Calibri"/>
              <a:buChar char="●"/>
              <a:defRPr b="1">
                <a:solidFill>
                  <a:srgbClr val="434343"/>
                </a:solidFill>
                <a:latin typeface="Calibri"/>
                <a:ea typeface="Calibri"/>
                <a:cs typeface="Calibri"/>
                <a:sym typeface="Calibri"/>
              </a:defRPr>
            </a:lvl1pPr>
            <a:lvl2pPr marL="914400" lvl="1" indent="-317500" rtl="0">
              <a:spcBef>
                <a:spcPts val="1600"/>
              </a:spcBef>
              <a:spcAft>
                <a:spcPts val="0"/>
              </a:spcAft>
              <a:buClr>
                <a:srgbClr val="1A2B58"/>
              </a:buClr>
              <a:buSzPts val="1400"/>
              <a:buFont typeface="Calibri"/>
              <a:buChar char="○"/>
              <a:defRPr b="1">
                <a:solidFill>
                  <a:srgbClr val="434343"/>
                </a:solidFill>
                <a:latin typeface="Calibri"/>
                <a:ea typeface="Calibri"/>
                <a:cs typeface="Calibri"/>
                <a:sym typeface="Calibri"/>
              </a:defRPr>
            </a:lvl2pPr>
            <a:lvl3pPr marL="1371600" lvl="2" indent="-317500" rtl="0">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3pPr>
            <a:lvl4pPr marL="1828800" lvl="3" indent="-317500" rtl="0">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4pPr>
            <a:lvl5pPr marL="2286000" lvl="4" indent="-317500" rtl="0">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5pPr>
            <a:lvl6pPr marL="2743200" lvl="5" indent="-317500" rtl="0">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6pPr>
            <a:lvl7pPr marL="3200400" lvl="6" indent="-317500" rtl="0">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7pPr>
            <a:lvl8pPr marL="3657600" lvl="7" indent="-317500" rtl="0">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8pPr>
            <a:lvl9pPr marL="4114800" lvl="8" indent="-317500" rtl="0">
              <a:spcBef>
                <a:spcPts val="1600"/>
              </a:spcBef>
              <a:spcAft>
                <a:spcPts val="1600"/>
              </a:spcAft>
              <a:buClr>
                <a:srgbClr val="666666"/>
              </a:buClr>
              <a:buSzPts val="1400"/>
              <a:buFont typeface="Calibri"/>
              <a:buChar char="■"/>
              <a:defRPr>
                <a:solidFill>
                  <a:srgbClr val="666666"/>
                </a:solidFill>
                <a:latin typeface="Calibri"/>
                <a:ea typeface="Calibri"/>
                <a:cs typeface="Calibri"/>
                <a:sym typeface="Calibri"/>
              </a:defRPr>
            </a:lvl9pPr>
          </a:lstStyle>
          <a:p>
            <a:endParaRPr/>
          </a:p>
        </p:txBody>
      </p:sp>
      <p:sp>
        <p:nvSpPr>
          <p:cNvPr id="26" name="Google Shape;26;p6"/>
          <p:cNvSpPr txBox="1">
            <a:spLocks noGrp="1"/>
          </p:cNvSpPr>
          <p:nvPr>
            <p:ph type="body" idx="2"/>
          </p:nvPr>
        </p:nvSpPr>
        <p:spPr>
          <a:xfrm>
            <a:off x="4856700" y="1468825"/>
            <a:ext cx="3975600" cy="3099900"/>
          </a:xfrm>
          <a:prstGeom prst="rect">
            <a:avLst/>
          </a:prstGeom>
        </p:spPr>
        <p:txBody>
          <a:bodyPr spcFirstLastPara="1" wrap="square" lIns="91425" tIns="91425" rIns="91425" bIns="91425" anchor="t" anchorCtr="0">
            <a:noAutofit/>
          </a:bodyPr>
          <a:lstStyle>
            <a:lvl1pPr marL="457200" lvl="0" indent="-323850" rtl="0">
              <a:spcBef>
                <a:spcPts val="0"/>
              </a:spcBef>
              <a:spcAft>
                <a:spcPts val="0"/>
              </a:spcAft>
              <a:buSzPts val="1500"/>
              <a:buFont typeface="Calibri"/>
              <a:buChar char="●"/>
              <a:defRPr b="1">
                <a:solidFill>
                  <a:srgbClr val="434343"/>
                </a:solidFill>
                <a:latin typeface="Calibri"/>
                <a:ea typeface="Calibri"/>
                <a:cs typeface="Calibri"/>
                <a:sym typeface="Calibri"/>
              </a:defRPr>
            </a:lvl1pPr>
            <a:lvl2pPr marL="914400" lvl="1" indent="-317500" rtl="0">
              <a:spcBef>
                <a:spcPts val="1600"/>
              </a:spcBef>
              <a:spcAft>
                <a:spcPts val="0"/>
              </a:spcAft>
              <a:buClr>
                <a:srgbClr val="1A2B58"/>
              </a:buClr>
              <a:buSzPts val="1400"/>
              <a:buFont typeface="Calibri"/>
              <a:buChar char="○"/>
              <a:defRPr b="1">
                <a:solidFill>
                  <a:srgbClr val="434343"/>
                </a:solidFill>
                <a:latin typeface="Calibri"/>
                <a:ea typeface="Calibri"/>
                <a:cs typeface="Calibri"/>
                <a:sym typeface="Calibri"/>
              </a:defRPr>
            </a:lvl2pPr>
            <a:lvl3pPr marL="1371600" lvl="2" indent="-317500" rtl="0">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3pPr>
            <a:lvl4pPr marL="1828800" lvl="3" indent="-317500" rtl="0">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4pPr>
            <a:lvl5pPr marL="2286000" lvl="4" indent="-317500" rtl="0">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5pPr>
            <a:lvl6pPr marL="2743200" lvl="5" indent="-317500" rtl="0">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6pPr>
            <a:lvl7pPr marL="3200400" lvl="6" indent="-317500" rtl="0">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7pPr>
            <a:lvl8pPr marL="3657600" lvl="7" indent="-317500" rtl="0">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8pPr>
            <a:lvl9pPr marL="4114800" lvl="8" indent="-317500" rtl="0">
              <a:spcBef>
                <a:spcPts val="1600"/>
              </a:spcBef>
              <a:spcAft>
                <a:spcPts val="1600"/>
              </a:spcAft>
              <a:buClr>
                <a:srgbClr val="666666"/>
              </a:buClr>
              <a:buSzPts val="1400"/>
              <a:buFont typeface="Calibri"/>
              <a:buChar char="■"/>
              <a:defRPr>
                <a:solidFill>
                  <a:srgbClr val="666666"/>
                </a:solidFill>
                <a:latin typeface="Calibri"/>
                <a:ea typeface="Calibri"/>
                <a:cs typeface="Calibri"/>
                <a:sym typeface="Calibri"/>
              </a:defRPr>
            </a:lvl9pPr>
          </a:lstStyle>
          <a:p>
            <a:endParaRPr/>
          </a:p>
        </p:txBody>
      </p:sp>
      <p:pic>
        <p:nvPicPr>
          <p:cNvPr id="27" name="Google Shape;27;p6"/>
          <p:cNvPicPr preferRelativeResize="0"/>
          <p:nvPr/>
        </p:nvPicPr>
        <p:blipFill>
          <a:blip r:embed="rId2">
            <a:alphaModFix/>
          </a:blip>
          <a:stretch>
            <a:fillRect/>
          </a:stretch>
        </p:blipFill>
        <p:spPr>
          <a:xfrm>
            <a:off x="6338003" y="4568725"/>
            <a:ext cx="2714625" cy="4754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372500"/>
            <a:ext cx="8520600" cy="733500"/>
          </a:xfrm>
          <a:prstGeom prst="rect">
            <a:avLst/>
          </a:prstGeom>
        </p:spPr>
        <p:txBody>
          <a:bodyPr spcFirstLastPara="1" wrap="square" lIns="91425" tIns="91425" rIns="91425" bIns="91425" anchor="t" anchorCtr="0">
            <a:noAutofit/>
          </a:bodyPr>
          <a:lstStyle>
            <a:lvl1pPr lvl="0">
              <a:spcBef>
                <a:spcPts val="0"/>
              </a:spcBef>
              <a:spcAft>
                <a:spcPts val="0"/>
              </a:spcAft>
              <a:buClr>
                <a:srgbClr val="1A2B58"/>
              </a:buClr>
              <a:buSzPts val="3000"/>
              <a:buFont typeface="Montserrat"/>
              <a:buNone/>
              <a:defRPr>
                <a:solidFill>
                  <a:srgbClr val="1A2B58"/>
                </a:solidFill>
                <a:latin typeface="Montserrat"/>
                <a:ea typeface="Montserrat"/>
                <a:cs typeface="Montserrat"/>
                <a:sym typeface="Montserra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pic>
        <p:nvPicPr>
          <p:cNvPr id="30" name="Google Shape;30;p7"/>
          <p:cNvPicPr preferRelativeResize="0"/>
          <p:nvPr/>
        </p:nvPicPr>
        <p:blipFill>
          <a:blip r:embed="rId2">
            <a:alphaModFix/>
          </a:blip>
          <a:stretch>
            <a:fillRect/>
          </a:stretch>
        </p:blipFill>
        <p:spPr>
          <a:xfrm>
            <a:off x="6338003" y="4568725"/>
            <a:ext cx="2714625" cy="47542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311700" y="631800"/>
            <a:ext cx="5452800" cy="755700"/>
          </a:xfrm>
          <a:prstGeom prst="rect">
            <a:avLst/>
          </a:prstGeom>
        </p:spPr>
        <p:txBody>
          <a:bodyPr spcFirstLastPara="1" wrap="square" lIns="91425" tIns="91425" rIns="91425" bIns="91425" anchor="t" anchorCtr="0">
            <a:noAutofit/>
          </a:bodyPr>
          <a:lstStyle>
            <a:lvl1pPr lvl="0">
              <a:spcBef>
                <a:spcPts val="0"/>
              </a:spcBef>
              <a:spcAft>
                <a:spcPts val="0"/>
              </a:spcAft>
              <a:buClr>
                <a:srgbClr val="1A2B58"/>
              </a:buClr>
              <a:buSzPts val="2400"/>
              <a:buFont typeface="Montserrat"/>
              <a:buNone/>
              <a:defRPr sz="2400">
                <a:solidFill>
                  <a:srgbClr val="1A2B58"/>
                </a:solidFill>
                <a:latin typeface="Montserrat"/>
                <a:ea typeface="Montserrat"/>
                <a:cs typeface="Montserrat"/>
                <a:sym typeface="Montserrat"/>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8"/>
          <p:cNvSpPr txBox="1">
            <a:spLocks noGrp="1"/>
          </p:cNvSpPr>
          <p:nvPr>
            <p:ph type="body" idx="1"/>
          </p:nvPr>
        </p:nvSpPr>
        <p:spPr>
          <a:xfrm>
            <a:off x="311700" y="1473875"/>
            <a:ext cx="5696100" cy="3020100"/>
          </a:xfrm>
          <a:prstGeom prst="rect">
            <a:avLst/>
          </a:prstGeom>
        </p:spPr>
        <p:txBody>
          <a:bodyPr spcFirstLastPara="1" wrap="square" lIns="91425" tIns="91425" rIns="91425" bIns="91425" anchor="t" anchorCtr="0">
            <a:noAutofit/>
          </a:bodyPr>
          <a:lstStyle>
            <a:lvl1pPr marL="457200" lvl="0" indent="-323850" rtl="0">
              <a:spcBef>
                <a:spcPts val="0"/>
              </a:spcBef>
              <a:spcAft>
                <a:spcPts val="0"/>
              </a:spcAft>
              <a:buSzPts val="1500"/>
              <a:buFont typeface="Calibri"/>
              <a:buChar char="●"/>
              <a:defRPr b="1">
                <a:solidFill>
                  <a:srgbClr val="434343"/>
                </a:solidFill>
                <a:latin typeface="Calibri"/>
                <a:ea typeface="Calibri"/>
                <a:cs typeface="Calibri"/>
                <a:sym typeface="Calibri"/>
              </a:defRPr>
            </a:lvl1pPr>
            <a:lvl2pPr marL="914400" lvl="1" indent="-317500" rtl="0">
              <a:spcBef>
                <a:spcPts val="1600"/>
              </a:spcBef>
              <a:spcAft>
                <a:spcPts val="0"/>
              </a:spcAft>
              <a:buClr>
                <a:srgbClr val="1A2B58"/>
              </a:buClr>
              <a:buSzPts val="1400"/>
              <a:buFont typeface="Calibri"/>
              <a:buChar char="○"/>
              <a:defRPr b="1">
                <a:solidFill>
                  <a:srgbClr val="434343"/>
                </a:solidFill>
                <a:latin typeface="Calibri"/>
                <a:ea typeface="Calibri"/>
                <a:cs typeface="Calibri"/>
                <a:sym typeface="Calibri"/>
              </a:defRPr>
            </a:lvl2pPr>
            <a:lvl3pPr marL="1371600" lvl="2" indent="-317500" rtl="0">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3pPr>
            <a:lvl4pPr marL="1828800" lvl="3" indent="-317500" rtl="0">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4pPr>
            <a:lvl5pPr marL="2286000" lvl="4" indent="-317500" rtl="0">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5pPr>
            <a:lvl6pPr marL="2743200" lvl="5" indent="-317500" rtl="0">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6pPr>
            <a:lvl7pPr marL="3200400" lvl="6" indent="-317500" rtl="0">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7pPr>
            <a:lvl8pPr marL="3657600" lvl="7" indent="-317500" rtl="0">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8pPr>
            <a:lvl9pPr marL="4114800" lvl="8" indent="-317500" rtl="0">
              <a:spcBef>
                <a:spcPts val="1600"/>
              </a:spcBef>
              <a:spcAft>
                <a:spcPts val="1600"/>
              </a:spcAft>
              <a:buClr>
                <a:srgbClr val="666666"/>
              </a:buClr>
              <a:buSzPts val="1400"/>
              <a:buFont typeface="Calibri"/>
              <a:buChar char="■"/>
              <a:defRPr>
                <a:solidFill>
                  <a:srgbClr val="666666"/>
                </a:solidFill>
                <a:latin typeface="Calibri"/>
                <a:ea typeface="Calibri"/>
                <a:cs typeface="Calibri"/>
                <a:sym typeface="Calibri"/>
              </a:defRPr>
            </a:lvl9pPr>
          </a:lstStyle>
          <a:p>
            <a:endParaRPr/>
          </a:p>
        </p:txBody>
      </p:sp>
      <p:pic>
        <p:nvPicPr>
          <p:cNvPr id="34" name="Google Shape;34;p8"/>
          <p:cNvPicPr preferRelativeResize="0"/>
          <p:nvPr/>
        </p:nvPicPr>
        <p:blipFill>
          <a:blip r:embed="rId2">
            <a:alphaModFix/>
          </a:blip>
          <a:stretch>
            <a:fillRect/>
          </a:stretch>
        </p:blipFill>
        <p:spPr>
          <a:xfrm>
            <a:off x="6338003" y="4568725"/>
            <a:ext cx="2714625" cy="4754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9"/>
          <p:cNvSpPr txBox="1">
            <a:spLocks noGrp="1"/>
          </p:cNvSpPr>
          <p:nvPr>
            <p:ph type="title"/>
          </p:nvPr>
        </p:nvSpPr>
        <p:spPr>
          <a:xfrm>
            <a:off x="1732950" y="528900"/>
            <a:ext cx="5678100" cy="4085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4800"/>
              <a:buFont typeface="Montserrat"/>
              <a:buNone/>
              <a:defRPr sz="4800">
                <a:solidFill>
                  <a:schemeClr val="lt1"/>
                </a:solidFill>
                <a:latin typeface="Montserrat"/>
                <a:ea typeface="Montserrat"/>
                <a:cs typeface="Montserrat"/>
                <a:sym typeface="Montserrat"/>
              </a:defRPr>
            </a:lvl1pPr>
            <a:lvl2pPr lvl="1">
              <a:spcBef>
                <a:spcPts val="0"/>
              </a:spcBef>
              <a:spcAft>
                <a:spcPts val="0"/>
              </a:spcAft>
              <a:buClr>
                <a:schemeClr val="lt1"/>
              </a:buClr>
              <a:buSzPts val="5400"/>
              <a:buFont typeface="Montserrat"/>
              <a:buNone/>
              <a:defRPr sz="5400" b="1">
                <a:solidFill>
                  <a:schemeClr val="lt1"/>
                </a:solidFill>
                <a:latin typeface="Montserrat"/>
                <a:ea typeface="Montserrat"/>
                <a:cs typeface="Montserrat"/>
                <a:sym typeface="Montserrat"/>
              </a:defRPr>
            </a:lvl2pPr>
            <a:lvl3pPr lvl="2">
              <a:spcBef>
                <a:spcPts val="0"/>
              </a:spcBef>
              <a:spcAft>
                <a:spcPts val="0"/>
              </a:spcAft>
              <a:buClr>
                <a:schemeClr val="lt1"/>
              </a:buClr>
              <a:buSzPts val="5400"/>
              <a:buFont typeface="Montserrat"/>
              <a:buNone/>
              <a:defRPr sz="5400" b="1">
                <a:solidFill>
                  <a:schemeClr val="lt1"/>
                </a:solidFill>
                <a:latin typeface="Montserrat"/>
                <a:ea typeface="Montserrat"/>
                <a:cs typeface="Montserrat"/>
                <a:sym typeface="Montserrat"/>
              </a:defRPr>
            </a:lvl3pPr>
            <a:lvl4pPr lvl="3">
              <a:spcBef>
                <a:spcPts val="0"/>
              </a:spcBef>
              <a:spcAft>
                <a:spcPts val="0"/>
              </a:spcAft>
              <a:buClr>
                <a:schemeClr val="lt1"/>
              </a:buClr>
              <a:buSzPts val="5400"/>
              <a:buFont typeface="Montserrat"/>
              <a:buNone/>
              <a:defRPr sz="5400" b="1">
                <a:solidFill>
                  <a:schemeClr val="lt1"/>
                </a:solidFill>
                <a:latin typeface="Montserrat"/>
                <a:ea typeface="Montserrat"/>
                <a:cs typeface="Montserrat"/>
                <a:sym typeface="Montserrat"/>
              </a:defRPr>
            </a:lvl4pPr>
            <a:lvl5pPr lvl="4">
              <a:spcBef>
                <a:spcPts val="0"/>
              </a:spcBef>
              <a:spcAft>
                <a:spcPts val="0"/>
              </a:spcAft>
              <a:buClr>
                <a:schemeClr val="lt1"/>
              </a:buClr>
              <a:buSzPts val="5400"/>
              <a:buFont typeface="Montserrat"/>
              <a:buNone/>
              <a:defRPr sz="5400" b="1">
                <a:solidFill>
                  <a:schemeClr val="lt1"/>
                </a:solidFill>
                <a:latin typeface="Montserrat"/>
                <a:ea typeface="Montserrat"/>
                <a:cs typeface="Montserrat"/>
                <a:sym typeface="Montserrat"/>
              </a:defRPr>
            </a:lvl5pPr>
            <a:lvl6pPr lvl="5">
              <a:spcBef>
                <a:spcPts val="0"/>
              </a:spcBef>
              <a:spcAft>
                <a:spcPts val="0"/>
              </a:spcAft>
              <a:buClr>
                <a:schemeClr val="lt1"/>
              </a:buClr>
              <a:buSzPts val="5400"/>
              <a:buFont typeface="Montserrat"/>
              <a:buNone/>
              <a:defRPr sz="5400" b="1">
                <a:solidFill>
                  <a:schemeClr val="lt1"/>
                </a:solidFill>
                <a:latin typeface="Montserrat"/>
                <a:ea typeface="Montserrat"/>
                <a:cs typeface="Montserrat"/>
                <a:sym typeface="Montserrat"/>
              </a:defRPr>
            </a:lvl6pPr>
            <a:lvl7pPr lvl="6">
              <a:spcBef>
                <a:spcPts val="0"/>
              </a:spcBef>
              <a:spcAft>
                <a:spcPts val="0"/>
              </a:spcAft>
              <a:buClr>
                <a:schemeClr val="lt1"/>
              </a:buClr>
              <a:buSzPts val="5400"/>
              <a:buFont typeface="Montserrat"/>
              <a:buNone/>
              <a:defRPr sz="5400" b="1">
                <a:solidFill>
                  <a:schemeClr val="lt1"/>
                </a:solidFill>
                <a:latin typeface="Montserrat"/>
                <a:ea typeface="Montserrat"/>
                <a:cs typeface="Montserrat"/>
                <a:sym typeface="Montserrat"/>
              </a:defRPr>
            </a:lvl7pPr>
            <a:lvl8pPr lvl="7">
              <a:spcBef>
                <a:spcPts val="0"/>
              </a:spcBef>
              <a:spcAft>
                <a:spcPts val="0"/>
              </a:spcAft>
              <a:buClr>
                <a:schemeClr val="lt1"/>
              </a:buClr>
              <a:buSzPts val="5400"/>
              <a:buFont typeface="Montserrat"/>
              <a:buNone/>
              <a:defRPr sz="5400" b="1">
                <a:solidFill>
                  <a:schemeClr val="lt1"/>
                </a:solidFill>
                <a:latin typeface="Montserrat"/>
                <a:ea typeface="Montserrat"/>
                <a:cs typeface="Montserrat"/>
                <a:sym typeface="Montserrat"/>
              </a:defRPr>
            </a:lvl8pPr>
            <a:lvl9pPr lvl="8">
              <a:spcBef>
                <a:spcPts val="0"/>
              </a:spcBef>
              <a:spcAft>
                <a:spcPts val="0"/>
              </a:spcAft>
              <a:buClr>
                <a:schemeClr val="lt1"/>
              </a:buClr>
              <a:buSzPts val="5400"/>
              <a:buFont typeface="Montserrat"/>
              <a:buNone/>
              <a:defRPr sz="5400" b="1">
                <a:solidFill>
                  <a:schemeClr val="lt1"/>
                </a:solidFill>
                <a:latin typeface="Montserrat"/>
                <a:ea typeface="Montserrat"/>
                <a:cs typeface="Montserrat"/>
                <a:sym typeface="Montserrat"/>
              </a:defRPr>
            </a:lvl9pPr>
          </a:lstStyle>
          <a:p>
            <a:endParaRPr/>
          </a:p>
        </p:txBody>
      </p:sp>
      <p:pic>
        <p:nvPicPr>
          <p:cNvPr id="37" name="Google Shape;37;p9"/>
          <p:cNvPicPr preferRelativeResize="0"/>
          <p:nvPr/>
        </p:nvPicPr>
        <p:blipFill>
          <a:blip r:embed="rId3">
            <a:alphaModFix/>
          </a:blip>
          <a:stretch>
            <a:fillRect/>
          </a:stretch>
        </p:blipFill>
        <p:spPr>
          <a:xfrm>
            <a:off x="6338003" y="4568725"/>
            <a:ext cx="2714625" cy="47542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1 1">
  <p:cSld name="MAIN_POINT_1_1">
    <p:bg>
      <p:bgPr>
        <a:blipFill>
          <a:blip r:embed="rId2">
            <a:alphaModFix/>
          </a:blip>
          <a:stretch>
            <a:fillRect/>
          </a:stretch>
        </a:blipFill>
        <a:effectLst/>
      </p:bgPr>
    </p:bg>
    <p:spTree>
      <p:nvGrpSpPr>
        <p:cNvPr id="1" name="Shape 38"/>
        <p:cNvGrpSpPr/>
        <p:nvPr/>
      </p:nvGrpSpPr>
      <p:grpSpPr>
        <a:xfrm>
          <a:off x="0" y="0"/>
          <a:ext cx="0" cy="0"/>
          <a:chOff x="0" y="0"/>
          <a:chExt cx="0" cy="0"/>
        </a:xfrm>
      </p:grpSpPr>
      <p:sp>
        <p:nvSpPr>
          <p:cNvPr id="39" name="Google Shape;39;p10"/>
          <p:cNvSpPr txBox="1">
            <a:spLocks noGrp="1"/>
          </p:cNvSpPr>
          <p:nvPr>
            <p:ph type="title"/>
          </p:nvPr>
        </p:nvSpPr>
        <p:spPr>
          <a:xfrm>
            <a:off x="1732950" y="528900"/>
            <a:ext cx="5678100" cy="408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800"/>
              <a:buFont typeface="Montserrat"/>
              <a:buNone/>
              <a:defRPr sz="4800">
                <a:solidFill>
                  <a:schemeClr val="lt1"/>
                </a:solidFill>
                <a:latin typeface="Montserrat"/>
                <a:ea typeface="Montserrat"/>
                <a:cs typeface="Montserrat"/>
                <a:sym typeface="Montserrat"/>
              </a:defRPr>
            </a:lvl1pPr>
            <a:lvl2pPr lvl="1" rtl="0">
              <a:spcBef>
                <a:spcPts val="0"/>
              </a:spcBef>
              <a:spcAft>
                <a:spcPts val="0"/>
              </a:spcAft>
              <a:buClr>
                <a:schemeClr val="lt1"/>
              </a:buClr>
              <a:buSzPts val="5400"/>
              <a:buFont typeface="Montserrat"/>
              <a:buNone/>
              <a:defRPr sz="5400" b="1">
                <a:solidFill>
                  <a:schemeClr val="lt1"/>
                </a:solidFill>
                <a:latin typeface="Montserrat"/>
                <a:ea typeface="Montserrat"/>
                <a:cs typeface="Montserrat"/>
                <a:sym typeface="Montserrat"/>
              </a:defRPr>
            </a:lvl2pPr>
            <a:lvl3pPr lvl="2" rtl="0">
              <a:spcBef>
                <a:spcPts val="0"/>
              </a:spcBef>
              <a:spcAft>
                <a:spcPts val="0"/>
              </a:spcAft>
              <a:buClr>
                <a:schemeClr val="lt1"/>
              </a:buClr>
              <a:buSzPts val="5400"/>
              <a:buFont typeface="Montserrat"/>
              <a:buNone/>
              <a:defRPr sz="5400" b="1">
                <a:solidFill>
                  <a:schemeClr val="lt1"/>
                </a:solidFill>
                <a:latin typeface="Montserrat"/>
                <a:ea typeface="Montserrat"/>
                <a:cs typeface="Montserrat"/>
                <a:sym typeface="Montserrat"/>
              </a:defRPr>
            </a:lvl3pPr>
            <a:lvl4pPr lvl="3" rtl="0">
              <a:spcBef>
                <a:spcPts val="0"/>
              </a:spcBef>
              <a:spcAft>
                <a:spcPts val="0"/>
              </a:spcAft>
              <a:buClr>
                <a:schemeClr val="lt1"/>
              </a:buClr>
              <a:buSzPts val="5400"/>
              <a:buFont typeface="Montserrat"/>
              <a:buNone/>
              <a:defRPr sz="5400" b="1">
                <a:solidFill>
                  <a:schemeClr val="lt1"/>
                </a:solidFill>
                <a:latin typeface="Montserrat"/>
                <a:ea typeface="Montserrat"/>
                <a:cs typeface="Montserrat"/>
                <a:sym typeface="Montserrat"/>
              </a:defRPr>
            </a:lvl4pPr>
            <a:lvl5pPr lvl="4" rtl="0">
              <a:spcBef>
                <a:spcPts val="0"/>
              </a:spcBef>
              <a:spcAft>
                <a:spcPts val="0"/>
              </a:spcAft>
              <a:buClr>
                <a:schemeClr val="lt1"/>
              </a:buClr>
              <a:buSzPts val="5400"/>
              <a:buFont typeface="Montserrat"/>
              <a:buNone/>
              <a:defRPr sz="5400" b="1">
                <a:solidFill>
                  <a:schemeClr val="lt1"/>
                </a:solidFill>
                <a:latin typeface="Montserrat"/>
                <a:ea typeface="Montserrat"/>
                <a:cs typeface="Montserrat"/>
                <a:sym typeface="Montserrat"/>
              </a:defRPr>
            </a:lvl5pPr>
            <a:lvl6pPr lvl="5" rtl="0">
              <a:spcBef>
                <a:spcPts val="0"/>
              </a:spcBef>
              <a:spcAft>
                <a:spcPts val="0"/>
              </a:spcAft>
              <a:buClr>
                <a:schemeClr val="lt1"/>
              </a:buClr>
              <a:buSzPts val="5400"/>
              <a:buFont typeface="Montserrat"/>
              <a:buNone/>
              <a:defRPr sz="5400" b="1">
                <a:solidFill>
                  <a:schemeClr val="lt1"/>
                </a:solidFill>
                <a:latin typeface="Montserrat"/>
                <a:ea typeface="Montserrat"/>
                <a:cs typeface="Montserrat"/>
                <a:sym typeface="Montserrat"/>
              </a:defRPr>
            </a:lvl6pPr>
            <a:lvl7pPr lvl="6" rtl="0">
              <a:spcBef>
                <a:spcPts val="0"/>
              </a:spcBef>
              <a:spcAft>
                <a:spcPts val="0"/>
              </a:spcAft>
              <a:buClr>
                <a:schemeClr val="lt1"/>
              </a:buClr>
              <a:buSzPts val="5400"/>
              <a:buFont typeface="Montserrat"/>
              <a:buNone/>
              <a:defRPr sz="5400" b="1">
                <a:solidFill>
                  <a:schemeClr val="lt1"/>
                </a:solidFill>
                <a:latin typeface="Montserrat"/>
                <a:ea typeface="Montserrat"/>
                <a:cs typeface="Montserrat"/>
                <a:sym typeface="Montserrat"/>
              </a:defRPr>
            </a:lvl7pPr>
            <a:lvl8pPr lvl="7" rtl="0">
              <a:spcBef>
                <a:spcPts val="0"/>
              </a:spcBef>
              <a:spcAft>
                <a:spcPts val="0"/>
              </a:spcAft>
              <a:buClr>
                <a:schemeClr val="lt1"/>
              </a:buClr>
              <a:buSzPts val="5400"/>
              <a:buFont typeface="Montserrat"/>
              <a:buNone/>
              <a:defRPr sz="5400" b="1">
                <a:solidFill>
                  <a:schemeClr val="lt1"/>
                </a:solidFill>
                <a:latin typeface="Montserrat"/>
                <a:ea typeface="Montserrat"/>
                <a:cs typeface="Montserrat"/>
                <a:sym typeface="Montserrat"/>
              </a:defRPr>
            </a:lvl8pPr>
            <a:lvl9pPr lvl="8" rtl="0">
              <a:spcBef>
                <a:spcPts val="0"/>
              </a:spcBef>
              <a:spcAft>
                <a:spcPts val="0"/>
              </a:spcAft>
              <a:buClr>
                <a:schemeClr val="lt1"/>
              </a:buClr>
              <a:buSzPts val="5400"/>
              <a:buFont typeface="Montserrat"/>
              <a:buNone/>
              <a:defRPr sz="5400" b="1">
                <a:solidFill>
                  <a:schemeClr val="lt1"/>
                </a:solidFill>
                <a:latin typeface="Montserrat"/>
                <a:ea typeface="Montserrat"/>
                <a:cs typeface="Montserrat"/>
                <a:sym typeface="Montserrat"/>
              </a:defRPr>
            </a:lvl9pPr>
          </a:lstStyle>
          <a:p>
            <a:endParaRPr/>
          </a:p>
        </p:txBody>
      </p:sp>
      <p:pic>
        <p:nvPicPr>
          <p:cNvPr id="40" name="Google Shape;40;p10"/>
          <p:cNvPicPr preferRelativeResize="0"/>
          <p:nvPr/>
        </p:nvPicPr>
        <p:blipFill>
          <a:blip r:embed="rId3">
            <a:alphaModFix/>
          </a:blip>
          <a:stretch>
            <a:fillRect/>
          </a:stretch>
        </p:blipFill>
        <p:spPr>
          <a:xfrm>
            <a:off x="6338003" y="4568725"/>
            <a:ext cx="2714625" cy="4754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dern-writer">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12274C"/>
              </a:buClr>
              <a:buSzPts val="3000"/>
              <a:buFont typeface="Montserrat"/>
              <a:buNone/>
              <a:defRPr sz="3000" b="1">
                <a:solidFill>
                  <a:srgbClr val="12274C"/>
                </a:solidFill>
                <a:latin typeface="Montserrat"/>
                <a:ea typeface="Montserrat"/>
                <a:cs typeface="Montserrat"/>
                <a:sym typeface="Montserrat"/>
              </a:defRPr>
            </a:lvl1pPr>
            <a:lvl2pPr lvl="1">
              <a:spcBef>
                <a:spcPts val="0"/>
              </a:spcBef>
              <a:spcAft>
                <a:spcPts val="0"/>
              </a:spcAft>
              <a:buClr>
                <a:srgbClr val="12274C"/>
              </a:buClr>
              <a:buSzPts val="3000"/>
              <a:buFont typeface="Oswald"/>
              <a:buNone/>
              <a:defRPr sz="3000">
                <a:solidFill>
                  <a:srgbClr val="12274C"/>
                </a:solidFill>
                <a:latin typeface="Oswald"/>
                <a:ea typeface="Oswald"/>
                <a:cs typeface="Oswald"/>
                <a:sym typeface="Oswald"/>
              </a:defRPr>
            </a:lvl2pPr>
            <a:lvl3pPr lvl="2">
              <a:spcBef>
                <a:spcPts val="0"/>
              </a:spcBef>
              <a:spcAft>
                <a:spcPts val="0"/>
              </a:spcAft>
              <a:buClr>
                <a:srgbClr val="12274C"/>
              </a:buClr>
              <a:buSzPts val="3000"/>
              <a:buFont typeface="Oswald"/>
              <a:buNone/>
              <a:defRPr sz="3000">
                <a:solidFill>
                  <a:srgbClr val="12274C"/>
                </a:solidFill>
                <a:latin typeface="Oswald"/>
                <a:ea typeface="Oswald"/>
                <a:cs typeface="Oswald"/>
                <a:sym typeface="Oswald"/>
              </a:defRPr>
            </a:lvl3pPr>
            <a:lvl4pPr lvl="3">
              <a:spcBef>
                <a:spcPts val="0"/>
              </a:spcBef>
              <a:spcAft>
                <a:spcPts val="0"/>
              </a:spcAft>
              <a:buClr>
                <a:srgbClr val="12274C"/>
              </a:buClr>
              <a:buSzPts val="3000"/>
              <a:buFont typeface="Oswald"/>
              <a:buNone/>
              <a:defRPr sz="3000">
                <a:solidFill>
                  <a:srgbClr val="12274C"/>
                </a:solidFill>
                <a:latin typeface="Oswald"/>
                <a:ea typeface="Oswald"/>
                <a:cs typeface="Oswald"/>
                <a:sym typeface="Oswald"/>
              </a:defRPr>
            </a:lvl4pPr>
            <a:lvl5pPr lvl="4">
              <a:spcBef>
                <a:spcPts val="0"/>
              </a:spcBef>
              <a:spcAft>
                <a:spcPts val="0"/>
              </a:spcAft>
              <a:buClr>
                <a:srgbClr val="12274C"/>
              </a:buClr>
              <a:buSzPts val="3000"/>
              <a:buFont typeface="Oswald"/>
              <a:buNone/>
              <a:defRPr sz="3000">
                <a:solidFill>
                  <a:srgbClr val="12274C"/>
                </a:solidFill>
                <a:latin typeface="Oswald"/>
                <a:ea typeface="Oswald"/>
                <a:cs typeface="Oswald"/>
                <a:sym typeface="Oswald"/>
              </a:defRPr>
            </a:lvl5pPr>
            <a:lvl6pPr lvl="5">
              <a:spcBef>
                <a:spcPts val="0"/>
              </a:spcBef>
              <a:spcAft>
                <a:spcPts val="0"/>
              </a:spcAft>
              <a:buClr>
                <a:srgbClr val="12274C"/>
              </a:buClr>
              <a:buSzPts val="3000"/>
              <a:buFont typeface="Oswald"/>
              <a:buNone/>
              <a:defRPr sz="3000">
                <a:solidFill>
                  <a:srgbClr val="12274C"/>
                </a:solidFill>
                <a:latin typeface="Oswald"/>
                <a:ea typeface="Oswald"/>
                <a:cs typeface="Oswald"/>
                <a:sym typeface="Oswald"/>
              </a:defRPr>
            </a:lvl6pPr>
            <a:lvl7pPr lvl="6">
              <a:spcBef>
                <a:spcPts val="0"/>
              </a:spcBef>
              <a:spcAft>
                <a:spcPts val="0"/>
              </a:spcAft>
              <a:buClr>
                <a:srgbClr val="12274C"/>
              </a:buClr>
              <a:buSzPts val="3000"/>
              <a:buFont typeface="Oswald"/>
              <a:buNone/>
              <a:defRPr sz="3000">
                <a:solidFill>
                  <a:srgbClr val="12274C"/>
                </a:solidFill>
                <a:latin typeface="Oswald"/>
                <a:ea typeface="Oswald"/>
                <a:cs typeface="Oswald"/>
                <a:sym typeface="Oswald"/>
              </a:defRPr>
            </a:lvl7pPr>
            <a:lvl8pPr lvl="7">
              <a:spcBef>
                <a:spcPts val="0"/>
              </a:spcBef>
              <a:spcAft>
                <a:spcPts val="0"/>
              </a:spcAft>
              <a:buClr>
                <a:srgbClr val="12274C"/>
              </a:buClr>
              <a:buSzPts val="3000"/>
              <a:buFont typeface="Oswald"/>
              <a:buNone/>
              <a:defRPr sz="3000">
                <a:solidFill>
                  <a:srgbClr val="12274C"/>
                </a:solidFill>
                <a:latin typeface="Oswald"/>
                <a:ea typeface="Oswald"/>
                <a:cs typeface="Oswald"/>
                <a:sym typeface="Oswald"/>
              </a:defRPr>
            </a:lvl8pPr>
            <a:lvl9pPr lvl="8">
              <a:spcBef>
                <a:spcPts val="0"/>
              </a:spcBef>
              <a:spcAft>
                <a:spcPts val="0"/>
              </a:spcAft>
              <a:buClr>
                <a:srgbClr val="12274C"/>
              </a:buClr>
              <a:buSzPts val="3000"/>
              <a:buFont typeface="Oswald"/>
              <a:buNone/>
              <a:defRPr sz="3000">
                <a:solidFill>
                  <a:srgbClr val="12274C"/>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468825"/>
            <a:ext cx="8520600" cy="3099900"/>
          </a:xfrm>
          <a:prstGeom prst="rect">
            <a:avLst/>
          </a:prstGeom>
          <a:noFill/>
          <a:ln>
            <a:noFill/>
          </a:ln>
        </p:spPr>
        <p:txBody>
          <a:bodyPr spcFirstLastPara="1" wrap="square" lIns="91425" tIns="91425" rIns="91425" bIns="91425" anchor="t" anchorCtr="0">
            <a:noAutofit/>
          </a:bodyPr>
          <a:lstStyle>
            <a:lvl1pPr marL="457200" lvl="0" indent="-323850" rtl="0">
              <a:lnSpc>
                <a:spcPct val="115000"/>
              </a:lnSpc>
              <a:spcBef>
                <a:spcPts val="0"/>
              </a:spcBef>
              <a:spcAft>
                <a:spcPts val="0"/>
              </a:spcAft>
              <a:buClr>
                <a:srgbClr val="004F9A"/>
              </a:buClr>
              <a:buSzPts val="1500"/>
              <a:buFont typeface="Calibri"/>
              <a:buChar char="●"/>
              <a:defRPr sz="1800" b="1">
                <a:solidFill>
                  <a:srgbClr val="12274C"/>
                </a:solidFill>
                <a:latin typeface="Calibri"/>
                <a:ea typeface="Calibri"/>
                <a:cs typeface="Calibri"/>
                <a:sym typeface="Calibri"/>
              </a:defRPr>
            </a:lvl1pPr>
            <a:lvl2pPr marL="914400" lvl="1" indent="-317500" rtl="0">
              <a:lnSpc>
                <a:spcPct val="115000"/>
              </a:lnSpc>
              <a:spcBef>
                <a:spcPts val="1600"/>
              </a:spcBef>
              <a:spcAft>
                <a:spcPts val="0"/>
              </a:spcAft>
              <a:buClr>
                <a:srgbClr val="1A2B58"/>
              </a:buClr>
              <a:buSzPts val="1400"/>
              <a:buFont typeface="Calibri"/>
              <a:buChar char="○"/>
              <a:defRPr b="1">
                <a:solidFill>
                  <a:srgbClr val="1A2B58"/>
                </a:solidFill>
                <a:latin typeface="Calibri"/>
                <a:ea typeface="Calibri"/>
                <a:cs typeface="Calibri"/>
                <a:sym typeface="Calibri"/>
              </a:defRPr>
            </a:lvl2pPr>
            <a:lvl3pPr marL="1371600" lvl="2" indent="-317500" rtl="0">
              <a:lnSpc>
                <a:spcPct val="115000"/>
              </a:lnSpc>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3pPr>
            <a:lvl4pPr marL="1828800" lvl="3" indent="-317500" rtl="0">
              <a:lnSpc>
                <a:spcPct val="115000"/>
              </a:lnSpc>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4pPr>
            <a:lvl5pPr marL="2286000" lvl="4" indent="-317500" rtl="0">
              <a:lnSpc>
                <a:spcPct val="115000"/>
              </a:lnSpc>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5pPr>
            <a:lvl6pPr marL="2743200" lvl="5" indent="-317500" rtl="0">
              <a:lnSpc>
                <a:spcPct val="115000"/>
              </a:lnSpc>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6pPr>
            <a:lvl7pPr marL="3200400" lvl="6" indent="-317500" rtl="0">
              <a:lnSpc>
                <a:spcPct val="115000"/>
              </a:lnSpc>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7pPr>
            <a:lvl8pPr marL="3657600" lvl="7" indent="-317500" rtl="0">
              <a:lnSpc>
                <a:spcPct val="115000"/>
              </a:lnSpc>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8pPr>
            <a:lvl9pPr marL="4114800" lvl="8" indent="-317500" rtl="0">
              <a:lnSpc>
                <a:spcPct val="115000"/>
              </a:lnSpc>
              <a:spcBef>
                <a:spcPts val="1600"/>
              </a:spcBef>
              <a:spcAft>
                <a:spcPts val="1600"/>
              </a:spcAft>
              <a:buClr>
                <a:srgbClr val="666666"/>
              </a:buClr>
              <a:buSzPts val="1400"/>
              <a:buFont typeface="Calibri"/>
              <a:buChar char="■"/>
              <a:defRPr>
                <a:solidFill>
                  <a:srgbClr val="666666"/>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VbKnaHR1FO4"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nGTVjJuRaZ8"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5"/>
          <p:cNvSpPr txBox="1">
            <a:spLocks noGrp="1"/>
          </p:cNvSpPr>
          <p:nvPr>
            <p:ph type="title"/>
          </p:nvPr>
        </p:nvSpPr>
        <p:spPr>
          <a:xfrm>
            <a:off x="1845600" y="213450"/>
            <a:ext cx="5452800" cy="75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a:t>Getting Started </a:t>
            </a:r>
            <a:endParaRPr sz="3200"/>
          </a:p>
        </p:txBody>
      </p:sp>
      <p:sp>
        <p:nvSpPr>
          <p:cNvPr id="148" name="Google Shape;148;p25"/>
          <p:cNvSpPr txBox="1">
            <a:spLocks noGrp="1"/>
          </p:cNvSpPr>
          <p:nvPr>
            <p:ph type="body" idx="1"/>
          </p:nvPr>
        </p:nvSpPr>
        <p:spPr>
          <a:xfrm>
            <a:off x="127975" y="923225"/>
            <a:ext cx="6687300" cy="638100"/>
          </a:xfrm>
          <a:prstGeom prst="rect">
            <a:avLst/>
          </a:prstGeom>
        </p:spPr>
        <p:txBody>
          <a:bodyPr spcFirstLastPara="1" wrap="square" lIns="91425" tIns="91425" rIns="91425" bIns="91425" anchor="t" anchorCtr="0">
            <a:noAutofit/>
          </a:bodyPr>
          <a:lstStyle/>
          <a:p>
            <a:pPr marL="457200" lvl="0" indent="-387350" algn="l" rtl="0">
              <a:spcBef>
                <a:spcPts val="0"/>
              </a:spcBef>
              <a:spcAft>
                <a:spcPts val="0"/>
              </a:spcAft>
              <a:buSzPts val="2500"/>
              <a:buAutoNum type="arabicPeriod" startAt="2"/>
            </a:pPr>
            <a:r>
              <a:rPr lang="en" sz="2500"/>
              <a:t>Create a supportive classroom environment.</a:t>
            </a:r>
            <a:r>
              <a:rPr lang="en" sz="2200"/>
              <a:t> </a:t>
            </a:r>
            <a:endParaRPr/>
          </a:p>
          <a:p>
            <a:pPr marL="457200" lvl="0" indent="0" algn="l" rtl="0">
              <a:spcBef>
                <a:spcPts val="1600"/>
              </a:spcBef>
              <a:spcAft>
                <a:spcPts val="1600"/>
              </a:spcAft>
              <a:buNone/>
            </a:pPr>
            <a:endParaRPr/>
          </a:p>
        </p:txBody>
      </p:sp>
      <p:sp>
        <p:nvSpPr>
          <p:cNvPr id="149" name="Google Shape;149;p25"/>
          <p:cNvSpPr txBox="1"/>
          <p:nvPr/>
        </p:nvSpPr>
        <p:spPr>
          <a:xfrm>
            <a:off x="127975" y="4851600"/>
            <a:ext cx="1534500" cy="24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i="1">
                <a:solidFill>
                  <a:srgbClr val="999999"/>
                </a:solidFill>
                <a:latin typeface="Calibri"/>
                <a:ea typeface="Calibri"/>
                <a:cs typeface="Calibri"/>
                <a:sym typeface="Calibri"/>
              </a:rPr>
              <a:t>Source: understood.org</a:t>
            </a:r>
            <a:endParaRPr sz="1000" i="1">
              <a:solidFill>
                <a:srgbClr val="999999"/>
              </a:solidFill>
              <a:latin typeface="Calibri"/>
              <a:ea typeface="Calibri"/>
              <a:cs typeface="Calibri"/>
              <a:sym typeface="Calibri"/>
            </a:endParaRPr>
          </a:p>
        </p:txBody>
      </p:sp>
      <p:pic>
        <p:nvPicPr>
          <p:cNvPr id="150" name="Google Shape;150;p25"/>
          <p:cNvPicPr preferRelativeResize="0"/>
          <p:nvPr/>
        </p:nvPicPr>
        <p:blipFill>
          <a:blip r:embed="rId3">
            <a:alphaModFix/>
          </a:blip>
          <a:stretch>
            <a:fillRect/>
          </a:stretch>
        </p:blipFill>
        <p:spPr>
          <a:xfrm>
            <a:off x="5989300" y="1819288"/>
            <a:ext cx="3023275" cy="2015525"/>
          </a:xfrm>
          <a:prstGeom prst="rect">
            <a:avLst/>
          </a:prstGeom>
          <a:noFill/>
          <a:ln>
            <a:noFill/>
          </a:ln>
        </p:spPr>
      </p:pic>
      <p:sp>
        <p:nvSpPr>
          <p:cNvPr id="151" name="Google Shape;151;p25"/>
          <p:cNvSpPr txBox="1"/>
          <p:nvPr/>
        </p:nvSpPr>
        <p:spPr>
          <a:xfrm>
            <a:off x="642925" y="1561325"/>
            <a:ext cx="5244600" cy="2994300"/>
          </a:xfrm>
          <a:prstGeom prst="rect">
            <a:avLst/>
          </a:prstGeom>
          <a:noFill/>
          <a:ln>
            <a:noFill/>
          </a:ln>
        </p:spPr>
        <p:txBody>
          <a:bodyPr spcFirstLastPara="1" wrap="square" lIns="91425" tIns="91425" rIns="91425" bIns="91425" anchor="t" anchorCtr="0">
            <a:noAutofit/>
          </a:bodyPr>
          <a:lstStyle/>
          <a:p>
            <a:pPr marL="457200" lvl="0" indent="-323850" algn="l" rtl="0">
              <a:lnSpc>
                <a:spcPct val="115000"/>
              </a:lnSpc>
              <a:spcBef>
                <a:spcPts val="0"/>
              </a:spcBef>
              <a:spcAft>
                <a:spcPts val="0"/>
              </a:spcAft>
              <a:buClr>
                <a:srgbClr val="004F9A"/>
              </a:buClr>
              <a:buSzPts val="1500"/>
              <a:buFont typeface="Calibri"/>
              <a:buChar char="●"/>
            </a:pPr>
            <a:r>
              <a:rPr lang="en" sz="1800" b="1">
                <a:solidFill>
                  <a:srgbClr val="434343"/>
                </a:solidFill>
                <a:latin typeface="Calibri"/>
                <a:ea typeface="Calibri"/>
                <a:cs typeface="Calibri"/>
                <a:sym typeface="Calibri"/>
              </a:rPr>
              <a:t>Develop authentic, caring relationships. </a:t>
            </a:r>
            <a:endParaRPr sz="1800" b="1">
              <a:solidFill>
                <a:srgbClr val="434343"/>
              </a:solidFill>
              <a:latin typeface="Calibri"/>
              <a:ea typeface="Calibri"/>
              <a:cs typeface="Calibri"/>
              <a:sym typeface="Calibri"/>
            </a:endParaRPr>
          </a:p>
          <a:p>
            <a:pPr marL="1371600" lvl="1" indent="-317500" algn="l" rtl="0">
              <a:lnSpc>
                <a:spcPct val="115000"/>
              </a:lnSpc>
              <a:spcBef>
                <a:spcPts val="0"/>
              </a:spcBef>
              <a:spcAft>
                <a:spcPts val="0"/>
              </a:spcAft>
              <a:buClr>
                <a:srgbClr val="1A2B58"/>
              </a:buClr>
              <a:buSzPts val="1400"/>
              <a:buFont typeface="Calibri"/>
              <a:buChar char="○"/>
            </a:pPr>
            <a:r>
              <a:rPr lang="en" b="1">
                <a:solidFill>
                  <a:srgbClr val="434343"/>
                </a:solidFill>
                <a:latin typeface="Calibri"/>
                <a:ea typeface="Calibri"/>
                <a:cs typeface="Calibri"/>
                <a:sym typeface="Calibri"/>
              </a:rPr>
              <a:t>Learn to pronounce students’ names correctly. </a:t>
            </a:r>
            <a:endParaRPr b="1">
              <a:solidFill>
                <a:srgbClr val="434343"/>
              </a:solidFill>
              <a:latin typeface="Calibri"/>
              <a:ea typeface="Calibri"/>
              <a:cs typeface="Calibri"/>
              <a:sym typeface="Calibri"/>
            </a:endParaRPr>
          </a:p>
          <a:p>
            <a:pPr marL="1371600" lvl="1" indent="-317500" algn="l" rtl="0">
              <a:lnSpc>
                <a:spcPct val="115000"/>
              </a:lnSpc>
              <a:spcBef>
                <a:spcPts val="0"/>
              </a:spcBef>
              <a:spcAft>
                <a:spcPts val="0"/>
              </a:spcAft>
              <a:buClr>
                <a:srgbClr val="1A2B58"/>
              </a:buClr>
              <a:buSzPts val="1400"/>
              <a:buFont typeface="Calibri"/>
              <a:buChar char="○"/>
            </a:pPr>
            <a:r>
              <a:rPr lang="en" b="1">
                <a:solidFill>
                  <a:srgbClr val="434343"/>
                </a:solidFill>
                <a:latin typeface="Calibri"/>
                <a:ea typeface="Calibri"/>
                <a:cs typeface="Calibri"/>
                <a:sym typeface="Calibri"/>
              </a:rPr>
              <a:t>Give students a chance to share what is happening in their lives. </a:t>
            </a:r>
            <a:endParaRPr b="1">
              <a:solidFill>
                <a:srgbClr val="434343"/>
              </a:solidFill>
              <a:latin typeface="Calibri"/>
              <a:ea typeface="Calibri"/>
              <a:cs typeface="Calibri"/>
              <a:sym typeface="Calibri"/>
            </a:endParaRPr>
          </a:p>
          <a:p>
            <a:pPr marL="457200" lvl="0" indent="-323850" algn="l" rtl="0">
              <a:lnSpc>
                <a:spcPct val="115000"/>
              </a:lnSpc>
              <a:spcBef>
                <a:spcPts val="0"/>
              </a:spcBef>
              <a:spcAft>
                <a:spcPts val="0"/>
              </a:spcAft>
              <a:buClr>
                <a:srgbClr val="004F9A"/>
              </a:buClr>
              <a:buSzPts val="1500"/>
              <a:buFont typeface="Calibri"/>
              <a:buChar char="●"/>
            </a:pPr>
            <a:r>
              <a:rPr lang="en" sz="1800" b="1">
                <a:solidFill>
                  <a:srgbClr val="434343"/>
                </a:solidFill>
                <a:latin typeface="Calibri"/>
                <a:ea typeface="Calibri"/>
                <a:cs typeface="Calibri"/>
                <a:sym typeface="Calibri"/>
              </a:rPr>
              <a:t>Create a welcoming classroom. </a:t>
            </a:r>
            <a:endParaRPr sz="1800" b="1">
              <a:solidFill>
                <a:srgbClr val="434343"/>
              </a:solidFill>
              <a:latin typeface="Calibri"/>
              <a:ea typeface="Calibri"/>
              <a:cs typeface="Calibri"/>
              <a:sym typeface="Calibri"/>
            </a:endParaRPr>
          </a:p>
          <a:p>
            <a:pPr marL="1371600" lvl="1" indent="-317500" algn="l" rtl="0">
              <a:lnSpc>
                <a:spcPct val="115000"/>
              </a:lnSpc>
              <a:spcBef>
                <a:spcPts val="0"/>
              </a:spcBef>
              <a:spcAft>
                <a:spcPts val="0"/>
              </a:spcAft>
              <a:buClr>
                <a:srgbClr val="1A2B58"/>
              </a:buClr>
              <a:buSzPts val="1400"/>
              <a:buFont typeface="Calibri"/>
              <a:buChar char="○"/>
            </a:pPr>
            <a:r>
              <a:rPr lang="en" b="1">
                <a:solidFill>
                  <a:srgbClr val="434343"/>
                </a:solidFill>
                <a:latin typeface="Calibri"/>
                <a:ea typeface="Calibri"/>
                <a:cs typeface="Calibri"/>
                <a:sym typeface="Calibri"/>
              </a:rPr>
              <a:t>What do you have on your walls? Can all of your students find relatable visuals?</a:t>
            </a:r>
            <a:endParaRPr b="1">
              <a:solidFill>
                <a:srgbClr val="434343"/>
              </a:solidFill>
              <a:latin typeface="Calibri"/>
              <a:ea typeface="Calibri"/>
              <a:cs typeface="Calibri"/>
              <a:sym typeface="Calibri"/>
            </a:endParaRPr>
          </a:p>
          <a:p>
            <a:pPr marL="1371600" lvl="1" indent="-317500" algn="l" rtl="0">
              <a:lnSpc>
                <a:spcPct val="115000"/>
              </a:lnSpc>
              <a:spcBef>
                <a:spcPts val="0"/>
              </a:spcBef>
              <a:spcAft>
                <a:spcPts val="0"/>
              </a:spcAft>
              <a:buClr>
                <a:srgbClr val="1A2B58"/>
              </a:buClr>
              <a:buSzPts val="1400"/>
              <a:buFont typeface="Calibri"/>
              <a:buChar char="○"/>
            </a:pPr>
            <a:r>
              <a:rPr lang="en" b="1">
                <a:solidFill>
                  <a:srgbClr val="434343"/>
                </a:solidFill>
                <a:latin typeface="Calibri"/>
                <a:ea typeface="Calibri"/>
                <a:cs typeface="Calibri"/>
                <a:sym typeface="Calibri"/>
              </a:rPr>
              <a:t>Include different kinds of diversity in classroom materials: ethnicities, languages, abilities, gender identities, and socioeconomic experiences. </a:t>
            </a:r>
            <a:endParaRPr b="1">
              <a:solidFill>
                <a:srgbClr val="434343"/>
              </a:solidFill>
              <a:latin typeface="Calibri"/>
              <a:ea typeface="Calibri"/>
              <a:cs typeface="Calibri"/>
              <a:sym typeface="Calibri"/>
            </a:endParaRPr>
          </a:p>
          <a:p>
            <a:pPr marL="1371600" lvl="1" indent="-317500" algn="l" rtl="0">
              <a:lnSpc>
                <a:spcPct val="115000"/>
              </a:lnSpc>
              <a:spcBef>
                <a:spcPts val="0"/>
              </a:spcBef>
              <a:spcAft>
                <a:spcPts val="0"/>
              </a:spcAft>
              <a:buClr>
                <a:srgbClr val="1A2B58"/>
              </a:buClr>
              <a:buSzPts val="1400"/>
              <a:buFont typeface="Calibri"/>
              <a:buChar char="○"/>
            </a:pPr>
            <a:r>
              <a:rPr lang="en" b="1">
                <a:solidFill>
                  <a:srgbClr val="434343"/>
                </a:solidFill>
                <a:latin typeface="Calibri"/>
                <a:ea typeface="Calibri"/>
                <a:cs typeface="Calibri"/>
                <a:sym typeface="Calibri"/>
              </a:rPr>
              <a:t>Avoid stereotypes or insulting depictions of diverse communities. </a:t>
            </a:r>
            <a:endParaRPr>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6"/>
          <p:cNvSpPr txBox="1">
            <a:spLocks noGrp="1"/>
          </p:cNvSpPr>
          <p:nvPr>
            <p:ph type="title"/>
          </p:nvPr>
        </p:nvSpPr>
        <p:spPr>
          <a:xfrm>
            <a:off x="1448575" y="95250"/>
            <a:ext cx="5452800" cy="75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a:t>Getting Started </a:t>
            </a:r>
            <a:endParaRPr sz="3200"/>
          </a:p>
        </p:txBody>
      </p:sp>
      <p:sp>
        <p:nvSpPr>
          <p:cNvPr id="157" name="Google Shape;157;p26"/>
          <p:cNvSpPr txBox="1">
            <a:spLocks noGrp="1"/>
          </p:cNvSpPr>
          <p:nvPr>
            <p:ph type="body" idx="1"/>
          </p:nvPr>
        </p:nvSpPr>
        <p:spPr>
          <a:xfrm>
            <a:off x="127975" y="850950"/>
            <a:ext cx="8019600" cy="563400"/>
          </a:xfrm>
          <a:prstGeom prst="rect">
            <a:avLst/>
          </a:prstGeom>
        </p:spPr>
        <p:txBody>
          <a:bodyPr spcFirstLastPara="1" wrap="square" lIns="91425" tIns="91425" rIns="91425" bIns="91425" anchor="t" anchorCtr="0">
            <a:noAutofit/>
          </a:bodyPr>
          <a:lstStyle/>
          <a:p>
            <a:pPr marL="457200" lvl="0" indent="-387350" algn="l" rtl="0">
              <a:spcBef>
                <a:spcPts val="0"/>
              </a:spcBef>
              <a:spcAft>
                <a:spcPts val="0"/>
              </a:spcAft>
              <a:buSzPts val="2500"/>
              <a:buAutoNum type="arabicPeriod" startAt="3"/>
            </a:pPr>
            <a:r>
              <a:rPr lang="en" sz="2500"/>
              <a:t>Examine the curriculum.</a:t>
            </a:r>
            <a:endParaRPr/>
          </a:p>
          <a:p>
            <a:pPr marL="0" lvl="0" indent="457200" algn="l" rtl="0">
              <a:spcBef>
                <a:spcPts val="1600"/>
              </a:spcBef>
              <a:spcAft>
                <a:spcPts val="0"/>
              </a:spcAft>
              <a:buNone/>
            </a:pPr>
            <a:endParaRPr/>
          </a:p>
          <a:p>
            <a:pPr marL="0" lvl="0" indent="457200" algn="l" rtl="0">
              <a:spcBef>
                <a:spcPts val="1600"/>
              </a:spcBef>
              <a:spcAft>
                <a:spcPts val="1600"/>
              </a:spcAft>
              <a:buNone/>
            </a:pPr>
            <a:r>
              <a:rPr lang="en"/>
              <a:t> </a:t>
            </a:r>
            <a:endParaRPr/>
          </a:p>
        </p:txBody>
      </p:sp>
      <p:sp>
        <p:nvSpPr>
          <p:cNvPr id="158" name="Google Shape;158;p26"/>
          <p:cNvSpPr txBox="1"/>
          <p:nvPr/>
        </p:nvSpPr>
        <p:spPr>
          <a:xfrm>
            <a:off x="127975" y="4851600"/>
            <a:ext cx="1534500" cy="24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i="1">
                <a:solidFill>
                  <a:srgbClr val="999999"/>
                </a:solidFill>
                <a:latin typeface="Calibri"/>
                <a:ea typeface="Calibri"/>
                <a:cs typeface="Calibri"/>
                <a:sym typeface="Calibri"/>
              </a:rPr>
              <a:t>Source: understood.org</a:t>
            </a:r>
            <a:endParaRPr sz="1000" i="1">
              <a:solidFill>
                <a:srgbClr val="999999"/>
              </a:solidFill>
              <a:latin typeface="Calibri"/>
              <a:ea typeface="Calibri"/>
              <a:cs typeface="Calibri"/>
              <a:sym typeface="Calibri"/>
            </a:endParaRPr>
          </a:p>
        </p:txBody>
      </p:sp>
      <p:sp>
        <p:nvSpPr>
          <p:cNvPr id="159" name="Google Shape;159;p26"/>
          <p:cNvSpPr txBox="1"/>
          <p:nvPr/>
        </p:nvSpPr>
        <p:spPr>
          <a:xfrm>
            <a:off x="661300" y="1414350"/>
            <a:ext cx="8238900" cy="3030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500" b="1">
                <a:solidFill>
                  <a:srgbClr val="434343"/>
                </a:solidFill>
                <a:latin typeface="Calibri"/>
                <a:ea typeface="Calibri"/>
                <a:cs typeface="Calibri"/>
                <a:sym typeface="Calibri"/>
              </a:rPr>
              <a:t>Where can you raise expectations for students?</a:t>
            </a:r>
            <a:endParaRPr sz="1500" b="1">
              <a:solidFill>
                <a:srgbClr val="434343"/>
              </a:solidFill>
              <a:latin typeface="Calibri"/>
              <a:ea typeface="Calibri"/>
              <a:cs typeface="Calibri"/>
              <a:sym typeface="Calibri"/>
            </a:endParaRPr>
          </a:p>
          <a:p>
            <a:pPr marL="457200" lvl="0" indent="-323850" algn="l" rtl="0">
              <a:lnSpc>
                <a:spcPct val="115000"/>
              </a:lnSpc>
              <a:spcBef>
                <a:spcPts val="1600"/>
              </a:spcBef>
              <a:spcAft>
                <a:spcPts val="0"/>
              </a:spcAft>
              <a:buClr>
                <a:srgbClr val="004F9A"/>
              </a:buClr>
              <a:buSzPts val="1500"/>
              <a:buFont typeface="Calibri"/>
              <a:buChar char="●"/>
            </a:pPr>
            <a:r>
              <a:rPr lang="en" sz="1500" b="1">
                <a:solidFill>
                  <a:srgbClr val="434343"/>
                </a:solidFill>
                <a:latin typeface="Calibri"/>
                <a:ea typeface="Calibri"/>
                <a:cs typeface="Calibri"/>
                <a:sym typeface="Calibri"/>
              </a:rPr>
              <a:t>Identify the skills that your students need to complete high-level work in your content area. Provide explicit instructions and include examples to help students be successful. </a:t>
            </a:r>
            <a:endParaRPr sz="1500" b="1">
              <a:solidFill>
                <a:srgbClr val="434343"/>
              </a:solidFill>
              <a:latin typeface="Calibri"/>
              <a:ea typeface="Calibri"/>
              <a:cs typeface="Calibri"/>
              <a:sym typeface="Calibri"/>
            </a:endParaRPr>
          </a:p>
          <a:p>
            <a:pPr marL="457200" lvl="0" indent="-323850" algn="l" rtl="0">
              <a:lnSpc>
                <a:spcPct val="115000"/>
              </a:lnSpc>
              <a:spcBef>
                <a:spcPts val="0"/>
              </a:spcBef>
              <a:spcAft>
                <a:spcPts val="0"/>
              </a:spcAft>
              <a:buClr>
                <a:srgbClr val="004F9A"/>
              </a:buClr>
              <a:buSzPts val="1500"/>
              <a:buFont typeface="Calibri"/>
              <a:buChar char="●"/>
            </a:pPr>
            <a:r>
              <a:rPr lang="en" sz="1500" b="1">
                <a:solidFill>
                  <a:srgbClr val="434343"/>
                </a:solidFill>
                <a:latin typeface="Calibri"/>
                <a:ea typeface="Calibri"/>
                <a:cs typeface="Calibri"/>
                <a:sym typeface="Calibri"/>
              </a:rPr>
              <a:t>Provide students with ample time to master new skills. </a:t>
            </a:r>
            <a:endParaRPr sz="1500" b="1">
              <a:solidFill>
                <a:srgbClr val="434343"/>
              </a:solidFill>
              <a:latin typeface="Calibri"/>
              <a:ea typeface="Calibri"/>
              <a:cs typeface="Calibri"/>
              <a:sym typeface="Calibri"/>
            </a:endParaRPr>
          </a:p>
          <a:p>
            <a:pPr marL="457200" lvl="0" indent="-323850" algn="l" rtl="0">
              <a:lnSpc>
                <a:spcPct val="115000"/>
              </a:lnSpc>
              <a:spcBef>
                <a:spcPts val="0"/>
              </a:spcBef>
              <a:spcAft>
                <a:spcPts val="0"/>
              </a:spcAft>
              <a:buClr>
                <a:srgbClr val="004F9A"/>
              </a:buClr>
              <a:buSzPts val="1500"/>
              <a:buFont typeface="Calibri"/>
              <a:buChar char="●"/>
            </a:pPr>
            <a:r>
              <a:rPr lang="en" sz="1500" b="1">
                <a:solidFill>
                  <a:srgbClr val="434343"/>
                </a:solidFill>
                <a:latin typeface="Calibri"/>
                <a:ea typeface="Calibri"/>
                <a:cs typeface="Calibri"/>
                <a:sym typeface="Calibri"/>
              </a:rPr>
              <a:t>Create a culture that understands that mistakes are part of the learning process. </a:t>
            </a:r>
            <a:endParaRPr sz="1500" b="1">
              <a:solidFill>
                <a:srgbClr val="434343"/>
              </a:solidFill>
              <a:latin typeface="Calibri"/>
              <a:ea typeface="Calibri"/>
              <a:cs typeface="Calibri"/>
              <a:sym typeface="Calibri"/>
            </a:endParaRPr>
          </a:p>
          <a:p>
            <a:pPr marL="457200" lvl="0" indent="-323850" algn="l" rtl="0">
              <a:lnSpc>
                <a:spcPct val="115000"/>
              </a:lnSpc>
              <a:spcBef>
                <a:spcPts val="0"/>
              </a:spcBef>
              <a:spcAft>
                <a:spcPts val="0"/>
              </a:spcAft>
              <a:buClr>
                <a:srgbClr val="004F9A"/>
              </a:buClr>
              <a:buSzPts val="1500"/>
              <a:buFont typeface="Calibri"/>
              <a:buChar char="●"/>
            </a:pPr>
            <a:r>
              <a:rPr lang="en" sz="1500" b="1">
                <a:solidFill>
                  <a:srgbClr val="434343"/>
                </a:solidFill>
                <a:latin typeface="Calibri"/>
                <a:ea typeface="Calibri"/>
                <a:cs typeface="Calibri"/>
                <a:sym typeface="Calibri"/>
              </a:rPr>
              <a:t>Look for ways to increase relevance. </a:t>
            </a:r>
            <a:endParaRPr sz="1500" b="1">
              <a:solidFill>
                <a:srgbClr val="434343"/>
              </a:solidFill>
              <a:latin typeface="Calibri"/>
              <a:ea typeface="Calibri"/>
              <a:cs typeface="Calibri"/>
              <a:sym typeface="Calibri"/>
            </a:endParaRPr>
          </a:p>
          <a:p>
            <a:pPr marL="1371600" lvl="1" indent="-323850" algn="l" rtl="0">
              <a:lnSpc>
                <a:spcPct val="115000"/>
              </a:lnSpc>
              <a:spcBef>
                <a:spcPts val="0"/>
              </a:spcBef>
              <a:spcAft>
                <a:spcPts val="0"/>
              </a:spcAft>
              <a:buClr>
                <a:srgbClr val="1A2B58"/>
              </a:buClr>
              <a:buSzPts val="1500"/>
              <a:buFont typeface="Calibri"/>
              <a:buChar char="○"/>
            </a:pPr>
            <a:r>
              <a:rPr lang="en" sz="1500" b="1">
                <a:solidFill>
                  <a:srgbClr val="434343"/>
                </a:solidFill>
                <a:latin typeface="Calibri"/>
                <a:ea typeface="Calibri"/>
                <a:cs typeface="Calibri"/>
                <a:sym typeface="Calibri"/>
              </a:rPr>
              <a:t>Activate students’ background knowledge when introducing a new topic. </a:t>
            </a:r>
            <a:endParaRPr sz="1500" b="1">
              <a:solidFill>
                <a:srgbClr val="434343"/>
              </a:solidFill>
              <a:latin typeface="Calibri"/>
              <a:ea typeface="Calibri"/>
              <a:cs typeface="Calibri"/>
              <a:sym typeface="Calibri"/>
            </a:endParaRPr>
          </a:p>
          <a:p>
            <a:pPr marL="1371600" lvl="1" indent="-323850" algn="l" rtl="0">
              <a:lnSpc>
                <a:spcPct val="115000"/>
              </a:lnSpc>
              <a:spcBef>
                <a:spcPts val="0"/>
              </a:spcBef>
              <a:spcAft>
                <a:spcPts val="0"/>
              </a:spcAft>
              <a:buClr>
                <a:srgbClr val="1A2B58"/>
              </a:buClr>
              <a:buSzPts val="1500"/>
              <a:buFont typeface="Calibri"/>
              <a:buChar char="○"/>
            </a:pPr>
            <a:r>
              <a:rPr lang="en" sz="1500" b="1">
                <a:solidFill>
                  <a:srgbClr val="434343"/>
                </a:solidFill>
                <a:latin typeface="Calibri"/>
                <a:ea typeface="Calibri"/>
                <a:cs typeface="Calibri"/>
                <a:sym typeface="Calibri"/>
              </a:rPr>
              <a:t>Use inquiry-based learning approaches to invite students to identify a question or a problem to solve. </a:t>
            </a:r>
            <a:endParaRPr sz="1500" b="1">
              <a:solidFill>
                <a:srgbClr val="434343"/>
              </a:solidFill>
              <a:latin typeface="Calibri"/>
              <a:ea typeface="Calibri"/>
              <a:cs typeface="Calibri"/>
              <a:sym typeface="Calibri"/>
            </a:endParaRPr>
          </a:p>
          <a:p>
            <a:pPr marL="1371600" lvl="1" indent="-323850" algn="l" rtl="0">
              <a:lnSpc>
                <a:spcPct val="115000"/>
              </a:lnSpc>
              <a:spcBef>
                <a:spcPts val="0"/>
              </a:spcBef>
              <a:spcAft>
                <a:spcPts val="0"/>
              </a:spcAft>
              <a:buClr>
                <a:srgbClr val="1A2B58"/>
              </a:buClr>
              <a:buSzPts val="1500"/>
              <a:buFont typeface="Calibri"/>
              <a:buChar char="○"/>
            </a:pPr>
            <a:r>
              <a:rPr lang="en" sz="1500" b="1">
                <a:solidFill>
                  <a:srgbClr val="434343"/>
                </a:solidFill>
                <a:latin typeface="Calibri"/>
                <a:ea typeface="Calibri"/>
                <a:cs typeface="Calibri"/>
                <a:sym typeface="Calibri"/>
              </a:rPr>
              <a:t>Provide students with opportunities to research issues in their own communities. </a:t>
            </a:r>
            <a:endParaRPr sz="1500" b="1">
              <a:solidFill>
                <a:srgbClr val="434343"/>
              </a:solidFill>
              <a:latin typeface="Calibri"/>
              <a:ea typeface="Calibri"/>
              <a:cs typeface="Calibri"/>
              <a:sym typeface="Calibri"/>
            </a:endParaRPr>
          </a:p>
          <a:p>
            <a:pPr marL="1371600" lvl="1" indent="-323850" algn="l" rtl="0">
              <a:lnSpc>
                <a:spcPct val="115000"/>
              </a:lnSpc>
              <a:spcBef>
                <a:spcPts val="0"/>
              </a:spcBef>
              <a:spcAft>
                <a:spcPts val="0"/>
              </a:spcAft>
              <a:buClr>
                <a:srgbClr val="1A2B58"/>
              </a:buClr>
              <a:buSzPts val="1500"/>
              <a:buFont typeface="Calibri"/>
              <a:buChar char="○"/>
            </a:pPr>
            <a:r>
              <a:rPr lang="en" sz="1500" b="1">
                <a:solidFill>
                  <a:srgbClr val="434343"/>
                </a:solidFill>
                <a:latin typeface="Calibri"/>
                <a:ea typeface="Calibri"/>
                <a:cs typeface="Calibri"/>
                <a:sym typeface="Calibri"/>
              </a:rPr>
              <a:t>Encourage students to present their work publicly to classmates, families, community members, or media. </a:t>
            </a:r>
            <a:endParaRPr sz="1500" b="1">
              <a:solidFill>
                <a:srgbClr val="434343"/>
              </a:solidFill>
              <a:latin typeface="Calibri"/>
              <a:ea typeface="Calibri"/>
              <a:cs typeface="Calibri"/>
              <a:sym typeface="Calibri"/>
            </a:endParaRPr>
          </a:p>
          <a:p>
            <a:pPr marL="0" lvl="0" indent="0" algn="l" rtl="0">
              <a:spcBef>
                <a:spcPts val="1600"/>
              </a:spcBef>
              <a:spcAft>
                <a:spcPts val="0"/>
              </a:spcAft>
              <a:buNone/>
            </a:pPr>
            <a:endParaRPr>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7"/>
          <p:cNvSpPr txBox="1">
            <a:spLocks noGrp="1"/>
          </p:cNvSpPr>
          <p:nvPr>
            <p:ph type="title"/>
          </p:nvPr>
        </p:nvSpPr>
        <p:spPr>
          <a:xfrm>
            <a:off x="1845600" y="155725"/>
            <a:ext cx="5452800" cy="75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a:t>Getting Started </a:t>
            </a:r>
            <a:endParaRPr sz="3200"/>
          </a:p>
        </p:txBody>
      </p:sp>
      <p:sp>
        <p:nvSpPr>
          <p:cNvPr id="165" name="Google Shape;165;p27"/>
          <p:cNvSpPr txBox="1">
            <a:spLocks noGrp="1"/>
          </p:cNvSpPr>
          <p:nvPr>
            <p:ph type="body" idx="1"/>
          </p:nvPr>
        </p:nvSpPr>
        <p:spPr>
          <a:xfrm>
            <a:off x="127975" y="911425"/>
            <a:ext cx="4805400" cy="558000"/>
          </a:xfrm>
          <a:prstGeom prst="rect">
            <a:avLst/>
          </a:prstGeom>
        </p:spPr>
        <p:txBody>
          <a:bodyPr spcFirstLastPara="1" wrap="square" lIns="91425" tIns="91425" rIns="91425" bIns="91425" anchor="t" anchorCtr="0">
            <a:noAutofit/>
          </a:bodyPr>
          <a:lstStyle/>
          <a:p>
            <a:pPr marL="457200" lvl="0" indent="-387350" algn="l" rtl="0">
              <a:spcBef>
                <a:spcPts val="0"/>
              </a:spcBef>
              <a:spcAft>
                <a:spcPts val="0"/>
              </a:spcAft>
              <a:buSzPts val="2500"/>
              <a:buAutoNum type="arabicPeriod" startAt="4"/>
            </a:pPr>
            <a:r>
              <a:rPr lang="en" sz="2500"/>
              <a:t>Continue your own learning.</a:t>
            </a:r>
            <a:endParaRPr/>
          </a:p>
          <a:p>
            <a:pPr marL="0" lvl="0" indent="457200" algn="l" rtl="0">
              <a:spcBef>
                <a:spcPts val="1600"/>
              </a:spcBef>
              <a:spcAft>
                <a:spcPts val="0"/>
              </a:spcAft>
              <a:buNone/>
            </a:pPr>
            <a:endParaRPr/>
          </a:p>
          <a:p>
            <a:pPr marL="0" lvl="0" indent="457200" algn="l" rtl="0">
              <a:spcBef>
                <a:spcPts val="1600"/>
              </a:spcBef>
              <a:spcAft>
                <a:spcPts val="0"/>
              </a:spcAft>
              <a:buNone/>
            </a:pPr>
            <a:endParaRPr/>
          </a:p>
          <a:p>
            <a:pPr marL="0" lvl="0" indent="457200" algn="l" rtl="0">
              <a:spcBef>
                <a:spcPts val="1600"/>
              </a:spcBef>
              <a:spcAft>
                <a:spcPts val="1600"/>
              </a:spcAft>
              <a:buNone/>
            </a:pPr>
            <a:r>
              <a:rPr lang="en"/>
              <a:t> </a:t>
            </a:r>
            <a:endParaRPr/>
          </a:p>
        </p:txBody>
      </p:sp>
      <p:sp>
        <p:nvSpPr>
          <p:cNvPr id="166" name="Google Shape;166;p27"/>
          <p:cNvSpPr txBox="1"/>
          <p:nvPr/>
        </p:nvSpPr>
        <p:spPr>
          <a:xfrm>
            <a:off x="127975" y="4851600"/>
            <a:ext cx="1534500" cy="24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i="1">
                <a:solidFill>
                  <a:srgbClr val="999999"/>
                </a:solidFill>
                <a:latin typeface="Calibri"/>
                <a:ea typeface="Calibri"/>
                <a:cs typeface="Calibri"/>
                <a:sym typeface="Calibri"/>
              </a:rPr>
              <a:t>Source: understood.org</a:t>
            </a:r>
            <a:endParaRPr sz="1000" i="1">
              <a:solidFill>
                <a:srgbClr val="999999"/>
              </a:solidFill>
              <a:latin typeface="Calibri"/>
              <a:ea typeface="Calibri"/>
              <a:cs typeface="Calibri"/>
              <a:sym typeface="Calibri"/>
            </a:endParaRPr>
          </a:p>
        </p:txBody>
      </p:sp>
      <p:pic>
        <p:nvPicPr>
          <p:cNvPr id="167" name="Google Shape;167;p27"/>
          <p:cNvPicPr preferRelativeResize="0"/>
          <p:nvPr/>
        </p:nvPicPr>
        <p:blipFill>
          <a:blip r:embed="rId3">
            <a:alphaModFix/>
          </a:blip>
          <a:stretch>
            <a:fillRect/>
          </a:stretch>
        </p:blipFill>
        <p:spPr>
          <a:xfrm>
            <a:off x="5064600" y="1269800"/>
            <a:ext cx="3905825" cy="2603883"/>
          </a:xfrm>
          <a:prstGeom prst="rect">
            <a:avLst/>
          </a:prstGeom>
          <a:noFill/>
          <a:ln>
            <a:noFill/>
          </a:ln>
        </p:spPr>
      </p:pic>
      <p:sp>
        <p:nvSpPr>
          <p:cNvPr id="168" name="Google Shape;168;p27"/>
          <p:cNvSpPr txBox="1"/>
          <p:nvPr/>
        </p:nvSpPr>
        <p:spPr>
          <a:xfrm>
            <a:off x="358200" y="1588975"/>
            <a:ext cx="4463700" cy="3003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500" b="1">
                <a:solidFill>
                  <a:srgbClr val="434343"/>
                </a:solidFill>
                <a:latin typeface="Calibri"/>
                <a:ea typeface="Calibri"/>
                <a:cs typeface="Calibri"/>
                <a:sym typeface="Calibri"/>
              </a:rPr>
              <a:t>Explore resources to deepen your own understanding. </a:t>
            </a:r>
            <a:endParaRPr sz="1500" b="1">
              <a:solidFill>
                <a:srgbClr val="434343"/>
              </a:solidFill>
              <a:latin typeface="Calibri"/>
              <a:ea typeface="Calibri"/>
              <a:cs typeface="Calibri"/>
              <a:sym typeface="Calibri"/>
            </a:endParaRPr>
          </a:p>
          <a:p>
            <a:pPr marL="457200" lvl="0" indent="-330200" algn="l" rtl="0">
              <a:lnSpc>
                <a:spcPct val="115000"/>
              </a:lnSpc>
              <a:spcBef>
                <a:spcPts val="1600"/>
              </a:spcBef>
              <a:spcAft>
                <a:spcPts val="0"/>
              </a:spcAft>
              <a:buClr>
                <a:srgbClr val="004F9A"/>
              </a:buClr>
              <a:buSzPts val="1600"/>
              <a:buFont typeface="Calibri"/>
              <a:buChar char="●"/>
            </a:pPr>
            <a:r>
              <a:rPr lang="en" sz="1500" b="1">
                <a:solidFill>
                  <a:srgbClr val="434343"/>
                </a:solidFill>
                <a:latin typeface="Calibri"/>
                <a:ea typeface="Calibri"/>
                <a:cs typeface="Calibri"/>
                <a:sym typeface="Calibri"/>
              </a:rPr>
              <a:t>Look for trustworthy, research-based examples of critical race theory across the curriculum that reflect the diverse student populations you serve. </a:t>
            </a:r>
            <a:endParaRPr sz="1500" b="1">
              <a:solidFill>
                <a:srgbClr val="434343"/>
              </a:solidFill>
              <a:latin typeface="Calibri"/>
              <a:ea typeface="Calibri"/>
              <a:cs typeface="Calibri"/>
              <a:sym typeface="Calibri"/>
            </a:endParaRPr>
          </a:p>
          <a:p>
            <a:pPr marL="457200" lvl="0" indent="-330200" algn="l" rtl="0">
              <a:lnSpc>
                <a:spcPct val="115000"/>
              </a:lnSpc>
              <a:spcBef>
                <a:spcPts val="0"/>
              </a:spcBef>
              <a:spcAft>
                <a:spcPts val="0"/>
              </a:spcAft>
              <a:buClr>
                <a:srgbClr val="004F9A"/>
              </a:buClr>
              <a:buSzPts val="1600"/>
              <a:buFont typeface="Calibri"/>
              <a:buChar char="●"/>
            </a:pPr>
            <a:r>
              <a:rPr lang="en" sz="1500" b="1">
                <a:solidFill>
                  <a:srgbClr val="434343"/>
                </a:solidFill>
                <a:latin typeface="Calibri"/>
                <a:ea typeface="Calibri"/>
                <a:cs typeface="Calibri"/>
                <a:sym typeface="Calibri"/>
              </a:rPr>
              <a:t>Consider finding a partner or mentor for shared discussion. Online communities of educators can also be a great resource. </a:t>
            </a:r>
            <a:endParaRPr sz="1500" b="1">
              <a:solidFill>
                <a:srgbClr val="434343"/>
              </a:solidFill>
              <a:latin typeface="Calibri"/>
              <a:ea typeface="Calibri"/>
              <a:cs typeface="Calibri"/>
              <a:sym typeface="Calibri"/>
            </a:endParaRPr>
          </a:p>
          <a:p>
            <a:pPr marL="0" lvl="0" indent="0" algn="l" rtl="0">
              <a:spcBef>
                <a:spcPts val="1600"/>
              </a:spcBef>
              <a:spcAft>
                <a:spcPts val="0"/>
              </a:spcAft>
              <a:buNone/>
            </a:pPr>
            <a:endParaRPr sz="150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8"/>
          <p:cNvSpPr txBox="1">
            <a:spLocks noGrp="1"/>
          </p:cNvSpPr>
          <p:nvPr>
            <p:ph type="title"/>
          </p:nvPr>
        </p:nvSpPr>
        <p:spPr>
          <a:xfrm>
            <a:off x="311700" y="372500"/>
            <a:ext cx="8520600" cy="73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POMS: Point of Most Significance </a:t>
            </a:r>
            <a:endParaRPr/>
          </a:p>
        </p:txBody>
      </p:sp>
      <p:sp>
        <p:nvSpPr>
          <p:cNvPr id="174" name="Google Shape;174;p28"/>
          <p:cNvSpPr txBox="1">
            <a:spLocks noGrp="1"/>
          </p:cNvSpPr>
          <p:nvPr>
            <p:ph type="body" idx="1"/>
          </p:nvPr>
        </p:nvSpPr>
        <p:spPr>
          <a:xfrm>
            <a:off x="311700" y="1468825"/>
            <a:ext cx="3975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Which point made during today’s session helped you better understand culturally responsive teaching? </a:t>
            </a:r>
            <a:endParaRPr/>
          </a:p>
          <a:p>
            <a:pPr marL="0" lvl="0" indent="0" algn="l" rtl="0">
              <a:spcBef>
                <a:spcPts val="1600"/>
              </a:spcBef>
              <a:spcAft>
                <a:spcPts val="0"/>
              </a:spcAft>
              <a:buNone/>
            </a:pPr>
            <a:endParaRPr/>
          </a:p>
          <a:p>
            <a:pPr marL="0" lvl="0" indent="0" algn="l" rtl="0">
              <a:spcBef>
                <a:spcPts val="1600"/>
              </a:spcBef>
              <a:spcAft>
                <a:spcPts val="1600"/>
              </a:spcAft>
              <a:buNone/>
            </a:pPr>
            <a:r>
              <a:rPr lang="en"/>
              <a:t>Share your thoughts in the chat in Whova.</a:t>
            </a:r>
            <a:endParaRPr/>
          </a:p>
        </p:txBody>
      </p:sp>
      <p:pic>
        <p:nvPicPr>
          <p:cNvPr id="175" name="Google Shape;175;p28"/>
          <p:cNvPicPr preferRelativeResize="0"/>
          <p:nvPr/>
        </p:nvPicPr>
        <p:blipFill>
          <a:blip r:embed="rId3">
            <a:alphaModFix/>
          </a:blip>
          <a:stretch>
            <a:fillRect/>
          </a:stretch>
        </p:blipFill>
        <p:spPr>
          <a:xfrm>
            <a:off x="5491088" y="1268525"/>
            <a:ext cx="2706825" cy="33910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1732950" y="528900"/>
            <a:ext cx="5678100" cy="408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Making Learning Meaningful for All Students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311700" y="372500"/>
            <a:ext cx="8520600" cy="73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Session Objectives </a:t>
            </a:r>
            <a:endParaRPr/>
          </a:p>
        </p:txBody>
      </p:sp>
      <p:sp>
        <p:nvSpPr>
          <p:cNvPr id="95" name="Google Shape;95;p18"/>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Identify components of culturally responsive teaching</a:t>
            </a:r>
            <a:endParaRPr sz="2400"/>
          </a:p>
          <a:p>
            <a:pPr marL="457200" lvl="0" indent="-381000" algn="l" rtl="0">
              <a:spcBef>
                <a:spcPts val="0"/>
              </a:spcBef>
              <a:spcAft>
                <a:spcPts val="0"/>
              </a:spcAft>
              <a:buSzPts val="2400"/>
              <a:buChar char="●"/>
            </a:pPr>
            <a:r>
              <a:rPr lang="en" sz="2400"/>
              <a:t>Apply and incorporate culturally responsive teaching strategies</a:t>
            </a:r>
            <a:endParaRPr sz="2400"/>
          </a:p>
          <a:p>
            <a:pPr marL="457200" lvl="0" indent="0" algn="l" rtl="0">
              <a:spcBef>
                <a:spcPts val="1600"/>
              </a:spcBef>
              <a:spcAft>
                <a:spcPts val="1600"/>
              </a:spcAft>
              <a:buNone/>
            </a:pP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19" descr="When teachers provide diversity in classroom materials, students connect to the experiences of others—and have their own reflected and valued.&#10;&#10;To learn more, visit https://www.edutopia.org/article/why-diverse-classroom-libraries-matter" title="Windows and Mirrors: Learning About Difference—and Belonging—Through Books">
            <a:hlinkClick r:id="rId3"/>
          </p:cNvPr>
          <p:cNvPicPr preferRelativeResize="0"/>
          <p:nvPr/>
        </p:nvPicPr>
        <p:blipFill>
          <a:blip r:embed="rId4">
            <a:alphaModFix/>
          </a:blip>
          <a:stretch>
            <a:fillRect/>
          </a:stretch>
        </p:blipFill>
        <p:spPr>
          <a:xfrm>
            <a:off x="887625" y="937600"/>
            <a:ext cx="4572000" cy="3429000"/>
          </a:xfrm>
          <a:prstGeom prst="rect">
            <a:avLst/>
          </a:prstGeom>
          <a:noFill/>
          <a:ln w="19050" cap="flat" cmpd="sng">
            <a:solidFill>
              <a:srgbClr val="FFFFFF"/>
            </a:solidFill>
            <a:prstDash val="solid"/>
            <a:round/>
            <a:headEnd type="none" w="sm" len="sm"/>
            <a:tailEnd type="none" w="sm" len="sm"/>
          </a:ln>
        </p:spPr>
      </p:pic>
      <p:sp>
        <p:nvSpPr>
          <p:cNvPr id="101" name="Google Shape;101;p19"/>
          <p:cNvSpPr txBox="1"/>
          <p:nvPr/>
        </p:nvSpPr>
        <p:spPr>
          <a:xfrm>
            <a:off x="5938950" y="1163200"/>
            <a:ext cx="2862300" cy="297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lt1"/>
                </a:solidFill>
                <a:latin typeface="Montserrat"/>
                <a:ea typeface="Montserrat"/>
                <a:cs typeface="Montserrat"/>
                <a:sym typeface="Montserrat"/>
              </a:rPr>
              <a:t>While watching the video, reflect on the following question: </a:t>
            </a:r>
            <a:endParaRPr sz="1800">
              <a:solidFill>
                <a:schemeClr val="lt1"/>
              </a:solidFill>
              <a:latin typeface="Montserrat"/>
              <a:ea typeface="Montserrat"/>
              <a:cs typeface="Montserrat"/>
              <a:sym typeface="Montserrat"/>
            </a:endParaRPr>
          </a:p>
          <a:p>
            <a:pPr marL="0" lvl="0" indent="0" algn="l" rtl="0">
              <a:spcBef>
                <a:spcPts val="0"/>
              </a:spcBef>
              <a:spcAft>
                <a:spcPts val="0"/>
              </a:spcAft>
              <a:buNone/>
            </a:pPr>
            <a:endParaRPr sz="1800">
              <a:solidFill>
                <a:schemeClr val="lt1"/>
              </a:solidFill>
              <a:latin typeface="Montserrat"/>
              <a:ea typeface="Montserrat"/>
              <a:cs typeface="Montserrat"/>
              <a:sym typeface="Montserrat"/>
            </a:endParaRPr>
          </a:p>
          <a:p>
            <a:pPr marL="0" lvl="0" indent="0" algn="l" rtl="0">
              <a:spcBef>
                <a:spcPts val="0"/>
              </a:spcBef>
              <a:spcAft>
                <a:spcPts val="0"/>
              </a:spcAft>
              <a:buNone/>
            </a:pPr>
            <a:r>
              <a:rPr lang="en" sz="1800">
                <a:solidFill>
                  <a:schemeClr val="lt1"/>
                </a:solidFill>
                <a:latin typeface="Montserrat"/>
                <a:ea typeface="Montserrat"/>
                <a:cs typeface="Montserrat"/>
                <a:sym typeface="Montserrat"/>
              </a:rPr>
              <a:t>How are the students' lives, cultures, and experiences reflected in the environment, curriculum, and instruction?</a:t>
            </a:r>
            <a:endParaRPr sz="2200">
              <a:solidFill>
                <a:schemeClr val="lt1"/>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311700" y="114525"/>
            <a:ext cx="8520600" cy="73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Culturally Responsive Self-Assessment </a:t>
            </a:r>
            <a:endParaRPr/>
          </a:p>
        </p:txBody>
      </p:sp>
      <p:pic>
        <p:nvPicPr>
          <p:cNvPr id="107" name="Google Shape;107;p20"/>
          <p:cNvPicPr preferRelativeResize="0"/>
          <p:nvPr/>
        </p:nvPicPr>
        <p:blipFill>
          <a:blip r:embed="rId3">
            <a:alphaModFix/>
          </a:blip>
          <a:stretch>
            <a:fillRect/>
          </a:stretch>
        </p:blipFill>
        <p:spPr>
          <a:xfrm>
            <a:off x="910875" y="783000"/>
            <a:ext cx="7322250" cy="3785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21" descr="Education experts Jackie Jordan Irvine, Geneva Gay and Kris Gutierrez explain how to make culturally relevant pedagogy a reality in your classroom." title="Introduction to Culturally Relevant Pedagogy">
            <a:hlinkClick r:id="rId3"/>
          </p:cNvPr>
          <p:cNvPicPr preferRelativeResize="0"/>
          <p:nvPr/>
        </p:nvPicPr>
        <p:blipFill>
          <a:blip r:embed="rId4">
            <a:alphaModFix/>
          </a:blip>
          <a:stretch>
            <a:fillRect/>
          </a:stretch>
        </p:blipFill>
        <p:spPr>
          <a:xfrm>
            <a:off x="1763025" y="403025"/>
            <a:ext cx="5474626" cy="4105975"/>
          </a:xfrm>
          <a:prstGeom prst="rect">
            <a:avLst/>
          </a:prstGeom>
          <a:noFill/>
          <a:ln w="19050" cap="flat" cmpd="sng">
            <a:solidFill>
              <a:srgbClr val="FFFFFF"/>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2"/>
          <p:cNvSpPr txBox="1">
            <a:spLocks noGrp="1"/>
          </p:cNvSpPr>
          <p:nvPr>
            <p:ph type="title"/>
          </p:nvPr>
        </p:nvSpPr>
        <p:spPr>
          <a:xfrm>
            <a:off x="276000" y="653225"/>
            <a:ext cx="8918100" cy="75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Culturally Responsive Teaching? </a:t>
            </a:r>
            <a:endParaRPr/>
          </a:p>
        </p:txBody>
      </p:sp>
      <p:sp>
        <p:nvSpPr>
          <p:cNvPr id="118" name="Google Shape;118;p22"/>
          <p:cNvSpPr txBox="1">
            <a:spLocks noGrp="1"/>
          </p:cNvSpPr>
          <p:nvPr>
            <p:ph type="body" idx="1"/>
          </p:nvPr>
        </p:nvSpPr>
        <p:spPr>
          <a:xfrm>
            <a:off x="311700" y="1292000"/>
            <a:ext cx="5696100" cy="1143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Culturally responsive teaching is a pedagogy that recognizes the importance of including references to students’ cultures in all aspects of teaching.</a:t>
            </a:r>
            <a:endParaRPr/>
          </a:p>
        </p:txBody>
      </p:sp>
      <p:sp>
        <p:nvSpPr>
          <p:cNvPr id="119" name="Google Shape;119;p22"/>
          <p:cNvSpPr txBox="1"/>
          <p:nvPr/>
        </p:nvSpPr>
        <p:spPr>
          <a:xfrm>
            <a:off x="6395899" y="2752800"/>
            <a:ext cx="1477200" cy="534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Vestibulum congue </a:t>
            </a:r>
            <a:endParaRPr sz="1000">
              <a:solidFill>
                <a:srgbClr val="FFFFFF"/>
              </a:solidFill>
              <a:latin typeface="Roboto"/>
              <a:ea typeface="Roboto"/>
              <a:cs typeface="Roboto"/>
              <a:sym typeface="Roboto"/>
            </a:endParaRPr>
          </a:p>
        </p:txBody>
      </p:sp>
      <p:sp>
        <p:nvSpPr>
          <p:cNvPr id="120" name="Google Shape;120;p22"/>
          <p:cNvSpPr/>
          <p:nvPr/>
        </p:nvSpPr>
        <p:spPr>
          <a:xfrm>
            <a:off x="5810475" y="1292000"/>
            <a:ext cx="3083700" cy="3147900"/>
          </a:xfrm>
          <a:prstGeom prst="ellipse">
            <a:avLst/>
          </a:prstGeom>
          <a:solidFill>
            <a:srgbClr val="004F9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004F9A"/>
              </a:highlight>
            </a:endParaRPr>
          </a:p>
        </p:txBody>
      </p:sp>
      <p:sp>
        <p:nvSpPr>
          <p:cNvPr id="121" name="Google Shape;121;p22"/>
          <p:cNvSpPr txBox="1"/>
          <p:nvPr/>
        </p:nvSpPr>
        <p:spPr>
          <a:xfrm>
            <a:off x="6395900" y="1473875"/>
            <a:ext cx="1934400" cy="96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u="sng">
                <a:solidFill>
                  <a:srgbClr val="FFFFFF"/>
                </a:solidFill>
                <a:latin typeface="Montserrat"/>
                <a:ea typeface="Montserrat"/>
                <a:cs typeface="Montserrat"/>
                <a:sym typeface="Montserrat"/>
              </a:rPr>
              <a:t>Visible Culture</a:t>
            </a:r>
            <a:endParaRPr sz="1200" u="sng">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200">
                <a:solidFill>
                  <a:srgbClr val="FFFFFF"/>
                </a:solidFill>
                <a:latin typeface="Montserrat"/>
                <a:ea typeface="Montserrat"/>
                <a:cs typeface="Montserrat"/>
                <a:sym typeface="Montserrat"/>
              </a:rPr>
              <a:t>Art, music, craft, technology</a:t>
            </a:r>
            <a:endParaRPr sz="1200">
              <a:solidFill>
                <a:srgbClr val="FFFFFF"/>
              </a:solidFill>
              <a:latin typeface="Montserrat"/>
              <a:ea typeface="Montserrat"/>
              <a:cs typeface="Montserrat"/>
              <a:sym typeface="Montserrat"/>
            </a:endParaRPr>
          </a:p>
        </p:txBody>
      </p:sp>
      <p:sp>
        <p:nvSpPr>
          <p:cNvPr id="122" name="Google Shape;122;p22"/>
          <p:cNvSpPr/>
          <p:nvPr/>
        </p:nvSpPr>
        <p:spPr>
          <a:xfrm>
            <a:off x="6060350" y="2251100"/>
            <a:ext cx="2605500" cy="2188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2"/>
          <p:cNvSpPr txBox="1"/>
          <p:nvPr/>
        </p:nvSpPr>
        <p:spPr>
          <a:xfrm>
            <a:off x="6613725" y="2678150"/>
            <a:ext cx="1477200" cy="133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u="sng">
                <a:solidFill>
                  <a:srgbClr val="FFFFFF"/>
                </a:solidFill>
                <a:latin typeface="Montserrat"/>
                <a:ea typeface="Montserrat"/>
                <a:cs typeface="Montserrat"/>
                <a:sym typeface="Montserrat"/>
              </a:rPr>
              <a:t>Invisible Culture</a:t>
            </a:r>
            <a:endParaRPr sz="1200" u="sng">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200">
                <a:solidFill>
                  <a:srgbClr val="FFFFFF"/>
                </a:solidFill>
                <a:latin typeface="Montserrat"/>
                <a:ea typeface="Montserrat"/>
                <a:cs typeface="Montserrat"/>
                <a:sym typeface="Montserrat"/>
              </a:rPr>
              <a:t>Values, beliefs, feelings, opinions, perspectives, assumptions. </a:t>
            </a:r>
            <a:endParaRPr sz="1200">
              <a:solidFill>
                <a:srgbClr val="FFFFFF"/>
              </a:solidFill>
              <a:latin typeface="Montserrat"/>
              <a:ea typeface="Montserrat"/>
              <a:cs typeface="Montserrat"/>
              <a:sym typeface="Montserrat"/>
            </a:endParaRPr>
          </a:p>
          <a:p>
            <a:pPr marL="0" lvl="0" indent="0" algn="l" rtl="0">
              <a:spcBef>
                <a:spcPts val="0"/>
              </a:spcBef>
              <a:spcAft>
                <a:spcPts val="0"/>
              </a:spcAft>
              <a:buNone/>
            </a:pPr>
            <a:endParaRPr sz="1200">
              <a:solidFill>
                <a:srgbClr val="FFFFFF"/>
              </a:solidFill>
              <a:latin typeface="Montserrat"/>
              <a:ea typeface="Montserrat"/>
              <a:cs typeface="Montserrat"/>
              <a:sym typeface="Montserrat"/>
            </a:endParaRPr>
          </a:p>
          <a:p>
            <a:pPr marL="0" lvl="0" indent="0" algn="l" rtl="0">
              <a:spcBef>
                <a:spcPts val="0"/>
              </a:spcBef>
              <a:spcAft>
                <a:spcPts val="0"/>
              </a:spcAft>
              <a:buNone/>
            </a:pPr>
            <a:endParaRPr sz="1200">
              <a:latin typeface="Montserrat"/>
              <a:ea typeface="Montserrat"/>
              <a:cs typeface="Montserrat"/>
              <a:sym typeface="Montserrat"/>
            </a:endParaRPr>
          </a:p>
        </p:txBody>
      </p:sp>
      <p:sp>
        <p:nvSpPr>
          <p:cNvPr id="124" name="Google Shape;124;p22"/>
          <p:cNvSpPr txBox="1"/>
          <p:nvPr/>
        </p:nvSpPr>
        <p:spPr>
          <a:xfrm>
            <a:off x="725125" y="2756650"/>
            <a:ext cx="4610700" cy="2000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b="1" i="1">
                <a:solidFill>
                  <a:srgbClr val="184392"/>
                </a:solidFill>
                <a:latin typeface="Calibri"/>
                <a:ea typeface="Calibri"/>
                <a:cs typeface="Calibri"/>
                <a:sym typeface="Calibri"/>
              </a:rPr>
              <a:t>“Culturally responsive teaching is that, rather than always insisting that the students adapt to the culture of the school, the school needs to adapt and modify some of its sending messages.”</a:t>
            </a:r>
            <a:endParaRPr sz="1800" b="1" i="1">
              <a:solidFill>
                <a:srgbClr val="184392"/>
              </a:solidFill>
              <a:latin typeface="Calibri"/>
              <a:ea typeface="Calibri"/>
              <a:cs typeface="Calibri"/>
              <a:sym typeface="Calibri"/>
            </a:endParaRPr>
          </a:p>
          <a:p>
            <a:pPr marL="0" lvl="0" indent="457200" algn="l" rtl="0">
              <a:lnSpc>
                <a:spcPct val="115000"/>
              </a:lnSpc>
              <a:spcBef>
                <a:spcPts val="0"/>
              </a:spcBef>
              <a:spcAft>
                <a:spcPts val="0"/>
              </a:spcAft>
              <a:buNone/>
            </a:pPr>
            <a:r>
              <a:rPr lang="en" sz="1500" b="1">
                <a:solidFill>
                  <a:srgbClr val="184392"/>
                </a:solidFill>
                <a:latin typeface="Calibri"/>
                <a:ea typeface="Calibri"/>
                <a:cs typeface="Calibri"/>
                <a:sym typeface="Calibri"/>
              </a:rPr>
              <a:t>– Geneva Gay, University of Washington</a:t>
            </a:r>
            <a:r>
              <a:rPr lang="en" sz="1800" b="1">
                <a:solidFill>
                  <a:srgbClr val="184392"/>
                </a:solidFill>
                <a:latin typeface="Calibri"/>
                <a:ea typeface="Calibri"/>
                <a:cs typeface="Calibri"/>
                <a:sym typeface="Calibri"/>
              </a:rPr>
              <a:t> </a:t>
            </a:r>
            <a:endParaRPr sz="1800" b="1">
              <a:solidFill>
                <a:srgbClr val="184392"/>
              </a:solidFill>
              <a:latin typeface="Calibri"/>
              <a:ea typeface="Calibri"/>
              <a:cs typeface="Calibri"/>
              <a:sym typeface="Calibri"/>
            </a:endParaRPr>
          </a:p>
          <a:p>
            <a:pPr marL="0" lvl="0" indent="0" algn="l" rtl="0">
              <a:spcBef>
                <a:spcPts val="1600"/>
              </a:spcBef>
              <a:spcAft>
                <a:spcPts val="0"/>
              </a:spcAft>
              <a:buNone/>
            </a:pPr>
            <a:endParaRPr>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3"/>
          <p:cNvSpPr txBox="1">
            <a:spLocks noGrp="1"/>
          </p:cNvSpPr>
          <p:nvPr>
            <p:ph type="title"/>
          </p:nvPr>
        </p:nvSpPr>
        <p:spPr>
          <a:xfrm>
            <a:off x="276000" y="653225"/>
            <a:ext cx="8918100" cy="75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Use Culturally Responsive Teaching?</a:t>
            </a:r>
            <a:endParaRPr/>
          </a:p>
        </p:txBody>
      </p:sp>
      <p:sp>
        <p:nvSpPr>
          <p:cNvPr id="130" name="Google Shape;130;p23"/>
          <p:cNvSpPr txBox="1">
            <a:spLocks noGrp="1"/>
          </p:cNvSpPr>
          <p:nvPr>
            <p:ph type="body" idx="1"/>
          </p:nvPr>
        </p:nvSpPr>
        <p:spPr>
          <a:xfrm>
            <a:off x="311700" y="1473875"/>
            <a:ext cx="4803000" cy="3020100"/>
          </a:xfrm>
          <a:prstGeom prst="rect">
            <a:avLst/>
          </a:prstGeom>
        </p:spPr>
        <p:txBody>
          <a:bodyPr spcFirstLastPara="1" wrap="square" lIns="91425" tIns="91425" rIns="91425" bIns="91425" anchor="t" anchorCtr="0">
            <a:noAutofit/>
          </a:bodyPr>
          <a:lstStyle/>
          <a:p>
            <a:pPr marL="457200" lvl="0" indent="-323850" algn="l" rtl="0">
              <a:lnSpc>
                <a:spcPct val="115000"/>
              </a:lnSpc>
              <a:spcBef>
                <a:spcPts val="0"/>
              </a:spcBef>
              <a:spcAft>
                <a:spcPts val="0"/>
              </a:spcAft>
              <a:buSzPts val="1500"/>
              <a:buChar char="●"/>
            </a:pPr>
            <a:r>
              <a:rPr lang="en"/>
              <a:t>It raises expectations for all students. </a:t>
            </a:r>
            <a:endParaRPr/>
          </a:p>
          <a:p>
            <a:pPr marL="457200" lvl="0" indent="-323850" algn="l" rtl="0">
              <a:lnSpc>
                <a:spcPct val="115000"/>
              </a:lnSpc>
              <a:spcBef>
                <a:spcPts val="0"/>
              </a:spcBef>
              <a:spcAft>
                <a:spcPts val="0"/>
              </a:spcAft>
              <a:buSzPts val="1500"/>
              <a:buChar char="●"/>
            </a:pPr>
            <a:r>
              <a:rPr lang="en"/>
              <a:t>It helps students feel valued and empowered.  </a:t>
            </a:r>
            <a:endParaRPr/>
          </a:p>
          <a:p>
            <a:pPr marL="457200" lvl="0" indent="-323850" algn="l" rtl="0">
              <a:lnSpc>
                <a:spcPct val="115000"/>
              </a:lnSpc>
              <a:spcBef>
                <a:spcPts val="0"/>
              </a:spcBef>
              <a:spcAft>
                <a:spcPts val="0"/>
              </a:spcAft>
              <a:buSzPts val="1500"/>
              <a:buChar char="●"/>
            </a:pPr>
            <a:r>
              <a:rPr lang="en"/>
              <a:t>It builds cultural competence. </a:t>
            </a:r>
            <a:endParaRPr/>
          </a:p>
          <a:p>
            <a:pPr marL="457200" lvl="0" indent="-323850" algn="l" rtl="0">
              <a:lnSpc>
                <a:spcPct val="115000"/>
              </a:lnSpc>
              <a:spcBef>
                <a:spcPts val="0"/>
              </a:spcBef>
              <a:spcAft>
                <a:spcPts val="0"/>
              </a:spcAft>
              <a:buSzPts val="1500"/>
              <a:buChar char="●"/>
            </a:pPr>
            <a:r>
              <a:rPr lang="en"/>
              <a:t>It works well with Universal Design for Learning. </a:t>
            </a:r>
            <a:endParaRPr/>
          </a:p>
          <a:p>
            <a:pPr marL="457200" lvl="0" indent="-323850" algn="l" rtl="0">
              <a:lnSpc>
                <a:spcPct val="115000"/>
              </a:lnSpc>
              <a:spcBef>
                <a:spcPts val="0"/>
              </a:spcBef>
              <a:spcAft>
                <a:spcPts val="0"/>
              </a:spcAft>
              <a:buSzPts val="1500"/>
              <a:buChar char="●"/>
            </a:pPr>
            <a:r>
              <a:rPr lang="en"/>
              <a:t>It supports social-emotional learning. </a:t>
            </a:r>
            <a:endParaRPr/>
          </a:p>
          <a:p>
            <a:pPr marL="0" lvl="0" indent="0" algn="l" rtl="0">
              <a:lnSpc>
                <a:spcPct val="150000"/>
              </a:lnSpc>
              <a:spcBef>
                <a:spcPts val="1600"/>
              </a:spcBef>
              <a:spcAft>
                <a:spcPts val="1600"/>
              </a:spcAft>
              <a:buNone/>
            </a:pPr>
            <a:endParaRPr/>
          </a:p>
        </p:txBody>
      </p:sp>
      <p:sp>
        <p:nvSpPr>
          <p:cNvPr id="131" name="Google Shape;131;p23"/>
          <p:cNvSpPr txBox="1"/>
          <p:nvPr/>
        </p:nvSpPr>
        <p:spPr>
          <a:xfrm>
            <a:off x="6395899" y="2752800"/>
            <a:ext cx="1477200" cy="534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Vestibulum congue </a:t>
            </a:r>
            <a:endParaRPr sz="1000">
              <a:solidFill>
                <a:srgbClr val="FFFFFF"/>
              </a:solidFill>
              <a:latin typeface="Roboto"/>
              <a:ea typeface="Roboto"/>
              <a:cs typeface="Roboto"/>
              <a:sym typeface="Roboto"/>
            </a:endParaRPr>
          </a:p>
        </p:txBody>
      </p:sp>
      <p:sp>
        <p:nvSpPr>
          <p:cNvPr id="132" name="Google Shape;132;p23"/>
          <p:cNvSpPr txBox="1"/>
          <p:nvPr/>
        </p:nvSpPr>
        <p:spPr>
          <a:xfrm>
            <a:off x="6613725" y="2678150"/>
            <a:ext cx="1477200" cy="133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u="sng">
                <a:solidFill>
                  <a:srgbClr val="FFFFFF"/>
                </a:solidFill>
                <a:latin typeface="Montserrat"/>
                <a:ea typeface="Montserrat"/>
                <a:cs typeface="Montserrat"/>
                <a:sym typeface="Montserrat"/>
              </a:rPr>
              <a:t>Invisible Culture</a:t>
            </a:r>
            <a:endParaRPr sz="1200" u="sng">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200">
                <a:solidFill>
                  <a:srgbClr val="FFFFFF"/>
                </a:solidFill>
                <a:latin typeface="Montserrat"/>
                <a:ea typeface="Montserrat"/>
                <a:cs typeface="Montserrat"/>
                <a:sym typeface="Montserrat"/>
              </a:rPr>
              <a:t>Values, beliefs, feelings, opinions, perspectives, assumptions. </a:t>
            </a:r>
            <a:endParaRPr sz="1200">
              <a:solidFill>
                <a:srgbClr val="FFFFFF"/>
              </a:solidFill>
              <a:latin typeface="Montserrat"/>
              <a:ea typeface="Montserrat"/>
              <a:cs typeface="Montserrat"/>
              <a:sym typeface="Montserrat"/>
            </a:endParaRPr>
          </a:p>
          <a:p>
            <a:pPr marL="0" lvl="0" indent="0" algn="l" rtl="0">
              <a:spcBef>
                <a:spcPts val="0"/>
              </a:spcBef>
              <a:spcAft>
                <a:spcPts val="0"/>
              </a:spcAft>
              <a:buNone/>
            </a:pPr>
            <a:endParaRPr sz="1200">
              <a:solidFill>
                <a:srgbClr val="FFFFFF"/>
              </a:solidFill>
              <a:latin typeface="Montserrat"/>
              <a:ea typeface="Montserrat"/>
              <a:cs typeface="Montserrat"/>
              <a:sym typeface="Montserrat"/>
            </a:endParaRPr>
          </a:p>
          <a:p>
            <a:pPr marL="0" lvl="0" indent="0" algn="l" rtl="0">
              <a:spcBef>
                <a:spcPts val="0"/>
              </a:spcBef>
              <a:spcAft>
                <a:spcPts val="0"/>
              </a:spcAft>
              <a:buNone/>
            </a:pPr>
            <a:endParaRPr sz="1200">
              <a:latin typeface="Montserrat"/>
              <a:ea typeface="Montserrat"/>
              <a:cs typeface="Montserrat"/>
              <a:sym typeface="Montserrat"/>
            </a:endParaRPr>
          </a:p>
        </p:txBody>
      </p:sp>
      <p:pic>
        <p:nvPicPr>
          <p:cNvPr id="133" name="Google Shape;133;p23"/>
          <p:cNvPicPr preferRelativeResize="0"/>
          <p:nvPr/>
        </p:nvPicPr>
        <p:blipFill>
          <a:blip r:embed="rId3">
            <a:alphaModFix/>
          </a:blip>
          <a:stretch>
            <a:fillRect/>
          </a:stretch>
        </p:blipFill>
        <p:spPr>
          <a:xfrm>
            <a:off x="5256501" y="1473875"/>
            <a:ext cx="3698026" cy="2465350"/>
          </a:xfrm>
          <a:prstGeom prst="rect">
            <a:avLst/>
          </a:prstGeom>
          <a:noFill/>
          <a:ln>
            <a:noFill/>
          </a:ln>
        </p:spPr>
      </p:pic>
      <p:sp>
        <p:nvSpPr>
          <p:cNvPr id="134" name="Google Shape;134;p23"/>
          <p:cNvSpPr txBox="1"/>
          <p:nvPr/>
        </p:nvSpPr>
        <p:spPr>
          <a:xfrm>
            <a:off x="127975" y="4851600"/>
            <a:ext cx="1534500" cy="24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i="1">
                <a:solidFill>
                  <a:srgbClr val="999999"/>
                </a:solidFill>
                <a:latin typeface="Calibri"/>
                <a:ea typeface="Calibri"/>
                <a:cs typeface="Calibri"/>
                <a:sym typeface="Calibri"/>
              </a:rPr>
              <a:t>Source: understood.org</a:t>
            </a:r>
            <a:endParaRPr sz="1000" i="1">
              <a:solidFill>
                <a:srgbClr val="999999"/>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4"/>
          <p:cNvSpPr txBox="1">
            <a:spLocks noGrp="1"/>
          </p:cNvSpPr>
          <p:nvPr>
            <p:ph type="title"/>
          </p:nvPr>
        </p:nvSpPr>
        <p:spPr>
          <a:xfrm>
            <a:off x="1845600" y="117925"/>
            <a:ext cx="5452800" cy="75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a:t>Getting Started </a:t>
            </a:r>
            <a:endParaRPr sz="3200"/>
          </a:p>
        </p:txBody>
      </p:sp>
      <p:sp>
        <p:nvSpPr>
          <p:cNvPr id="140" name="Google Shape;140;p24"/>
          <p:cNvSpPr txBox="1">
            <a:spLocks noGrp="1"/>
          </p:cNvSpPr>
          <p:nvPr>
            <p:ph type="body" idx="1"/>
          </p:nvPr>
        </p:nvSpPr>
        <p:spPr>
          <a:xfrm>
            <a:off x="127975" y="873625"/>
            <a:ext cx="8641500" cy="522600"/>
          </a:xfrm>
          <a:prstGeom prst="rect">
            <a:avLst/>
          </a:prstGeom>
        </p:spPr>
        <p:txBody>
          <a:bodyPr spcFirstLastPara="1" wrap="square" lIns="91425" tIns="91425" rIns="91425" bIns="91425" anchor="t" anchorCtr="0">
            <a:noAutofit/>
          </a:bodyPr>
          <a:lstStyle/>
          <a:p>
            <a:pPr marL="457200" lvl="0" indent="-387350" algn="l" rtl="0">
              <a:spcBef>
                <a:spcPts val="0"/>
              </a:spcBef>
              <a:spcAft>
                <a:spcPts val="0"/>
              </a:spcAft>
              <a:buSzPts val="2500"/>
              <a:buAutoNum type="arabicPeriod"/>
            </a:pPr>
            <a:r>
              <a:rPr lang="en" sz="2500"/>
              <a:t>Identify your students’ assets.</a:t>
            </a:r>
            <a:endParaRPr sz="2500"/>
          </a:p>
          <a:p>
            <a:pPr marL="457200" lvl="0" indent="0" algn="l" rtl="0">
              <a:spcBef>
                <a:spcPts val="1000"/>
              </a:spcBef>
              <a:spcAft>
                <a:spcPts val="0"/>
              </a:spcAft>
              <a:buNone/>
            </a:pPr>
            <a:endParaRPr/>
          </a:p>
          <a:p>
            <a:pPr marL="457200" lvl="0" indent="0" algn="l" rtl="0">
              <a:spcBef>
                <a:spcPts val="1600"/>
              </a:spcBef>
              <a:spcAft>
                <a:spcPts val="1600"/>
              </a:spcAft>
              <a:buNone/>
            </a:pPr>
            <a:endParaRPr/>
          </a:p>
        </p:txBody>
      </p:sp>
      <p:sp>
        <p:nvSpPr>
          <p:cNvPr id="141" name="Google Shape;141;p24"/>
          <p:cNvSpPr txBox="1"/>
          <p:nvPr/>
        </p:nvSpPr>
        <p:spPr>
          <a:xfrm>
            <a:off x="127975" y="4851600"/>
            <a:ext cx="1534500" cy="24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i="1">
                <a:solidFill>
                  <a:srgbClr val="999999"/>
                </a:solidFill>
                <a:latin typeface="Calibri"/>
                <a:ea typeface="Calibri"/>
                <a:cs typeface="Calibri"/>
                <a:sym typeface="Calibri"/>
              </a:rPr>
              <a:t>Source: understood.org</a:t>
            </a:r>
            <a:endParaRPr sz="1000" i="1">
              <a:solidFill>
                <a:srgbClr val="999999"/>
              </a:solidFill>
              <a:latin typeface="Calibri"/>
              <a:ea typeface="Calibri"/>
              <a:cs typeface="Calibri"/>
              <a:sym typeface="Calibri"/>
            </a:endParaRPr>
          </a:p>
        </p:txBody>
      </p:sp>
      <p:sp>
        <p:nvSpPr>
          <p:cNvPr id="142" name="Google Shape;142;p24"/>
          <p:cNvSpPr txBox="1"/>
          <p:nvPr/>
        </p:nvSpPr>
        <p:spPr>
          <a:xfrm>
            <a:off x="633750" y="1451200"/>
            <a:ext cx="8358300" cy="31779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004F9A"/>
              </a:buClr>
              <a:buSzPts val="1800"/>
              <a:buFont typeface="Calibri"/>
              <a:buChar char="●"/>
            </a:pPr>
            <a:r>
              <a:rPr lang="en" sz="1800" b="1">
                <a:solidFill>
                  <a:srgbClr val="434343"/>
                </a:solidFill>
                <a:latin typeface="Calibri"/>
                <a:ea typeface="Calibri"/>
                <a:cs typeface="Calibri"/>
                <a:sym typeface="Calibri"/>
              </a:rPr>
              <a:t>Student strengths and interests </a:t>
            </a:r>
            <a:endParaRPr sz="1800" b="1">
              <a:solidFill>
                <a:srgbClr val="434343"/>
              </a:solidFill>
              <a:latin typeface="Calibri"/>
              <a:ea typeface="Calibri"/>
              <a:cs typeface="Calibri"/>
              <a:sym typeface="Calibri"/>
            </a:endParaRPr>
          </a:p>
          <a:p>
            <a:pPr marL="1371600" lvl="1" indent="-317500" algn="l" rtl="0">
              <a:lnSpc>
                <a:spcPct val="115000"/>
              </a:lnSpc>
              <a:spcBef>
                <a:spcPts val="0"/>
              </a:spcBef>
              <a:spcAft>
                <a:spcPts val="0"/>
              </a:spcAft>
              <a:buClr>
                <a:srgbClr val="1A2B58"/>
              </a:buClr>
              <a:buSzPts val="1400"/>
              <a:buFont typeface="Calibri"/>
              <a:buChar char="○"/>
            </a:pPr>
            <a:r>
              <a:rPr lang="en" b="1">
                <a:solidFill>
                  <a:srgbClr val="434343"/>
                </a:solidFill>
                <a:latin typeface="Calibri"/>
                <a:ea typeface="Calibri"/>
                <a:cs typeface="Calibri"/>
                <a:sym typeface="Calibri"/>
              </a:rPr>
              <a:t>What are their strengths, both individual and across groups?</a:t>
            </a:r>
            <a:endParaRPr b="1">
              <a:solidFill>
                <a:srgbClr val="434343"/>
              </a:solidFill>
              <a:latin typeface="Calibri"/>
              <a:ea typeface="Calibri"/>
              <a:cs typeface="Calibri"/>
              <a:sym typeface="Calibri"/>
            </a:endParaRPr>
          </a:p>
          <a:p>
            <a:pPr marL="1371600" lvl="1" indent="-317500" algn="l" rtl="0">
              <a:lnSpc>
                <a:spcPct val="115000"/>
              </a:lnSpc>
              <a:spcBef>
                <a:spcPts val="0"/>
              </a:spcBef>
              <a:spcAft>
                <a:spcPts val="0"/>
              </a:spcAft>
              <a:buClr>
                <a:srgbClr val="1A2B58"/>
              </a:buClr>
              <a:buSzPts val="1400"/>
              <a:buFont typeface="Calibri"/>
              <a:buChar char="○"/>
            </a:pPr>
            <a:r>
              <a:rPr lang="en" b="1">
                <a:solidFill>
                  <a:srgbClr val="434343"/>
                </a:solidFill>
                <a:latin typeface="Calibri"/>
                <a:ea typeface="Calibri"/>
                <a:cs typeface="Calibri"/>
                <a:sym typeface="Calibri"/>
              </a:rPr>
              <a:t>What are students’ talents, skills, and responsibilities outside of school? </a:t>
            </a:r>
            <a:endParaRPr b="1">
              <a:solidFill>
                <a:srgbClr val="434343"/>
              </a:solidFill>
              <a:latin typeface="Calibri"/>
              <a:ea typeface="Calibri"/>
              <a:cs typeface="Calibri"/>
              <a:sym typeface="Calibri"/>
            </a:endParaRPr>
          </a:p>
          <a:p>
            <a:pPr marL="457200" lvl="0" indent="-342900" algn="l" rtl="0">
              <a:lnSpc>
                <a:spcPct val="115000"/>
              </a:lnSpc>
              <a:spcBef>
                <a:spcPts val="0"/>
              </a:spcBef>
              <a:spcAft>
                <a:spcPts val="0"/>
              </a:spcAft>
              <a:buClr>
                <a:srgbClr val="004F9A"/>
              </a:buClr>
              <a:buSzPts val="1800"/>
              <a:buFont typeface="Calibri"/>
              <a:buChar char="●"/>
            </a:pPr>
            <a:r>
              <a:rPr lang="en" sz="1800" b="1">
                <a:solidFill>
                  <a:srgbClr val="434343"/>
                </a:solidFill>
                <a:latin typeface="Calibri"/>
                <a:ea typeface="Calibri"/>
                <a:cs typeface="Calibri"/>
                <a:sym typeface="Calibri"/>
              </a:rPr>
              <a:t>Funds of knowledge</a:t>
            </a:r>
            <a:endParaRPr sz="1800" b="1">
              <a:solidFill>
                <a:srgbClr val="434343"/>
              </a:solidFill>
              <a:latin typeface="Calibri"/>
              <a:ea typeface="Calibri"/>
              <a:cs typeface="Calibri"/>
              <a:sym typeface="Calibri"/>
            </a:endParaRPr>
          </a:p>
          <a:p>
            <a:pPr marL="1371600" lvl="1" indent="-317500" algn="l" rtl="0">
              <a:lnSpc>
                <a:spcPct val="115000"/>
              </a:lnSpc>
              <a:spcBef>
                <a:spcPts val="0"/>
              </a:spcBef>
              <a:spcAft>
                <a:spcPts val="0"/>
              </a:spcAft>
              <a:buClr>
                <a:srgbClr val="1A2B58"/>
              </a:buClr>
              <a:buSzPts val="1400"/>
              <a:buFont typeface="Calibri"/>
              <a:buChar char="○"/>
            </a:pPr>
            <a:r>
              <a:rPr lang="en" b="1">
                <a:solidFill>
                  <a:srgbClr val="434343"/>
                </a:solidFill>
                <a:latin typeface="Calibri"/>
                <a:ea typeface="Calibri"/>
                <a:cs typeface="Calibri"/>
                <a:sym typeface="Calibri"/>
              </a:rPr>
              <a:t>All students bring funds of knowledge—in what ways can you highlight your students’ cultures, such as historical figures, accomplishments, and awards? </a:t>
            </a:r>
            <a:endParaRPr b="1">
              <a:solidFill>
                <a:srgbClr val="434343"/>
              </a:solidFill>
              <a:latin typeface="Calibri"/>
              <a:ea typeface="Calibri"/>
              <a:cs typeface="Calibri"/>
              <a:sym typeface="Calibri"/>
            </a:endParaRPr>
          </a:p>
          <a:p>
            <a:pPr marL="457200" lvl="0" indent="-342900" algn="l" rtl="0">
              <a:lnSpc>
                <a:spcPct val="115000"/>
              </a:lnSpc>
              <a:spcBef>
                <a:spcPts val="0"/>
              </a:spcBef>
              <a:spcAft>
                <a:spcPts val="0"/>
              </a:spcAft>
              <a:buClr>
                <a:srgbClr val="004F9A"/>
              </a:buClr>
              <a:buSzPts val="1800"/>
              <a:buFont typeface="Calibri"/>
              <a:buChar char="●"/>
            </a:pPr>
            <a:r>
              <a:rPr lang="en" sz="1800" b="1">
                <a:solidFill>
                  <a:srgbClr val="434343"/>
                </a:solidFill>
                <a:latin typeface="Calibri"/>
                <a:ea typeface="Calibri"/>
                <a:cs typeface="Calibri"/>
                <a:sym typeface="Calibri"/>
              </a:rPr>
              <a:t>Culture and cultural values</a:t>
            </a:r>
            <a:endParaRPr sz="1800" b="1">
              <a:solidFill>
                <a:srgbClr val="434343"/>
              </a:solidFill>
              <a:latin typeface="Calibri"/>
              <a:ea typeface="Calibri"/>
              <a:cs typeface="Calibri"/>
              <a:sym typeface="Calibri"/>
            </a:endParaRPr>
          </a:p>
          <a:p>
            <a:pPr marL="1371600" lvl="1" indent="-317500" algn="l" rtl="0">
              <a:lnSpc>
                <a:spcPct val="115000"/>
              </a:lnSpc>
              <a:spcBef>
                <a:spcPts val="0"/>
              </a:spcBef>
              <a:spcAft>
                <a:spcPts val="0"/>
              </a:spcAft>
              <a:buClr>
                <a:srgbClr val="1A2B58"/>
              </a:buClr>
              <a:buSzPts val="1400"/>
              <a:buFont typeface="Calibri"/>
              <a:buChar char="○"/>
            </a:pPr>
            <a:r>
              <a:rPr lang="en" b="1">
                <a:solidFill>
                  <a:srgbClr val="434343"/>
                </a:solidFill>
                <a:latin typeface="Calibri"/>
                <a:ea typeface="Calibri"/>
                <a:cs typeface="Calibri"/>
                <a:sym typeface="Calibri"/>
              </a:rPr>
              <a:t>Keep in mind that students might come from collectivist cultures that focus on the well-being of the group, not the individual. </a:t>
            </a:r>
            <a:endParaRPr b="1">
              <a:solidFill>
                <a:srgbClr val="434343"/>
              </a:solidFill>
              <a:latin typeface="Calibri"/>
              <a:ea typeface="Calibri"/>
              <a:cs typeface="Calibri"/>
              <a:sym typeface="Calibri"/>
            </a:endParaRPr>
          </a:p>
          <a:p>
            <a:pPr marL="457200" lvl="0" indent="-342900" algn="l" rtl="0">
              <a:lnSpc>
                <a:spcPct val="115000"/>
              </a:lnSpc>
              <a:spcBef>
                <a:spcPts val="0"/>
              </a:spcBef>
              <a:spcAft>
                <a:spcPts val="0"/>
              </a:spcAft>
              <a:buClr>
                <a:srgbClr val="004F9A"/>
              </a:buClr>
              <a:buSzPts val="1800"/>
              <a:buFont typeface="Calibri"/>
              <a:buChar char="●"/>
            </a:pPr>
            <a:r>
              <a:rPr lang="en" sz="1800" b="1">
                <a:solidFill>
                  <a:srgbClr val="434343"/>
                </a:solidFill>
                <a:latin typeface="Calibri"/>
                <a:ea typeface="Calibri"/>
                <a:cs typeface="Calibri"/>
                <a:sym typeface="Calibri"/>
              </a:rPr>
              <a:t>Language </a:t>
            </a:r>
            <a:endParaRPr sz="1800" b="1">
              <a:solidFill>
                <a:srgbClr val="434343"/>
              </a:solidFill>
              <a:latin typeface="Calibri"/>
              <a:ea typeface="Calibri"/>
              <a:cs typeface="Calibri"/>
              <a:sym typeface="Calibri"/>
            </a:endParaRPr>
          </a:p>
          <a:p>
            <a:pPr marL="1371600" lvl="1" indent="-317500" algn="l" rtl="0">
              <a:lnSpc>
                <a:spcPct val="115000"/>
              </a:lnSpc>
              <a:spcBef>
                <a:spcPts val="0"/>
              </a:spcBef>
              <a:spcAft>
                <a:spcPts val="0"/>
              </a:spcAft>
              <a:buClr>
                <a:srgbClr val="1A2B58"/>
              </a:buClr>
              <a:buSzPts val="1400"/>
              <a:buFont typeface="Calibri"/>
              <a:buChar char="○"/>
            </a:pPr>
            <a:r>
              <a:rPr lang="en" b="1">
                <a:solidFill>
                  <a:srgbClr val="434343"/>
                </a:solidFill>
                <a:latin typeface="Calibri"/>
                <a:ea typeface="Calibri"/>
                <a:cs typeface="Calibri"/>
                <a:sym typeface="Calibri"/>
              </a:rPr>
              <a:t>Be mindful of different communication styles, patterns, and norms that your student use. </a:t>
            </a:r>
            <a:endParaRPr b="1">
              <a:solidFill>
                <a:srgbClr val="434343"/>
              </a:solidFill>
              <a:latin typeface="Calibri"/>
              <a:ea typeface="Calibri"/>
              <a:cs typeface="Calibri"/>
              <a:sym typeface="Calibri"/>
            </a:endParaRPr>
          </a:p>
          <a:p>
            <a:pPr marL="0" lvl="0" indent="0" algn="l" rtl="0">
              <a:spcBef>
                <a:spcPts val="1600"/>
              </a:spcBef>
              <a:spcAft>
                <a:spcPts val="0"/>
              </a:spcAft>
              <a:buNone/>
            </a:pPr>
            <a:endParaRPr>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864</Words>
  <Application>Microsoft Office PowerPoint</Application>
  <PresentationFormat>On-screen Show (16:9)</PresentationFormat>
  <Paragraphs>94</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Calibri</vt:lpstr>
      <vt:lpstr>Roboto</vt:lpstr>
      <vt:lpstr>Arial</vt:lpstr>
      <vt:lpstr>Montserrat SemiBold</vt:lpstr>
      <vt:lpstr>Montserrat</vt:lpstr>
      <vt:lpstr>Oswald</vt:lpstr>
      <vt:lpstr>Montserrat ExtraBold</vt:lpstr>
      <vt:lpstr>Modern Writer</vt:lpstr>
      <vt:lpstr>PowerPoint Presentation</vt:lpstr>
      <vt:lpstr>Making Learning Meaningful for All Students</vt:lpstr>
      <vt:lpstr>Session Objectives </vt:lpstr>
      <vt:lpstr>PowerPoint Presentation</vt:lpstr>
      <vt:lpstr>Culturally Responsive Self-Assessment </vt:lpstr>
      <vt:lpstr>PowerPoint Presentation</vt:lpstr>
      <vt:lpstr>What Is Culturally Responsive Teaching? </vt:lpstr>
      <vt:lpstr>Why Use Culturally Responsive Teaching?</vt:lpstr>
      <vt:lpstr>Getting Started </vt:lpstr>
      <vt:lpstr>Getting Started </vt:lpstr>
      <vt:lpstr>Getting Started </vt:lpstr>
      <vt:lpstr>Getting Started </vt:lpstr>
      <vt:lpstr>POMS: Point of Most Significance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Smith, Alonna D.</cp:lastModifiedBy>
  <cp:revision>1</cp:revision>
  <dcterms:modified xsi:type="dcterms:W3CDTF">2020-12-04T19:22:10Z</dcterms:modified>
</cp:coreProperties>
</file>