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5143500" type="screen16x9"/>
  <p:notesSz cx="6858000" cy="9144000"/>
  <p:embeddedFontLst>
    <p:embeddedFont>
      <p:font typeface="Montserrat" pitchFamily="2" charset="77"/>
      <p:regular r:id="rId17"/>
      <p:bold r:id="rId18"/>
      <p:italic r:id="rId19"/>
      <p:boldItalic r:id="rId20"/>
    </p:embeddedFont>
    <p:embeddedFont>
      <p:font typeface="Montserrat ExtraBold" panose="020F0502020204030204" pitchFamily="34" charset="0"/>
      <p:bold r:id="rId21"/>
      <p:italic r:id="rId22"/>
      <p:boldItalic r:id="rId23"/>
    </p:embeddedFont>
    <p:embeddedFont>
      <p:font typeface="Montserrat SemiBold" panose="020F0502020204030204" pitchFamily="34" charset="0"/>
      <p:regular r:id="rId24"/>
      <p:bold r:id="rId25"/>
      <p:italic r:id="rId26"/>
      <p:boldItalic r:id="rId27"/>
    </p:embeddedFont>
    <p:embeddedFont>
      <p:font typeface="Oswald" pitchFamily="2" charset="77"/>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A7B127-049B-4D08-A19D-3F16205EC43D}">
  <a:tblStyle styleId="{93A7B127-049B-4D08-A19D-3F16205EC43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342"/>
    <p:restoredTop sz="94658"/>
  </p:normalViewPr>
  <p:slideViewPr>
    <p:cSldViewPr snapToGrid="0">
      <p:cViewPr varScale="1">
        <p:scale>
          <a:sx n="150" d="100"/>
          <a:sy n="150" d="100"/>
        </p:scale>
        <p:origin x="184" y="32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arram, Jehanne" userId="85e21374-e6a7-4794-bfaa-d28b9d520c64" providerId="ADAL" clId="{D885F1F5-E04A-3549-8BB4-0044DA2AC4B2}"/>
    <pc:docChg chg="modSld">
      <pc:chgData name="Moharram, Jehanne" userId="85e21374-e6a7-4794-bfaa-d28b9d520c64" providerId="ADAL" clId="{D885F1F5-E04A-3549-8BB4-0044DA2AC4B2}" dt="2024-07-16T17:42:38.119" v="174"/>
      <pc:docMkLst>
        <pc:docMk/>
      </pc:docMkLst>
      <pc:sldChg chg="modSp mod">
        <pc:chgData name="Moharram, Jehanne" userId="85e21374-e6a7-4794-bfaa-d28b9d520c64" providerId="ADAL" clId="{D885F1F5-E04A-3549-8BB4-0044DA2AC4B2}" dt="2024-07-03T16:58:40.532" v="13" actId="20577"/>
        <pc:sldMkLst>
          <pc:docMk/>
          <pc:sldMk cId="0" sldId="258"/>
        </pc:sldMkLst>
        <pc:graphicFrameChg chg="modGraphic">
          <ac:chgData name="Moharram, Jehanne" userId="85e21374-e6a7-4794-bfaa-d28b9d520c64" providerId="ADAL" clId="{D885F1F5-E04A-3549-8BB4-0044DA2AC4B2}" dt="2024-07-03T16:58:40.532" v="13" actId="20577"/>
          <ac:graphicFrameMkLst>
            <pc:docMk/>
            <pc:sldMk cId="0" sldId="258"/>
            <ac:graphicFrameMk id="132" creationId="{00000000-0000-0000-0000-000000000000}"/>
          </ac:graphicFrameMkLst>
        </pc:graphicFrameChg>
      </pc:sldChg>
      <pc:sldChg chg="modNotesTx">
        <pc:chgData name="Moharram, Jehanne" userId="85e21374-e6a7-4794-bfaa-d28b9d520c64" providerId="ADAL" clId="{D885F1F5-E04A-3549-8BB4-0044DA2AC4B2}" dt="2024-07-03T16:59:09.016" v="15" actId="20577"/>
        <pc:sldMkLst>
          <pc:docMk/>
          <pc:sldMk cId="0" sldId="259"/>
        </pc:sldMkLst>
      </pc:sldChg>
      <pc:sldChg chg="modNotesTx">
        <pc:chgData name="Moharram, Jehanne" userId="85e21374-e6a7-4794-bfaa-d28b9d520c64" providerId="ADAL" clId="{D885F1F5-E04A-3549-8BB4-0044DA2AC4B2}" dt="2024-07-16T17:42:38.119" v="174"/>
        <pc:sldMkLst>
          <pc:docMk/>
          <pc:sldMk cId="0" sldId="260"/>
        </pc:sldMkLst>
      </pc:sldChg>
      <pc:sldChg chg="modNotesTx">
        <pc:chgData name="Moharram, Jehanne" userId="85e21374-e6a7-4794-bfaa-d28b9d520c64" providerId="ADAL" clId="{D885F1F5-E04A-3549-8BB4-0044DA2AC4B2}" dt="2024-07-03T17:00:46.027" v="57"/>
        <pc:sldMkLst>
          <pc:docMk/>
          <pc:sldMk cId="0" sldId="263"/>
        </pc:sldMkLst>
      </pc:sldChg>
      <pc:sldChg chg="modSp mod">
        <pc:chgData name="Moharram, Jehanne" userId="85e21374-e6a7-4794-bfaa-d28b9d520c64" providerId="ADAL" clId="{D885F1F5-E04A-3549-8BB4-0044DA2AC4B2}" dt="2024-07-03T17:01:07.457" v="61" actId="20577"/>
        <pc:sldMkLst>
          <pc:docMk/>
          <pc:sldMk cId="0" sldId="264"/>
        </pc:sldMkLst>
        <pc:graphicFrameChg chg="modGraphic">
          <ac:chgData name="Moharram, Jehanne" userId="85e21374-e6a7-4794-bfaa-d28b9d520c64" providerId="ADAL" clId="{D885F1F5-E04A-3549-8BB4-0044DA2AC4B2}" dt="2024-07-03T17:01:07.457" v="61" actId="20577"/>
          <ac:graphicFrameMkLst>
            <pc:docMk/>
            <pc:sldMk cId="0" sldId="264"/>
            <ac:graphicFrameMk id="172" creationId="{00000000-0000-0000-0000-000000000000}"/>
          </ac:graphicFrameMkLst>
        </pc:graphicFrameChg>
      </pc:sldChg>
      <pc:sldChg chg="modSp mod">
        <pc:chgData name="Moharram, Jehanne" userId="85e21374-e6a7-4794-bfaa-d28b9d520c64" providerId="ADAL" clId="{D885F1F5-E04A-3549-8BB4-0044DA2AC4B2}" dt="2024-07-03T17:02:11.887" v="68" actId="20577"/>
        <pc:sldMkLst>
          <pc:docMk/>
          <pc:sldMk cId="0" sldId="266"/>
        </pc:sldMkLst>
        <pc:graphicFrameChg chg="modGraphic">
          <ac:chgData name="Moharram, Jehanne" userId="85e21374-e6a7-4794-bfaa-d28b9d520c64" providerId="ADAL" clId="{D885F1F5-E04A-3549-8BB4-0044DA2AC4B2}" dt="2024-07-03T17:02:11.887" v="68" actId="20577"/>
          <ac:graphicFrameMkLst>
            <pc:docMk/>
            <pc:sldMk cId="0" sldId="266"/>
            <ac:graphicFrameMk id="185" creationId="{00000000-0000-0000-0000-000000000000}"/>
          </ac:graphicFrameMkLst>
        </pc:graphicFrameChg>
      </pc:sldChg>
      <pc:sldChg chg="modNotesTx">
        <pc:chgData name="Moharram, Jehanne" userId="85e21374-e6a7-4794-bfaa-d28b9d520c64" providerId="ADAL" clId="{D885F1F5-E04A-3549-8BB4-0044DA2AC4B2}" dt="2024-07-16T17:19:47.515" v="173"/>
        <pc:sldMkLst>
          <pc:docMk/>
          <pc:sldMk cId="0" sldId="267"/>
        </pc:sldMkLst>
      </pc:sldChg>
      <pc:sldChg chg="modSp mod">
        <pc:chgData name="Moharram, Jehanne" userId="85e21374-e6a7-4794-bfaa-d28b9d520c64" providerId="ADAL" clId="{D885F1F5-E04A-3549-8BB4-0044DA2AC4B2}" dt="2024-07-03T17:02:32.888" v="71" actId="20577"/>
        <pc:sldMkLst>
          <pc:docMk/>
          <pc:sldMk cId="0" sldId="268"/>
        </pc:sldMkLst>
        <pc:graphicFrameChg chg="modGraphic">
          <ac:chgData name="Moharram, Jehanne" userId="85e21374-e6a7-4794-bfaa-d28b9d520c64" providerId="ADAL" clId="{D885F1F5-E04A-3549-8BB4-0044DA2AC4B2}" dt="2024-07-03T17:02:32.888" v="71" actId="20577"/>
          <ac:graphicFrameMkLst>
            <pc:docMk/>
            <pc:sldMk cId="0" sldId="268"/>
            <ac:graphicFrameMk id="198"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unsplash.com/@jcraice?utm_source=unsplash&amp;utm_medium=referral&amp;utm_content=creditCopyText" TargetMode="External"/><Relationship Id="rId7" Type="http://schemas.openxmlformats.org/officeDocument/2006/relationships/hyperlink" Target="https://www.thoughtco.com/types-of-diapause-1968243"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flic.kr/p/dzMRB3" TargetMode="External"/><Relationship Id="rId5" Type="http://schemas.openxmlformats.org/officeDocument/2006/relationships/hyperlink" Target="https://www.nationalgeographic.com/animals/2007/02/frog-antifreeze-blood-winter-adaptation/" TargetMode="External"/><Relationship Id="rId4" Type="http://schemas.openxmlformats.org/officeDocument/2006/relationships/hyperlink" Target="https://unsplash.com/s/photos/migration?utm_source=unsplash&amp;utm_medium=referral&amp;utm_content=creditCopyText"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DWkYRh6OXy8"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gWwvdLxwV9c"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gssphenomena.com/ourvoice/2020/3/27/virtualscienceeducationselfiesandlight/"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docs.google.com/document/d/1Ja5JQH8wmnrtpWc9Z_sCG7rda0-9wyqYuJehuPVCmZ0/edit"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a5126779a3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a5126779a3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a41b15ba85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a41b15ba8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a49577254f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a49577254f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a41b15ba85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a41b15ba8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Baldwin, N. (2018, February 8). Burning iron wool and change in mass MVI 0995 [Video]. YouTube. https://</a:t>
            </a:r>
            <a:r>
              <a:rPr lang="en-US" dirty="0" err="1"/>
              <a:t>www.youtube.com</a:t>
            </a:r>
            <a:r>
              <a:rPr lang="en-US" dirty="0"/>
              <a:t>/</a:t>
            </a:r>
            <a:r>
              <a:rPr lang="en-US" dirty="0" err="1"/>
              <a:t>watch?v</a:t>
            </a:r>
            <a:r>
              <a:rPr lang="en-US" dirty="0"/>
              <a:t>=</a:t>
            </a:r>
            <a:r>
              <a:rPr lang="en-US" dirty="0" err="1"/>
              <a:t>TsnLmgWXw</a:t>
            </a:r>
            <a:r>
              <a:rPr lang="en-US" dirty="0"/>
              <a:t>-E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a49577254f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a49577254f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a5126779a3_0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a5126779a3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(birds) Photo by</a:t>
            </a:r>
            <a:r>
              <a:rPr lang="en" dirty="0">
                <a:solidFill>
                  <a:schemeClr val="dk1"/>
                </a:solidFill>
                <a:uFill>
                  <a:noFill/>
                </a:uFill>
                <a:hlinkClick r:id="rId3">
                  <a:extLst>
                    <a:ext uri="{A12FA001-AC4F-418D-AE19-62706E023703}">
                      <ahyp:hlinkClr xmlns:ahyp="http://schemas.microsoft.com/office/drawing/2018/hyperlinkcolor" val="tx"/>
                    </a:ext>
                  </a:extLst>
                </a:hlinkClick>
              </a:rPr>
              <a:t> </a:t>
            </a:r>
            <a:r>
              <a:rPr lang="en" u="sng" dirty="0">
                <a:solidFill>
                  <a:schemeClr val="hlink"/>
                </a:solidFill>
                <a:hlinkClick r:id="rId3"/>
              </a:rPr>
              <a:t>Julia Craice</a:t>
            </a:r>
            <a:r>
              <a:rPr lang="en" dirty="0">
                <a:solidFill>
                  <a:schemeClr val="dk1"/>
                </a:solidFill>
              </a:rPr>
              <a:t> on</a:t>
            </a:r>
            <a:r>
              <a:rPr lang="en" dirty="0">
                <a:solidFill>
                  <a:schemeClr val="dk1"/>
                </a:solidFill>
                <a:uFill>
                  <a:noFill/>
                </a:uFill>
                <a:hlinkClick r:id="rId4">
                  <a:extLst>
                    <a:ext uri="{A12FA001-AC4F-418D-AE19-62706E023703}">
                      <ahyp:hlinkClr xmlns:ahyp="http://schemas.microsoft.com/office/drawing/2018/hyperlinkcolor" val="tx"/>
                    </a:ext>
                  </a:extLst>
                </a:hlinkClick>
              </a:rPr>
              <a:t> </a:t>
            </a:r>
            <a:r>
              <a:rPr lang="en" u="sng" dirty="0">
                <a:solidFill>
                  <a:schemeClr val="hlink"/>
                </a:solidFill>
                <a:hlinkClick r:id="rId4"/>
              </a:rPr>
              <a:t>Unsplash</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(frog) Photo by Heather </a:t>
            </a:r>
            <a:r>
              <a:rPr lang="en" dirty="0" err="1"/>
              <a:t>Shaffery</a:t>
            </a:r>
            <a:endParaRPr dirty="0"/>
          </a:p>
          <a:p>
            <a:pPr marL="0" lvl="0" indent="0" algn="l" rtl="0">
              <a:spcBef>
                <a:spcPts val="0"/>
              </a:spcBef>
              <a:spcAft>
                <a:spcPts val="0"/>
              </a:spcAft>
              <a:buNone/>
            </a:pPr>
            <a:r>
              <a:rPr lang="en" u="sng" dirty="0">
                <a:solidFill>
                  <a:schemeClr val="hlink"/>
                </a:solidFill>
                <a:hlinkClick r:id="rId5"/>
              </a:rPr>
              <a:t>	https://www.nationalgeographic.com/animals/2007/02/frog-antifreeze-blood-winter-adaptation/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(spider) Photo by Andrey </a:t>
            </a:r>
            <a:r>
              <a:rPr lang="en" dirty="0" err="1"/>
              <a:t>Zharkikh</a:t>
            </a:r>
            <a:r>
              <a:rPr lang="en" dirty="0"/>
              <a:t> </a:t>
            </a:r>
            <a:r>
              <a:rPr lang="en" u="sng" dirty="0">
                <a:solidFill>
                  <a:schemeClr val="hlink"/>
                </a:solidFill>
                <a:hlinkClick r:id="rId6"/>
              </a:rPr>
              <a:t>https://flic.kr/p/dzMRB3</a:t>
            </a:r>
            <a:r>
              <a:rPr lang="en" dirty="0"/>
              <a:t> (CC 2.0, w/attribution) </a:t>
            </a:r>
            <a:endParaRPr dirty="0"/>
          </a:p>
          <a:p>
            <a:pPr marL="0" lvl="0" indent="0" algn="l" rtl="0">
              <a:spcBef>
                <a:spcPts val="0"/>
              </a:spcBef>
              <a:spcAft>
                <a:spcPts val="0"/>
              </a:spcAft>
              <a:buNone/>
            </a:pPr>
            <a:r>
              <a:rPr lang="en" u="sng" dirty="0">
                <a:solidFill>
                  <a:schemeClr val="hlink"/>
                </a:solidFill>
                <a:hlinkClick r:id="rId7"/>
              </a:rPr>
              <a:t>	https://www.thoughtco.com/types-of-diapause-1968243</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a49577254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a49577254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a41b15ba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a41b15ba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0" i="0" u="none" strike="noStrike" dirty="0" err="1">
                <a:solidFill>
                  <a:srgbClr val="000000"/>
                </a:solidFill>
                <a:effectLst/>
                <a:latin typeface="Arial" panose="020B0604020202020204" pitchFamily="34" charset="0"/>
              </a:rPr>
              <a:t>Veritasium</a:t>
            </a:r>
            <a:r>
              <a:rPr lang="en-US" sz="1800" b="0" i="0" u="none" strike="noStrike" dirty="0">
                <a:solidFill>
                  <a:srgbClr val="000000"/>
                </a:solidFill>
                <a:effectLst/>
                <a:latin typeface="Arial" panose="020B0604020202020204" pitchFamily="34" charset="0"/>
              </a:rPr>
              <a:t>. (2016, Dec 5). </a:t>
            </a:r>
            <a:r>
              <a:rPr lang="en-US" sz="1800" b="0" i="1" u="none" strike="noStrike" dirty="0">
                <a:solidFill>
                  <a:srgbClr val="000000"/>
                </a:solidFill>
                <a:effectLst/>
                <a:latin typeface="Arial" panose="020B0604020202020204" pitchFamily="34" charset="0"/>
              </a:rPr>
              <a:t>Indestructible Coating?!</a:t>
            </a:r>
            <a:r>
              <a:rPr lang="en-US" sz="1800" b="0" i="0" u="none" strike="noStrike" dirty="0">
                <a:solidFill>
                  <a:srgbClr val="000000"/>
                </a:solidFill>
                <a:effectLst/>
                <a:latin typeface="Arial" panose="020B0604020202020204" pitchFamily="34" charset="0"/>
              </a:rPr>
              <a:t> [Video]. YouTube. </a:t>
            </a:r>
            <a:r>
              <a:rPr lang="en" u="sng" dirty="0">
                <a:solidFill>
                  <a:schemeClr val="hlink"/>
                </a:solidFill>
                <a:hlinkClick r:id="rId3"/>
              </a:rPr>
              <a:t>https://www.youtube.com/watch?v=DWkYRh6OXy8</a:t>
            </a:r>
            <a:r>
              <a:rPr lang="en" dirty="0"/>
              <a:t> (bottom picture, screenshot)</a:t>
            </a:r>
            <a:endParaRPr dirty="0"/>
          </a:p>
          <a:p>
            <a:pPr marL="0" lvl="0" indent="0" algn="l" rtl="0">
              <a:spcBef>
                <a:spcPts val="0"/>
              </a:spcBef>
              <a:spcAft>
                <a:spcPts val="0"/>
              </a:spcAft>
              <a:buNone/>
            </a:pPr>
            <a:endParaRPr lang="en" dirty="0"/>
          </a:p>
          <a:p>
            <a:pPr marL="0" lvl="0" indent="0" algn="l" rtl="0">
              <a:spcBef>
                <a:spcPts val="0"/>
              </a:spcBef>
              <a:spcAft>
                <a:spcPts val="0"/>
              </a:spcAft>
              <a:buNone/>
            </a:pPr>
            <a:r>
              <a:rPr lang="en" dirty="0"/>
              <a:t>https://</a:t>
            </a:r>
            <a:r>
              <a:rPr lang="en" dirty="0" err="1"/>
              <a:t>pictures.dealer.com</a:t>
            </a:r>
            <a:r>
              <a:rPr lang="en" dirty="0"/>
              <a:t>/l/</a:t>
            </a:r>
            <a:r>
              <a:rPr lang="en" dirty="0" err="1"/>
              <a:t>lakenormancdjcllc</a:t>
            </a:r>
            <a:r>
              <a:rPr lang="en" dirty="0"/>
              <a:t>/0413/951c33afbcbf85301c54477c7e5ff8bcx.jpg (top picture)</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a49577254f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a49577254f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u="none" strike="noStrike" dirty="0">
                <a:solidFill>
                  <a:srgbClr val="000000"/>
                </a:solidFill>
                <a:effectLst/>
              </a:rPr>
              <a:t>K20 Center. (2021, September 21). K20 Center 7 minute timer. </a:t>
            </a:r>
            <a:r>
              <a:rPr lang="en-US" b="0" i="0" u="none" strike="noStrike" dirty="0">
                <a:solidFill>
                  <a:srgbClr val="000000"/>
                </a:solidFill>
                <a:effectLst/>
                <a:hlinkClick r:id="rId3"/>
              </a:rPr>
              <a:t>https://www.youtube.com/watch?v</a:t>
            </a:r>
            <a:r>
              <a:rPr lang="en-US" b="0" i="0" u="none" strike="noStrike">
                <a:solidFill>
                  <a:srgbClr val="000000"/>
                </a:solidFill>
                <a:effectLst/>
                <a:hlinkClick r:id="rId3"/>
              </a:rPr>
              <a:t>=gWwvdLxwV9c</a:t>
            </a:r>
            <a:endParaRPr lang="en-US" b="0" i="0" u="none" strike="noStrike">
              <a:solidFill>
                <a:srgbClr val="000000"/>
              </a:solidFill>
              <a:effectLst/>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a41b15ba85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a41b15ba8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https://live.staticflickr.com/7400/10903525885_7e8656577a_b.jpg</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a49577254f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a49577254f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a41b15ba8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a41b15ba8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800" b="0" i="0" u="none" strike="noStrike" dirty="0">
                <a:solidFill>
                  <a:srgbClr val="000000"/>
                </a:solidFill>
                <a:effectLst/>
                <a:latin typeface="Arial" panose="020B0604020202020204" pitchFamily="34" charset="0"/>
              </a:rPr>
              <a:t>Phenomena for NGSS. (2020, March 26). </a:t>
            </a:r>
            <a:r>
              <a:rPr lang="en-US" sz="1800" b="0" i="1" u="none" strike="noStrike" dirty="0">
                <a:solidFill>
                  <a:srgbClr val="000000"/>
                </a:solidFill>
                <a:effectLst/>
                <a:latin typeface="Arial" panose="020B0604020202020204" pitchFamily="34" charset="0"/>
              </a:rPr>
              <a:t>Wait—what’s the phenomenon? Good selfies?!? Now that is some science that I could get behind… </a:t>
            </a:r>
            <a:r>
              <a:rPr lang="en-US" sz="1800" b="0" i="0" u="none" strike="noStrike" dirty="0">
                <a:solidFill>
                  <a:srgbClr val="000000"/>
                </a:solidFill>
                <a:effectLst/>
                <a:latin typeface="Arial" panose="020B0604020202020204" pitchFamily="34" charset="0"/>
              </a:rPr>
              <a:t>NGSS. </a:t>
            </a:r>
            <a:r>
              <a:rPr lang="en" u="sng" dirty="0">
                <a:solidFill>
                  <a:srgbClr val="0097A7"/>
                </a:solidFill>
                <a:hlinkClick r:id="rId3">
                  <a:extLst>
                    <a:ext uri="{A12FA001-AC4F-418D-AE19-62706E023703}">
                      <ahyp:hlinkClr xmlns:ahyp="http://schemas.microsoft.com/office/drawing/2018/hyperlinkcolor" val="tx"/>
                    </a:ext>
                  </a:extLst>
                </a:hlinkClick>
              </a:rPr>
              <a:t>https://www.ngssphenomena.com/ourvoice/2020/3/27/virtualscienceeducationselfiesandlight/</a:t>
            </a:r>
            <a:r>
              <a:rPr lang="en" dirty="0">
                <a:solidFill>
                  <a:schemeClr val="dk1"/>
                </a:solidFill>
              </a:rPr>
              <a:t>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US" sz="1800" b="0" i="0" u="none" strike="noStrike" dirty="0">
                <a:solidFill>
                  <a:srgbClr val="000000"/>
                </a:solidFill>
                <a:effectLst/>
                <a:latin typeface="Arial" panose="020B0604020202020204" pitchFamily="34" charset="0"/>
              </a:rPr>
              <a:t>Phenomena protocol for home/school connection.</a:t>
            </a:r>
            <a:r>
              <a:rPr lang="en" dirty="0">
                <a:solidFill>
                  <a:schemeClr val="dk1"/>
                </a:solidFill>
              </a:rPr>
              <a:t> </a:t>
            </a:r>
            <a:r>
              <a:rPr lang="en" u="sng" dirty="0">
                <a:solidFill>
                  <a:schemeClr val="hlink"/>
                </a:solidFill>
                <a:hlinkClick r:id="rId4"/>
              </a:rPr>
              <a:t>https://docs.google.com/document/d/1Ja5JQH8wmnrtpWc9Z_sCG7rda0-9wyqYuJehuPVCmZ0/edit</a:t>
            </a:r>
            <a:r>
              <a:rPr lang="en" dirty="0">
                <a:solidFill>
                  <a:schemeClr val="dk1"/>
                </a:solidFill>
              </a:rPr>
              <a:t> </a:t>
            </a:r>
            <a:endParaRPr dirty="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a49577254f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a49577254f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184392"/>
        </a:solidFill>
        <a:effectLst/>
      </p:bgPr>
    </p:bg>
    <p:spTree>
      <p:nvGrpSpPr>
        <p:cNvPr id="1" name="Shape 53"/>
        <p:cNvGrpSpPr/>
        <p:nvPr/>
      </p:nvGrpSpPr>
      <p:grpSpPr>
        <a:xfrm>
          <a:off x="0" y="0"/>
          <a:ext cx="0" cy="0"/>
          <a:chOff x="0" y="0"/>
          <a:chExt cx="0" cy="0"/>
        </a:xfrm>
      </p:grpSpPr>
      <p:sp>
        <p:nvSpPr>
          <p:cNvPr id="54" name="Google Shape;54;p14"/>
          <p:cNvSpPr txBox="1">
            <a:spLocks noGrp="1"/>
          </p:cNvSpPr>
          <p:nvPr>
            <p:ph type="ctrTitle"/>
          </p:nvPr>
        </p:nvSpPr>
        <p:spPr>
          <a:xfrm>
            <a:off x="411175" y="644300"/>
            <a:ext cx="8282400" cy="2109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200"/>
              <a:buFont typeface="Montserrat"/>
              <a:buNone/>
              <a:defRPr sz="4200">
                <a:solidFill>
                  <a:schemeClr val="lt1"/>
                </a:solidFill>
                <a:latin typeface="Montserrat"/>
                <a:ea typeface="Montserrat"/>
                <a:cs typeface="Montserrat"/>
                <a:sym typeface="Montserrat"/>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endParaRPr/>
          </a:p>
        </p:txBody>
      </p:sp>
      <p:sp>
        <p:nvSpPr>
          <p:cNvPr id="55" name="Google Shape;55;p14"/>
          <p:cNvSpPr txBox="1">
            <a:spLocks noGrp="1"/>
          </p:cNvSpPr>
          <p:nvPr>
            <p:ph type="subTitle" idx="1"/>
          </p:nvPr>
        </p:nvSpPr>
        <p:spPr>
          <a:xfrm>
            <a:off x="411175" y="3398250"/>
            <a:ext cx="8282400" cy="126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CCCCCC"/>
              </a:buClr>
              <a:buSzPts val="3000"/>
              <a:buFont typeface="Montserrat SemiBold"/>
              <a:buNone/>
              <a:defRPr sz="3000">
                <a:solidFill>
                  <a:srgbClr val="CCCCCC"/>
                </a:solidFill>
                <a:latin typeface="Montserrat SemiBold"/>
                <a:ea typeface="Montserrat SemiBold"/>
                <a:cs typeface="Montserrat SemiBold"/>
                <a:sym typeface="Montserrat SemiBold"/>
              </a:defRPr>
            </a:lvl1pPr>
            <a:lvl2pPr lvl="1" algn="ctr" rtl="0">
              <a:lnSpc>
                <a:spcPct val="100000"/>
              </a:lnSpc>
              <a:spcBef>
                <a:spcPts val="0"/>
              </a:spcBef>
              <a:spcAft>
                <a:spcPts val="0"/>
              </a:spcAft>
              <a:buSzPts val="3600"/>
              <a:buFont typeface="Oswald"/>
              <a:buNone/>
              <a:defRPr sz="3600">
                <a:latin typeface="Oswald"/>
                <a:ea typeface="Oswald"/>
                <a:cs typeface="Oswald"/>
                <a:sym typeface="Oswald"/>
              </a:defRPr>
            </a:lvl2pPr>
            <a:lvl3pPr lvl="2" algn="ctr" rtl="0">
              <a:lnSpc>
                <a:spcPct val="100000"/>
              </a:lnSpc>
              <a:spcBef>
                <a:spcPts val="0"/>
              </a:spcBef>
              <a:spcAft>
                <a:spcPts val="0"/>
              </a:spcAft>
              <a:buSzPts val="3600"/>
              <a:buFont typeface="Oswald"/>
              <a:buNone/>
              <a:defRPr sz="3600">
                <a:latin typeface="Oswald"/>
                <a:ea typeface="Oswald"/>
                <a:cs typeface="Oswald"/>
                <a:sym typeface="Oswald"/>
              </a:defRPr>
            </a:lvl3pPr>
            <a:lvl4pPr lvl="3" algn="ctr" rtl="0">
              <a:lnSpc>
                <a:spcPct val="100000"/>
              </a:lnSpc>
              <a:spcBef>
                <a:spcPts val="0"/>
              </a:spcBef>
              <a:spcAft>
                <a:spcPts val="0"/>
              </a:spcAft>
              <a:buSzPts val="3600"/>
              <a:buFont typeface="Oswald"/>
              <a:buNone/>
              <a:defRPr sz="3600">
                <a:latin typeface="Oswald"/>
                <a:ea typeface="Oswald"/>
                <a:cs typeface="Oswald"/>
                <a:sym typeface="Oswald"/>
              </a:defRPr>
            </a:lvl4pPr>
            <a:lvl5pPr lvl="4" algn="ctr" rtl="0">
              <a:lnSpc>
                <a:spcPct val="100000"/>
              </a:lnSpc>
              <a:spcBef>
                <a:spcPts val="0"/>
              </a:spcBef>
              <a:spcAft>
                <a:spcPts val="0"/>
              </a:spcAft>
              <a:buSzPts val="3600"/>
              <a:buFont typeface="Oswald"/>
              <a:buNone/>
              <a:defRPr sz="3600">
                <a:latin typeface="Oswald"/>
                <a:ea typeface="Oswald"/>
                <a:cs typeface="Oswald"/>
                <a:sym typeface="Oswald"/>
              </a:defRPr>
            </a:lvl5pPr>
            <a:lvl6pPr lvl="5" algn="ctr" rtl="0">
              <a:lnSpc>
                <a:spcPct val="100000"/>
              </a:lnSpc>
              <a:spcBef>
                <a:spcPts val="0"/>
              </a:spcBef>
              <a:spcAft>
                <a:spcPts val="0"/>
              </a:spcAft>
              <a:buSzPts val="3600"/>
              <a:buFont typeface="Oswald"/>
              <a:buNone/>
              <a:defRPr sz="3600">
                <a:latin typeface="Oswald"/>
                <a:ea typeface="Oswald"/>
                <a:cs typeface="Oswald"/>
                <a:sym typeface="Oswald"/>
              </a:defRPr>
            </a:lvl6pPr>
            <a:lvl7pPr lvl="6" algn="ctr" rtl="0">
              <a:lnSpc>
                <a:spcPct val="100000"/>
              </a:lnSpc>
              <a:spcBef>
                <a:spcPts val="0"/>
              </a:spcBef>
              <a:spcAft>
                <a:spcPts val="0"/>
              </a:spcAft>
              <a:buSzPts val="3600"/>
              <a:buFont typeface="Oswald"/>
              <a:buNone/>
              <a:defRPr sz="3600">
                <a:latin typeface="Oswald"/>
                <a:ea typeface="Oswald"/>
                <a:cs typeface="Oswald"/>
                <a:sym typeface="Oswald"/>
              </a:defRPr>
            </a:lvl7pPr>
            <a:lvl8pPr lvl="7" algn="ctr" rtl="0">
              <a:lnSpc>
                <a:spcPct val="100000"/>
              </a:lnSpc>
              <a:spcBef>
                <a:spcPts val="0"/>
              </a:spcBef>
              <a:spcAft>
                <a:spcPts val="0"/>
              </a:spcAft>
              <a:buSzPts val="3600"/>
              <a:buFont typeface="Oswald"/>
              <a:buNone/>
              <a:defRPr sz="3600">
                <a:latin typeface="Oswald"/>
                <a:ea typeface="Oswald"/>
                <a:cs typeface="Oswald"/>
                <a:sym typeface="Oswald"/>
              </a:defRPr>
            </a:lvl8pPr>
            <a:lvl9pPr lvl="8" algn="ctr" rtl="0">
              <a:lnSpc>
                <a:spcPct val="100000"/>
              </a:lnSpc>
              <a:spcBef>
                <a:spcPts val="0"/>
              </a:spcBef>
              <a:spcAft>
                <a:spcPts val="0"/>
              </a:spcAft>
              <a:buSzPts val="3600"/>
              <a:buFont typeface="Oswald"/>
              <a:buNone/>
              <a:defRPr sz="3600">
                <a:latin typeface="Oswald"/>
                <a:ea typeface="Oswald"/>
                <a:cs typeface="Oswald"/>
                <a:sym typeface="Oswald"/>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1A2B58"/>
        </a:solidFill>
        <a:effectLst/>
      </p:bgPr>
    </p:bg>
    <p:spTree>
      <p:nvGrpSpPr>
        <p:cNvPr id="1" name="Shape 56"/>
        <p:cNvGrpSpPr/>
        <p:nvPr/>
      </p:nvGrpSpPr>
      <p:grpSpPr>
        <a:xfrm>
          <a:off x="0" y="0"/>
          <a:ext cx="0" cy="0"/>
          <a:chOff x="0" y="0"/>
          <a:chExt cx="0" cy="0"/>
        </a:xfrm>
      </p:grpSpPr>
      <p:sp>
        <p:nvSpPr>
          <p:cNvPr id="57" name="Google Shape;57;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pic>
        <p:nvPicPr>
          <p:cNvPr id="58" name="Google Shape;58;p15"/>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59" name="Google Shape;59;p15"/>
          <p:cNvPicPr preferRelativeResize="0"/>
          <p:nvPr/>
        </p:nvPicPr>
        <p:blipFill rotWithShape="1">
          <a:blip r:embed="rId3">
            <a:alphaModFix/>
          </a:blip>
          <a:srcRect/>
          <a:stretch/>
        </p:blipFill>
        <p:spPr>
          <a:xfrm>
            <a:off x="0" y="0"/>
            <a:ext cx="9144000" cy="51435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311700" y="372500"/>
            <a:ext cx="8520600" cy="7335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A2B58"/>
              </a:buClr>
              <a:buSzPts val="3000"/>
              <a:buFont typeface="Montserrat"/>
              <a:buNone/>
              <a:defRPr>
                <a:solidFill>
                  <a:srgbClr val="1A2B58"/>
                </a:solidFill>
                <a:latin typeface="Montserrat"/>
                <a:ea typeface="Montserrat"/>
                <a:cs typeface="Montserrat"/>
                <a:sym typeface="Montserra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2" name="Google Shape;62;p16"/>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lvl1pPr marL="457200" lvl="0" indent="-323850" rtl="0">
              <a:spcBef>
                <a:spcPts val="0"/>
              </a:spcBef>
              <a:spcAft>
                <a:spcPts val="0"/>
              </a:spcAft>
              <a:buSzPts val="1500"/>
              <a:buFont typeface="Calibri"/>
              <a:buChar char="●"/>
              <a:defRPr b="1">
                <a:solidFill>
                  <a:srgbClr val="434343"/>
                </a:solidFill>
                <a:latin typeface="Calibri"/>
                <a:ea typeface="Calibri"/>
                <a:cs typeface="Calibri"/>
                <a:sym typeface="Calibri"/>
              </a:defRPr>
            </a:lvl1pPr>
            <a:lvl2pPr marL="914400" lvl="1" indent="-317500" rtl="0">
              <a:spcBef>
                <a:spcPts val="1600"/>
              </a:spcBef>
              <a:spcAft>
                <a:spcPts val="0"/>
              </a:spcAft>
              <a:buClr>
                <a:srgbClr val="1A2B58"/>
              </a:buClr>
              <a:buSzPts val="1400"/>
              <a:buFont typeface="Calibri"/>
              <a:buChar char="○"/>
              <a:defRPr b="1">
                <a:solidFill>
                  <a:srgbClr val="434343"/>
                </a:solidFill>
                <a:latin typeface="Calibri"/>
                <a:ea typeface="Calibri"/>
                <a:cs typeface="Calibri"/>
                <a:sym typeface="Calibri"/>
              </a:defRPr>
            </a:lvl2pPr>
            <a:lvl3pPr marL="1371600" lvl="2" indent="-317500" rtl="0">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3pPr>
            <a:lvl4pPr marL="1828800" lvl="3" indent="-317500" rtl="0">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4pPr>
            <a:lvl5pPr marL="2286000" lvl="4" indent="-317500" rtl="0">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5pPr>
            <a:lvl6pPr marL="2743200" lvl="5" indent="-317500" rtl="0">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6pPr>
            <a:lvl7pPr marL="3200400" lvl="6" indent="-317500" rtl="0">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7pPr>
            <a:lvl8pPr marL="3657600" lvl="7" indent="-317500" rtl="0">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8pPr>
            <a:lvl9pPr marL="4114800" lvl="8" indent="-317500" rtl="0">
              <a:spcBef>
                <a:spcPts val="1600"/>
              </a:spcBef>
              <a:spcAft>
                <a:spcPts val="1600"/>
              </a:spcAft>
              <a:buClr>
                <a:srgbClr val="666666"/>
              </a:buClr>
              <a:buSzPts val="1400"/>
              <a:buFont typeface="Calibri"/>
              <a:buChar char="■"/>
              <a:defRPr>
                <a:solidFill>
                  <a:srgbClr val="666666"/>
                </a:solidFill>
                <a:latin typeface="Calibri"/>
                <a:ea typeface="Calibri"/>
                <a:cs typeface="Calibri"/>
                <a:sym typeface="Calibri"/>
              </a:defRPr>
            </a:lvl9pPr>
          </a:lstStyle>
          <a:p>
            <a:endParaRPr/>
          </a:p>
        </p:txBody>
      </p:sp>
      <p:pic>
        <p:nvPicPr>
          <p:cNvPr id="63" name="Google Shape;63;p16"/>
          <p:cNvPicPr preferRelativeResize="0"/>
          <p:nvPr/>
        </p:nvPicPr>
        <p:blipFill>
          <a:blip r:embed="rId2">
            <a:alphaModFix/>
          </a:blip>
          <a:stretch>
            <a:fillRect/>
          </a:stretch>
        </p:blipFill>
        <p:spPr>
          <a:xfrm>
            <a:off x="6338003" y="4568725"/>
            <a:ext cx="2714625" cy="47542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1">
  <p:cSld name="TITLE_AND_BODY_1">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7"/>
          <p:cNvSpPr txBox="1">
            <a:spLocks noGrp="1"/>
          </p:cNvSpPr>
          <p:nvPr>
            <p:ph type="title"/>
          </p:nvPr>
        </p:nvSpPr>
        <p:spPr>
          <a:xfrm>
            <a:off x="311700" y="372500"/>
            <a:ext cx="8520600" cy="7335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000"/>
              <a:buFont typeface="Montserrat"/>
              <a:buNone/>
              <a:defRPr>
                <a:solidFill>
                  <a:schemeClr val="lt1"/>
                </a:solidFill>
                <a:latin typeface="Montserrat"/>
                <a:ea typeface="Montserrat"/>
                <a:cs typeface="Montserrat"/>
                <a:sym typeface="Montserra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6" name="Google Shape;66;p17"/>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lvl1pPr marL="457200" lvl="0" indent="-323850" rtl="0">
              <a:spcBef>
                <a:spcPts val="0"/>
              </a:spcBef>
              <a:spcAft>
                <a:spcPts val="0"/>
              </a:spcAft>
              <a:buClr>
                <a:srgbClr val="C2FEFF"/>
              </a:buClr>
              <a:buSzPts val="1500"/>
              <a:buFont typeface="Calibri"/>
              <a:buChar char="●"/>
              <a:defRPr b="1">
                <a:solidFill>
                  <a:schemeClr val="lt1"/>
                </a:solidFill>
                <a:latin typeface="Calibri"/>
                <a:ea typeface="Calibri"/>
                <a:cs typeface="Calibri"/>
                <a:sym typeface="Calibri"/>
              </a:defRPr>
            </a:lvl1pPr>
            <a:lvl2pPr marL="914400" lvl="1" indent="-317500" rtl="0">
              <a:spcBef>
                <a:spcPts val="1600"/>
              </a:spcBef>
              <a:spcAft>
                <a:spcPts val="0"/>
              </a:spcAft>
              <a:buClr>
                <a:srgbClr val="C2FEFF"/>
              </a:buClr>
              <a:buSzPts val="1400"/>
              <a:buFont typeface="Calibri"/>
              <a:buChar char="○"/>
              <a:defRPr b="1">
                <a:solidFill>
                  <a:schemeClr val="lt1"/>
                </a:solidFill>
                <a:latin typeface="Calibri"/>
                <a:ea typeface="Calibri"/>
                <a:cs typeface="Calibri"/>
                <a:sym typeface="Calibri"/>
              </a:defRPr>
            </a:lvl2pPr>
            <a:lvl3pPr marL="1371600" lvl="2" indent="-317500" rtl="0">
              <a:spcBef>
                <a:spcPts val="1600"/>
              </a:spcBef>
              <a:spcAft>
                <a:spcPts val="0"/>
              </a:spcAft>
              <a:buClr>
                <a:schemeClr val="lt1"/>
              </a:buClr>
              <a:buSzPts val="1400"/>
              <a:buFont typeface="Calibri"/>
              <a:buChar char="■"/>
              <a:defRPr>
                <a:solidFill>
                  <a:schemeClr val="lt1"/>
                </a:solidFill>
                <a:latin typeface="Calibri"/>
                <a:ea typeface="Calibri"/>
                <a:cs typeface="Calibri"/>
                <a:sym typeface="Calibri"/>
              </a:defRPr>
            </a:lvl3pPr>
            <a:lvl4pPr marL="1828800" lvl="3" indent="-317500" rtl="0">
              <a:spcBef>
                <a:spcPts val="1600"/>
              </a:spcBef>
              <a:spcAft>
                <a:spcPts val="0"/>
              </a:spcAft>
              <a:buClr>
                <a:schemeClr val="lt1"/>
              </a:buClr>
              <a:buSzPts val="1400"/>
              <a:buFont typeface="Calibri"/>
              <a:buChar char="●"/>
              <a:defRPr>
                <a:solidFill>
                  <a:schemeClr val="lt1"/>
                </a:solidFill>
                <a:latin typeface="Calibri"/>
                <a:ea typeface="Calibri"/>
                <a:cs typeface="Calibri"/>
                <a:sym typeface="Calibri"/>
              </a:defRPr>
            </a:lvl4pPr>
            <a:lvl5pPr marL="2286000" lvl="4" indent="-317500" rtl="0">
              <a:spcBef>
                <a:spcPts val="1600"/>
              </a:spcBef>
              <a:spcAft>
                <a:spcPts val="0"/>
              </a:spcAft>
              <a:buClr>
                <a:schemeClr val="lt1"/>
              </a:buClr>
              <a:buSzPts val="1400"/>
              <a:buFont typeface="Calibri"/>
              <a:buChar char="○"/>
              <a:defRPr>
                <a:solidFill>
                  <a:schemeClr val="lt1"/>
                </a:solidFill>
                <a:latin typeface="Calibri"/>
                <a:ea typeface="Calibri"/>
                <a:cs typeface="Calibri"/>
                <a:sym typeface="Calibri"/>
              </a:defRPr>
            </a:lvl5pPr>
            <a:lvl6pPr marL="2743200" lvl="5" indent="-317500" rtl="0">
              <a:spcBef>
                <a:spcPts val="1600"/>
              </a:spcBef>
              <a:spcAft>
                <a:spcPts val="0"/>
              </a:spcAft>
              <a:buClr>
                <a:schemeClr val="lt1"/>
              </a:buClr>
              <a:buSzPts val="1400"/>
              <a:buFont typeface="Calibri"/>
              <a:buChar char="■"/>
              <a:defRPr>
                <a:solidFill>
                  <a:schemeClr val="lt1"/>
                </a:solidFill>
                <a:latin typeface="Calibri"/>
                <a:ea typeface="Calibri"/>
                <a:cs typeface="Calibri"/>
                <a:sym typeface="Calibri"/>
              </a:defRPr>
            </a:lvl6pPr>
            <a:lvl7pPr marL="3200400" lvl="6" indent="-317500" rtl="0">
              <a:spcBef>
                <a:spcPts val="1600"/>
              </a:spcBef>
              <a:spcAft>
                <a:spcPts val="0"/>
              </a:spcAft>
              <a:buClr>
                <a:schemeClr val="lt1"/>
              </a:buClr>
              <a:buSzPts val="1400"/>
              <a:buFont typeface="Calibri"/>
              <a:buChar char="●"/>
              <a:defRPr>
                <a:solidFill>
                  <a:schemeClr val="lt1"/>
                </a:solidFill>
                <a:latin typeface="Calibri"/>
                <a:ea typeface="Calibri"/>
                <a:cs typeface="Calibri"/>
                <a:sym typeface="Calibri"/>
              </a:defRPr>
            </a:lvl7pPr>
            <a:lvl8pPr marL="3657600" lvl="7" indent="-317500" rtl="0">
              <a:spcBef>
                <a:spcPts val="1600"/>
              </a:spcBef>
              <a:spcAft>
                <a:spcPts val="0"/>
              </a:spcAft>
              <a:buClr>
                <a:schemeClr val="lt1"/>
              </a:buClr>
              <a:buSzPts val="1400"/>
              <a:buFont typeface="Calibri"/>
              <a:buChar char="○"/>
              <a:defRPr>
                <a:solidFill>
                  <a:schemeClr val="lt1"/>
                </a:solidFill>
                <a:latin typeface="Calibri"/>
                <a:ea typeface="Calibri"/>
                <a:cs typeface="Calibri"/>
                <a:sym typeface="Calibri"/>
              </a:defRPr>
            </a:lvl8pPr>
            <a:lvl9pPr marL="4114800" lvl="8" indent="-317500" rtl="0">
              <a:spcBef>
                <a:spcPts val="1600"/>
              </a:spcBef>
              <a:spcAft>
                <a:spcPts val="1600"/>
              </a:spcAft>
              <a:buClr>
                <a:schemeClr val="lt1"/>
              </a:buClr>
              <a:buSzPts val="1400"/>
              <a:buFont typeface="Calibri"/>
              <a:buChar char="■"/>
              <a:defRPr>
                <a:solidFill>
                  <a:schemeClr val="lt1"/>
                </a:solidFill>
                <a:latin typeface="Calibri"/>
                <a:ea typeface="Calibri"/>
                <a:cs typeface="Calibri"/>
                <a:sym typeface="Calibri"/>
              </a:defRPr>
            </a:lvl9pPr>
          </a:lstStyle>
          <a:p>
            <a:endParaRPr/>
          </a:p>
        </p:txBody>
      </p:sp>
      <p:pic>
        <p:nvPicPr>
          <p:cNvPr id="67" name="Google Shape;67;p17"/>
          <p:cNvPicPr preferRelativeResize="0"/>
          <p:nvPr/>
        </p:nvPicPr>
        <p:blipFill>
          <a:blip r:embed="rId3">
            <a:alphaModFix/>
          </a:blip>
          <a:stretch>
            <a:fillRect/>
          </a:stretch>
        </p:blipFill>
        <p:spPr>
          <a:xfrm>
            <a:off x="6338003" y="4568725"/>
            <a:ext cx="2714625" cy="4754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8"/>
        <p:cNvGrpSpPr/>
        <p:nvPr/>
      </p:nvGrpSpPr>
      <p:grpSpPr>
        <a:xfrm>
          <a:off x="0" y="0"/>
          <a:ext cx="0" cy="0"/>
          <a:chOff x="0" y="0"/>
          <a:chExt cx="0" cy="0"/>
        </a:xfrm>
      </p:grpSpPr>
      <p:sp>
        <p:nvSpPr>
          <p:cNvPr id="69" name="Google Shape;69;p18"/>
          <p:cNvSpPr txBox="1">
            <a:spLocks noGrp="1"/>
          </p:cNvSpPr>
          <p:nvPr>
            <p:ph type="title"/>
          </p:nvPr>
        </p:nvSpPr>
        <p:spPr>
          <a:xfrm>
            <a:off x="311700" y="372500"/>
            <a:ext cx="8520600" cy="7335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A2B58"/>
              </a:buClr>
              <a:buSzPts val="3000"/>
              <a:buFont typeface="Montserrat"/>
              <a:buNone/>
              <a:defRPr>
                <a:solidFill>
                  <a:srgbClr val="1A2B58"/>
                </a:solidFill>
                <a:latin typeface="Montserrat"/>
                <a:ea typeface="Montserrat"/>
                <a:cs typeface="Montserrat"/>
                <a:sym typeface="Montserra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0" name="Google Shape;70;p18"/>
          <p:cNvSpPr txBox="1">
            <a:spLocks noGrp="1"/>
          </p:cNvSpPr>
          <p:nvPr>
            <p:ph type="body" idx="1"/>
          </p:nvPr>
        </p:nvSpPr>
        <p:spPr>
          <a:xfrm>
            <a:off x="311700" y="1468825"/>
            <a:ext cx="3975600" cy="3099900"/>
          </a:xfrm>
          <a:prstGeom prst="rect">
            <a:avLst/>
          </a:prstGeom>
        </p:spPr>
        <p:txBody>
          <a:bodyPr spcFirstLastPara="1" wrap="square" lIns="91425" tIns="91425" rIns="91425" bIns="91425" anchor="t" anchorCtr="0">
            <a:noAutofit/>
          </a:bodyPr>
          <a:lstStyle>
            <a:lvl1pPr marL="457200" lvl="0" indent="-323850" rtl="0">
              <a:spcBef>
                <a:spcPts val="0"/>
              </a:spcBef>
              <a:spcAft>
                <a:spcPts val="0"/>
              </a:spcAft>
              <a:buSzPts val="1500"/>
              <a:buFont typeface="Calibri"/>
              <a:buChar char="●"/>
              <a:defRPr b="1">
                <a:solidFill>
                  <a:srgbClr val="434343"/>
                </a:solidFill>
                <a:latin typeface="Calibri"/>
                <a:ea typeface="Calibri"/>
                <a:cs typeface="Calibri"/>
                <a:sym typeface="Calibri"/>
              </a:defRPr>
            </a:lvl1pPr>
            <a:lvl2pPr marL="914400" lvl="1" indent="-317500" rtl="0">
              <a:spcBef>
                <a:spcPts val="1600"/>
              </a:spcBef>
              <a:spcAft>
                <a:spcPts val="0"/>
              </a:spcAft>
              <a:buClr>
                <a:srgbClr val="1A2B58"/>
              </a:buClr>
              <a:buSzPts val="1400"/>
              <a:buFont typeface="Calibri"/>
              <a:buChar char="○"/>
              <a:defRPr b="1">
                <a:solidFill>
                  <a:srgbClr val="434343"/>
                </a:solidFill>
                <a:latin typeface="Calibri"/>
                <a:ea typeface="Calibri"/>
                <a:cs typeface="Calibri"/>
                <a:sym typeface="Calibri"/>
              </a:defRPr>
            </a:lvl2pPr>
            <a:lvl3pPr marL="1371600" lvl="2" indent="-317500" rtl="0">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3pPr>
            <a:lvl4pPr marL="1828800" lvl="3" indent="-317500" rtl="0">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4pPr>
            <a:lvl5pPr marL="2286000" lvl="4" indent="-317500" rtl="0">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5pPr>
            <a:lvl6pPr marL="2743200" lvl="5" indent="-317500" rtl="0">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6pPr>
            <a:lvl7pPr marL="3200400" lvl="6" indent="-317500" rtl="0">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7pPr>
            <a:lvl8pPr marL="3657600" lvl="7" indent="-317500" rtl="0">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8pPr>
            <a:lvl9pPr marL="4114800" lvl="8" indent="-317500" rtl="0">
              <a:spcBef>
                <a:spcPts val="1600"/>
              </a:spcBef>
              <a:spcAft>
                <a:spcPts val="1600"/>
              </a:spcAft>
              <a:buClr>
                <a:srgbClr val="666666"/>
              </a:buClr>
              <a:buSzPts val="1400"/>
              <a:buFont typeface="Calibri"/>
              <a:buChar char="■"/>
              <a:defRPr>
                <a:solidFill>
                  <a:srgbClr val="666666"/>
                </a:solidFill>
                <a:latin typeface="Calibri"/>
                <a:ea typeface="Calibri"/>
                <a:cs typeface="Calibri"/>
                <a:sym typeface="Calibri"/>
              </a:defRPr>
            </a:lvl9pPr>
          </a:lstStyle>
          <a:p>
            <a:endParaRPr/>
          </a:p>
        </p:txBody>
      </p:sp>
      <p:sp>
        <p:nvSpPr>
          <p:cNvPr id="71" name="Google Shape;71;p18"/>
          <p:cNvSpPr txBox="1">
            <a:spLocks noGrp="1"/>
          </p:cNvSpPr>
          <p:nvPr>
            <p:ph type="body" idx="2"/>
          </p:nvPr>
        </p:nvSpPr>
        <p:spPr>
          <a:xfrm>
            <a:off x="4856700" y="1468825"/>
            <a:ext cx="3975600" cy="3099900"/>
          </a:xfrm>
          <a:prstGeom prst="rect">
            <a:avLst/>
          </a:prstGeom>
        </p:spPr>
        <p:txBody>
          <a:bodyPr spcFirstLastPara="1" wrap="square" lIns="91425" tIns="91425" rIns="91425" bIns="91425" anchor="t" anchorCtr="0">
            <a:noAutofit/>
          </a:bodyPr>
          <a:lstStyle>
            <a:lvl1pPr marL="457200" lvl="0" indent="-323850" rtl="0">
              <a:spcBef>
                <a:spcPts val="0"/>
              </a:spcBef>
              <a:spcAft>
                <a:spcPts val="0"/>
              </a:spcAft>
              <a:buSzPts val="1500"/>
              <a:buFont typeface="Calibri"/>
              <a:buChar char="●"/>
              <a:defRPr b="1">
                <a:solidFill>
                  <a:srgbClr val="434343"/>
                </a:solidFill>
                <a:latin typeface="Calibri"/>
                <a:ea typeface="Calibri"/>
                <a:cs typeface="Calibri"/>
                <a:sym typeface="Calibri"/>
              </a:defRPr>
            </a:lvl1pPr>
            <a:lvl2pPr marL="914400" lvl="1" indent="-317500" rtl="0">
              <a:spcBef>
                <a:spcPts val="1600"/>
              </a:spcBef>
              <a:spcAft>
                <a:spcPts val="0"/>
              </a:spcAft>
              <a:buClr>
                <a:srgbClr val="1A2B58"/>
              </a:buClr>
              <a:buSzPts val="1400"/>
              <a:buFont typeface="Calibri"/>
              <a:buChar char="○"/>
              <a:defRPr b="1">
                <a:solidFill>
                  <a:srgbClr val="434343"/>
                </a:solidFill>
                <a:latin typeface="Calibri"/>
                <a:ea typeface="Calibri"/>
                <a:cs typeface="Calibri"/>
                <a:sym typeface="Calibri"/>
              </a:defRPr>
            </a:lvl2pPr>
            <a:lvl3pPr marL="1371600" lvl="2" indent="-317500" rtl="0">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3pPr>
            <a:lvl4pPr marL="1828800" lvl="3" indent="-317500" rtl="0">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4pPr>
            <a:lvl5pPr marL="2286000" lvl="4" indent="-317500" rtl="0">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5pPr>
            <a:lvl6pPr marL="2743200" lvl="5" indent="-317500" rtl="0">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6pPr>
            <a:lvl7pPr marL="3200400" lvl="6" indent="-317500" rtl="0">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7pPr>
            <a:lvl8pPr marL="3657600" lvl="7" indent="-317500" rtl="0">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8pPr>
            <a:lvl9pPr marL="4114800" lvl="8" indent="-317500" rtl="0">
              <a:spcBef>
                <a:spcPts val="1600"/>
              </a:spcBef>
              <a:spcAft>
                <a:spcPts val="1600"/>
              </a:spcAft>
              <a:buClr>
                <a:srgbClr val="666666"/>
              </a:buClr>
              <a:buSzPts val="1400"/>
              <a:buFont typeface="Calibri"/>
              <a:buChar char="■"/>
              <a:defRPr>
                <a:solidFill>
                  <a:srgbClr val="666666"/>
                </a:solidFill>
                <a:latin typeface="Calibri"/>
                <a:ea typeface="Calibri"/>
                <a:cs typeface="Calibri"/>
                <a:sym typeface="Calibri"/>
              </a:defRPr>
            </a:lvl9pPr>
          </a:lstStyle>
          <a:p>
            <a:endParaRPr/>
          </a:p>
        </p:txBody>
      </p:sp>
      <p:pic>
        <p:nvPicPr>
          <p:cNvPr id="72" name="Google Shape;72;p18"/>
          <p:cNvPicPr preferRelativeResize="0"/>
          <p:nvPr/>
        </p:nvPicPr>
        <p:blipFill>
          <a:blip r:embed="rId2">
            <a:alphaModFix/>
          </a:blip>
          <a:stretch>
            <a:fillRect/>
          </a:stretch>
        </p:blipFill>
        <p:spPr>
          <a:xfrm>
            <a:off x="6338003" y="4568725"/>
            <a:ext cx="2714625" cy="47542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372500"/>
            <a:ext cx="8520600" cy="7335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A2B58"/>
              </a:buClr>
              <a:buSzPts val="3000"/>
              <a:buFont typeface="Montserrat"/>
              <a:buNone/>
              <a:defRPr>
                <a:solidFill>
                  <a:srgbClr val="1A2B58"/>
                </a:solidFill>
                <a:latin typeface="Montserrat"/>
                <a:ea typeface="Montserrat"/>
                <a:cs typeface="Montserrat"/>
                <a:sym typeface="Montserra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75" name="Google Shape;75;p19"/>
          <p:cNvPicPr preferRelativeResize="0"/>
          <p:nvPr/>
        </p:nvPicPr>
        <p:blipFill>
          <a:blip r:embed="rId2">
            <a:alphaModFix/>
          </a:blip>
          <a:stretch>
            <a:fillRect/>
          </a:stretch>
        </p:blipFill>
        <p:spPr>
          <a:xfrm>
            <a:off x="6338003" y="4568725"/>
            <a:ext cx="2714625" cy="4754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6"/>
        <p:cNvGrpSpPr/>
        <p:nvPr/>
      </p:nvGrpSpPr>
      <p:grpSpPr>
        <a:xfrm>
          <a:off x="0" y="0"/>
          <a:ext cx="0" cy="0"/>
          <a:chOff x="0" y="0"/>
          <a:chExt cx="0" cy="0"/>
        </a:xfrm>
      </p:grpSpPr>
      <p:sp>
        <p:nvSpPr>
          <p:cNvPr id="77" name="Google Shape;77;p20"/>
          <p:cNvSpPr txBox="1">
            <a:spLocks noGrp="1"/>
          </p:cNvSpPr>
          <p:nvPr>
            <p:ph type="title"/>
          </p:nvPr>
        </p:nvSpPr>
        <p:spPr>
          <a:xfrm>
            <a:off x="311700" y="631800"/>
            <a:ext cx="5452800" cy="755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A2B58"/>
              </a:buClr>
              <a:buSzPts val="2400"/>
              <a:buFont typeface="Montserrat"/>
              <a:buNone/>
              <a:defRPr sz="2400">
                <a:solidFill>
                  <a:srgbClr val="1A2B58"/>
                </a:solidFill>
                <a:latin typeface="Montserrat"/>
                <a:ea typeface="Montserrat"/>
                <a:cs typeface="Montserrat"/>
                <a:sym typeface="Montserrat"/>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8" name="Google Shape;78;p20"/>
          <p:cNvSpPr txBox="1">
            <a:spLocks noGrp="1"/>
          </p:cNvSpPr>
          <p:nvPr>
            <p:ph type="body" idx="1"/>
          </p:nvPr>
        </p:nvSpPr>
        <p:spPr>
          <a:xfrm>
            <a:off x="311700" y="1473875"/>
            <a:ext cx="5696100" cy="3020100"/>
          </a:xfrm>
          <a:prstGeom prst="rect">
            <a:avLst/>
          </a:prstGeom>
        </p:spPr>
        <p:txBody>
          <a:bodyPr spcFirstLastPara="1" wrap="square" lIns="91425" tIns="91425" rIns="91425" bIns="91425" anchor="t" anchorCtr="0">
            <a:noAutofit/>
          </a:bodyPr>
          <a:lstStyle>
            <a:lvl1pPr marL="457200" lvl="0" indent="-323850" rtl="0">
              <a:spcBef>
                <a:spcPts val="0"/>
              </a:spcBef>
              <a:spcAft>
                <a:spcPts val="0"/>
              </a:spcAft>
              <a:buSzPts val="1500"/>
              <a:buFont typeface="Calibri"/>
              <a:buChar char="●"/>
              <a:defRPr b="1">
                <a:solidFill>
                  <a:srgbClr val="434343"/>
                </a:solidFill>
                <a:latin typeface="Calibri"/>
                <a:ea typeface="Calibri"/>
                <a:cs typeface="Calibri"/>
                <a:sym typeface="Calibri"/>
              </a:defRPr>
            </a:lvl1pPr>
            <a:lvl2pPr marL="914400" lvl="1" indent="-317500" rtl="0">
              <a:spcBef>
                <a:spcPts val="1600"/>
              </a:spcBef>
              <a:spcAft>
                <a:spcPts val="0"/>
              </a:spcAft>
              <a:buClr>
                <a:srgbClr val="1A2B58"/>
              </a:buClr>
              <a:buSzPts val="1400"/>
              <a:buFont typeface="Calibri"/>
              <a:buChar char="○"/>
              <a:defRPr b="1">
                <a:solidFill>
                  <a:srgbClr val="434343"/>
                </a:solidFill>
                <a:latin typeface="Calibri"/>
                <a:ea typeface="Calibri"/>
                <a:cs typeface="Calibri"/>
                <a:sym typeface="Calibri"/>
              </a:defRPr>
            </a:lvl2pPr>
            <a:lvl3pPr marL="1371600" lvl="2" indent="-317500" rtl="0">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3pPr>
            <a:lvl4pPr marL="1828800" lvl="3" indent="-317500" rtl="0">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4pPr>
            <a:lvl5pPr marL="2286000" lvl="4" indent="-317500" rtl="0">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5pPr>
            <a:lvl6pPr marL="2743200" lvl="5" indent="-317500" rtl="0">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6pPr>
            <a:lvl7pPr marL="3200400" lvl="6" indent="-317500" rtl="0">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7pPr>
            <a:lvl8pPr marL="3657600" lvl="7" indent="-317500" rtl="0">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8pPr>
            <a:lvl9pPr marL="4114800" lvl="8" indent="-317500" rtl="0">
              <a:spcBef>
                <a:spcPts val="1600"/>
              </a:spcBef>
              <a:spcAft>
                <a:spcPts val="1600"/>
              </a:spcAft>
              <a:buClr>
                <a:srgbClr val="666666"/>
              </a:buClr>
              <a:buSzPts val="1400"/>
              <a:buFont typeface="Calibri"/>
              <a:buChar char="■"/>
              <a:defRPr>
                <a:solidFill>
                  <a:srgbClr val="666666"/>
                </a:solidFill>
                <a:latin typeface="Calibri"/>
                <a:ea typeface="Calibri"/>
                <a:cs typeface="Calibri"/>
                <a:sym typeface="Calibri"/>
              </a:defRPr>
            </a:lvl9pPr>
          </a:lstStyle>
          <a:p>
            <a:endParaRPr/>
          </a:p>
        </p:txBody>
      </p:sp>
      <p:pic>
        <p:nvPicPr>
          <p:cNvPr id="79" name="Google Shape;79;p20"/>
          <p:cNvPicPr preferRelativeResize="0"/>
          <p:nvPr/>
        </p:nvPicPr>
        <p:blipFill>
          <a:blip r:embed="rId2">
            <a:alphaModFix/>
          </a:blip>
          <a:stretch>
            <a:fillRect/>
          </a:stretch>
        </p:blipFill>
        <p:spPr>
          <a:xfrm>
            <a:off x="6338003" y="4568725"/>
            <a:ext cx="2714625" cy="4754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80"/>
        <p:cNvGrpSpPr/>
        <p:nvPr/>
      </p:nvGrpSpPr>
      <p:grpSpPr>
        <a:xfrm>
          <a:off x="0" y="0"/>
          <a:ext cx="0" cy="0"/>
          <a:chOff x="0" y="0"/>
          <a:chExt cx="0" cy="0"/>
        </a:xfrm>
      </p:grpSpPr>
      <p:sp>
        <p:nvSpPr>
          <p:cNvPr id="81" name="Google Shape;81;p21"/>
          <p:cNvSpPr txBox="1">
            <a:spLocks noGrp="1"/>
          </p:cNvSpPr>
          <p:nvPr>
            <p:ph type="title"/>
          </p:nvPr>
        </p:nvSpPr>
        <p:spPr>
          <a:xfrm>
            <a:off x="1732950" y="528900"/>
            <a:ext cx="5678100" cy="408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800"/>
              <a:buFont typeface="Montserrat"/>
              <a:buNone/>
              <a:defRPr sz="4800">
                <a:solidFill>
                  <a:schemeClr val="lt1"/>
                </a:solidFill>
                <a:latin typeface="Montserrat"/>
                <a:ea typeface="Montserrat"/>
                <a:cs typeface="Montserrat"/>
                <a:sym typeface="Montserrat"/>
              </a:defRPr>
            </a:lvl1pPr>
            <a:lvl2pPr lvl="1" rtl="0">
              <a:spcBef>
                <a:spcPts val="0"/>
              </a:spcBef>
              <a:spcAft>
                <a:spcPts val="0"/>
              </a:spcAft>
              <a:buClr>
                <a:schemeClr val="lt1"/>
              </a:buClr>
              <a:buSzPts val="5400"/>
              <a:buFont typeface="Montserrat"/>
              <a:buNone/>
              <a:defRPr sz="5400" b="1">
                <a:solidFill>
                  <a:schemeClr val="lt1"/>
                </a:solidFill>
                <a:latin typeface="Montserrat"/>
                <a:ea typeface="Montserrat"/>
                <a:cs typeface="Montserrat"/>
                <a:sym typeface="Montserrat"/>
              </a:defRPr>
            </a:lvl2pPr>
            <a:lvl3pPr lvl="2" rtl="0">
              <a:spcBef>
                <a:spcPts val="0"/>
              </a:spcBef>
              <a:spcAft>
                <a:spcPts val="0"/>
              </a:spcAft>
              <a:buClr>
                <a:schemeClr val="lt1"/>
              </a:buClr>
              <a:buSzPts val="5400"/>
              <a:buFont typeface="Montserrat"/>
              <a:buNone/>
              <a:defRPr sz="5400" b="1">
                <a:solidFill>
                  <a:schemeClr val="lt1"/>
                </a:solidFill>
                <a:latin typeface="Montserrat"/>
                <a:ea typeface="Montserrat"/>
                <a:cs typeface="Montserrat"/>
                <a:sym typeface="Montserrat"/>
              </a:defRPr>
            </a:lvl3pPr>
            <a:lvl4pPr lvl="3" rtl="0">
              <a:spcBef>
                <a:spcPts val="0"/>
              </a:spcBef>
              <a:spcAft>
                <a:spcPts val="0"/>
              </a:spcAft>
              <a:buClr>
                <a:schemeClr val="lt1"/>
              </a:buClr>
              <a:buSzPts val="5400"/>
              <a:buFont typeface="Montserrat"/>
              <a:buNone/>
              <a:defRPr sz="5400" b="1">
                <a:solidFill>
                  <a:schemeClr val="lt1"/>
                </a:solidFill>
                <a:latin typeface="Montserrat"/>
                <a:ea typeface="Montserrat"/>
                <a:cs typeface="Montserrat"/>
                <a:sym typeface="Montserrat"/>
              </a:defRPr>
            </a:lvl4pPr>
            <a:lvl5pPr lvl="4" rtl="0">
              <a:spcBef>
                <a:spcPts val="0"/>
              </a:spcBef>
              <a:spcAft>
                <a:spcPts val="0"/>
              </a:spcAft>
              <a:buClr>
                <a:schemeClr val="lt1"/>
              </a:buClr>
              <a:buSzPts val="5400"/>
              <a:buFont typeface="Montserrat"/>
              <a:buNone/>
              <a:defRPr sz="5400" b="1">
                <a:solidFill>
                  <a:schemeClr val="lt1"/>
                </a:solidFill>
                <a:latin typeface="Montserrat"/>
                <a:ea typeface="Montserrat"/>
                <a:cs typeface="Montserrat"/>
                <a:sym typeface="Montserrat"/>
              </a:defRPr>
            </a:lvl5pPr>
            <a:lvl6pPr lvl="5" rtl="0">
              <a:spcBef>
                <a:spcPts val="0"/>
              </a:spcBef>
              <a:spcAft>
                <a:spcPts val="0"/>
              </a:spcAft>
              <a:buClr>
                <a:schemeClr val="lt1"/>
              </a:buClr>
              <a:buSzPts val="5400"/>
              <a:buFont typeface="Montserrat"/>
              <a:buNone/>
              <a:defRPr sz="5400" b="1">
                <a:solidFill>
                  <a:schemeClr val="lt1"/>
                </a:solidFill>
                <a:latin typeface="Montserrat"/>
                <a:ea typeface="Montserrat"/>
                <a:cs typeface="Montserrat"/>
                <a:sym typeface="Montserrat"/>
              </a:defRPr>
            </a:lvl6pPr>
            <a:lvl7pPr lvl="6" rtl="0">
              <a:spcBef>
                <a:spcPts val="0"/>
              </a:spcBef>
              <a:spcAft>
                <a:spcPts val="0"/>
              </a:spcAft>
              <a:buClr>
                <a:schemeClr val="lt1"/>
              </a:buClr>
              <a:buSzPts val="5400"/>
              <a:buFont typeface="Montserrat"/>
              <a:buNone/>
              <a:defRPr sz="5400" b="1">
                <a:solidFill>
                  <a:schemeClr val="lt1"/>
                </a:solidFill>
                <a:latin typeface="Montserrat"/>
                <a:ea typeface="Montserrat"/>
                <a:cs typeface="Montserrat"/>
                <a:sym typeface="Montserrat"/>
              </a:defRPr>
            </a:lvl7pPr>
            <a:lvl8pPr lvl="7" rtl="0">
              <a:spcBef>
                <a:spcPts val="0"/>
              </a:spcBef>
              <a:spcAft>
                <a:spcPts val="0"/>
              </a:spcAft>
              <a:buClr>
                <a:schemeClr val="lt1"/>
              </a:buClr>
              <a:buSzPts val="5400"/>
              <a:buFont typeface="Montserrat"/>
              <a:buNone/>
              <a:defRPr sz="5400" b="1">
                <a:solidFill>
                  <a:schemeClr val="lt1"/>
                </a:solidFill>
                <a:latin typeface="Montserrat"/>
                <a:ea typeface="Montserrat"/>
                <a:cs typeface="Montserrat"/>
                <a:sym typeface="Montserrat"/>
              </a:defRPr>
            </a:lvl8pPr>
            <a:lvl9pPr lvl="8" rtl="0">
              <a:spcBef>
                <a:spcPts val="0"/>
              </a:spcBef>
              <a:spcAft>
                <a:spcPts val="0"/>
              </a:spcAft>
              <a:buClr>
                <a:schemeClr val="lt1"/>
              </a:buClr>
              <a:buSzPts val="5400"/>
              <a:buFont typeface="Montserrat"/>
              <a:buNone/>
              <a:defRPr sz="5400" b="1">
                <a:solidFill>
                  <a:schemeClr val="lt1"/>
                </a:solidFill>
                <a:latin typeface="Montserrat"/>
                <a:ea typeface="Montserrat"/>
                <a:cs typeface="Montserrat"/>
                <a:sym typeface="Montserrat"/>
              </a:defRPr>
            </a:lvl9pPr>
          </a:lstStyle>
          <a:p>
            <a:endParaRPr/>
          </a:p>
        </p:txBody>
      </p:sp>
      <p:pic>
        <p:nvPicPr>
          <p:cNvPr id="82" name="Google Shape;82;p21"/>
          <p:cNvPicPr preferRelativeResize="0"/>
          <p:nvPr/>
        </p:nvPicPr>
        <p:blipFill>
          <a:blip r:embed="rId3">
            <a:alphaModFix/>
          </a:blip>
          <a:stretch>
            <a:fillRect/>
          </a:stretch>
        </p:blipFill>
        <p:spPr>
          <a:xfrm>
            <a:off x="6338003" y="4568725"/>
            <a:ext cx="2714625" cy="4754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1 1">
  <p:cSld name="MAIN_POINT_1_1">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22"/>
          <p:cNvSpPr txBox="1">
            <a:spLocks noGrp="1"/>
          </p:cNvSpPr>
          <p:nvPr>
            <p:ph type="title"/>
          </p:nvPr>
        </p:nvSpPr>
        <p:spPr>
          <a:xfrm>
            <a:off x="1732950" y="528900"/>
            <a:ext cx="5678100" cy="408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800"/>
              <a:buFont typeface="Montserrat"/>
              <a:buNone/>
              <a:defRPr sz="4800">
                <a:solidFill>
                  <a:schemeClr val="lt1"/>
                </a:solidFill>
                <a:latin typeface="Montserrat"/>
                <a:ea typeface="Montserrat"/>
                <a:cs typeface="Montserrat"/>
                <a:sym typeface="Montserrat"/>
              </a:defRPr>
            </a:lvl1pPr>
            <a:lvl2pPr lvl="1" rtl="0">
              <a:spcBef>
                <a:spcPts val="0"/>
              </a:spcBef>
              <a:spcAft>
                <a:spcPts val="0"/>
              </a:spcAft>
              <a:buClr>
                <a:schemeClr val="lt1"/>
              </a:buClr>
              <a:buSzPts val="5400"/>
              <a:buFont typeface="Montserrat"/>
              <a:buNone/>
              <a:defRPr sz="5400" b="1">
                <a:solidFill>
                  <a:schemeClr val="lt1"/>
                </a:solidFill>
                <a:latin typeface="Montserrat"/>
                <a:ea typeface="Montserrat"/>
                <a:cs typeface="Montserrat"/>
                <a:sym typeface="Montserrat"/>
              </a:defRPr>
            </a:lvl2pPr>
            <a:lvl3pPr lvl="2" rtl="0">
              <a:spcBef>
                <a:spcPts val="0"/>
              </a:spcBef>
              <a:spcAft>
                <a:spcPts val="0"/>
              </a:spcAft>
              <a:buClr>
                <a:schemeClr val="lt1"/>
              </a:buClr>
              <a:buSzPts val="5400"/>
              <a:buFont typeface="Montserrat"/>
              <a:buNone/>
              <a:defRPr sz="5400" b="1">
                <a:solidFill>
                  <a:schemeClr val="lt1"/>
                </a:solidFill>
                <a:latin typeface="Montserrat"/>
                <a:ea typeface="Montserrat"/>
                <a:cs typeface="Montserrat"/>
                <a:sym typeface="Montserrat"/>
              </a:defRPr>
            </a:lvl3pPr>
            <a:lvl4pPr lvl="3" rtl="0">
              <a:spcBef>
                <a:spcPts val="0"/>
              </a:spcBef>
              <a:spcAft>
                <a:spcPts val="0"/>
              </a:spcAft>
              <a:buClr>
                <a:schemeClr val="lt1"/>
              </a:buClr>
              <a:buSzPts val="5400"/>
              <a:buFont typeface="Montserrat"/>
              <a:buNone/>
              <a:defRPr sz="5400" b="1">
                <a:solidFill>
                  <a:schemeClr val="lt1"/>
                </a:solidFill>
                <a:latin typeface="Montserrat"/>
                <a:ea typeface="Montserrat"/>
                <a:cs typeface="Montserrat"/>
                <a:sym typeface="Montserrat"/>
              </a:defRPr>
            </a:lvl4pPr>
            <a:lvl5pPr lvl="4" rtl="0">
              <a:spcBef>
                <a:spcPts val="0"/>
              </a:spcBef>
              <a:spcAft>
                <a:spcPts val="0"/>
              </a:spcAft>
              <a:buClr>
                <a:schemeClr val="lt1"/>
              </a:buClr>
              <a:buSzPts val="5400"/>
              <a:buFont typeface="Montserrat"/>
              <a:buNone/>
              <a:defRPr sz="5400" b="1">
                <a:solidFill>
                  <a:schemeClr val="lt1"/>
                </a:solidFill>
                <a:latin typeface="Montserrat"/>
                <a:ea typeface="Montserrat"/>
                <a:cs typeface="Montserrat"/>
                <a:sym typeface="Montserrat"/>
              </a:defRPr>
            </a:lvl5pPr>
            <a:lvl6pPr lvl="5" rtl="0">
              <a:spcBef>
                <a:spcPts val="0"/>
              </a:spcBef>
              <a:spcAft>
                <a:spcPts val="0"/>
              </a:spcAft>
              <a:buClr>
                <a:schemeClr val="lt1"/>
              </a:buClr>
              <a:buSzPts val="5400"/>
              <a:buFont typeface="Montserrat"/>
              <a:buNone/>
              <a:defRPr sz="5400" b="1">
                <a:solidFill>
                  <a:schemeClr val="lt1"/>
                </a:solidFill>
                <a:latin typeface="Montserrat"/>
                <a:ea typeface="Montserrat"/>
                <a:cs typeface="Montserrat"/>
                <a:sym typeface="Montserrat"/>
              </a:defRPr>
            </a:lvl6pPr>
            <a:lvl7pPr lvl="6" rtl="0">
              <a:spcBef>
                <a:spcPts val="0"/>
              </a:spcBef>
              <a:spcAft>
                <a:spcPts val="0"/>
              </a:spcAft>
              <a:buClr>
                <a:schemeClr val="lt1"/>
              </a:buClr>
              <a:buSzPts val="5400"/>
              <a:buFont typeface="Montserrat"/>
              <a:buNone/>
              <a:defRPr sz="5400" b="1">
                <a:solidFill>
                  <a:schemeClr val="lt1"/>
                </a:solidFill>
                <a:latin typeface="Montserrat"/>
                <a:ea typeface="Montserrat"/>
                <a:cs typeface="Montserrat"/>
                <a:sym typeface="Montserrat"/>
              </a:defRPr>
            </a:lvl7pPr>
            <a:lvl8pPr lvl="7" rtl="0">
              <a:spcBef>
                <a:spcPts val="0"/>
              </a:spcBef>
              <a:spcAft>
                <a:spcPts val="0"/>
              </a:spcAft>
              <a:buClr>
                <a:schemeClr val="lt1"/>
              </a:buClr>
              <a:buSzPts val="5400"/>
              <a:buFont typeface="Montserrat"/>
              <a:buNone/>
              <a:defRPr sz="5400" b="1">
                <a:solidFill>
                  <a:schemeClr val="lt1"/>
                </a:solidFill>
                <a:latin typeface="Montserrat"/>
                <a:ea typeface="Montserrat"/>
                <a:cs typeface="Montserrat"/>
                <a:sym typeface="Montserrat"/>
              </a:defRPr>
            </a:lvl8pPr>
            <a:lvl9pPr lvl="8" rtl="0">
              <a:spcBef>
                <a:spcPts val="0"/>
              </a:spcBef>
              <a:spcAft>
                <a:spcPts val="0"/>
              </a:spcAft>
              <a:buClr>
                <a:schemeClr val="lt1"/>
              </a:buClr>
              <a:buSzPts val="5400"/>
              <a:buFont typeface="Montserrat"/>
              <a:buNone/>
              <a:defRPr sz="5400" b="1">
                <a:solidFill>
                  <a:schemeClr val="lt1"/>
                </a:solidFill>
                <a:latin typeface="Montserrat"/>
                <a:ea typeface="Montserrat"/>
                <a:cs typeface="Montserrat"/>
                <a:sym typeface="Montserrat"/>
              </a:defRPr>
            </a:lvl9pPr>
          </a:lstStyle>
          <a:p>
            <a:endParaRPr/>
          </a:p>
        </p:txBody>
      </p:sp>
      <p:pic>
        <p:nvPicPr>
          <p:cNvPr id="85" name="Google Shape;85;p22"/>
          <p:cNvPicPr preferRelativeResize="0"/>
          <p:nvPr/>
        </p:nvPicPr>
        <p:blipFill>
          <a:blip r:embed="rId3">
            <a:alphaModFix/>
          </a:blip>
          <a:stretch>
            <a:fillRect/>
          </a:stretch>
        </p:blipFill>
        <p:spPr>
          <a:xfrm>
            <a:off x="6338003" y="4568725"/>
            <a:ext cx="2714625" cy="47542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86"/>
        <p:cNvGrpSpPr/>
        <p:nvPr/>
      </p:nvGrpSpPr>
      <p:grpSpPr>
        <a:xfrm>
          <a:off x="0" y="0"/>
          <a:ext cx="0" cy="0"/>
          <a:chOff x="0" y="0"/>
          <a:chExt cx="0" cy="0"/>
        </a:xfrm>
      </p:grpSpPr>
      <p:sp>
        <p:nvSpPr>
          <p:cNvPr id="87" name="Google Shape;87;p23"/>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Clr>
                <a:schemeClr val="lt1"/>
              </a:buClr>
              <a:buSzPts val="2100"/>
              <a:buFont typeface="Montserrat SemiBold"/>
              <a:buNone/>
              <a:defRPr sz="2100">
                <a:solidFill>
                  <a:schemeClr val="lt1"/>
                </a:solidFill>
                <a:latin typeface="Montserrat SemiBold"/>
                <a:ea typeface="Montserrat SemiBold"/>
                <a:cs typeface="Montserrat SemiBold"/>
                <a:sym typeface="Montserrat SemiBold"/>
              </a:defRPr>
            </a:lvl1pPr>
          </a:lstStyle>
          <a:p>
            <a:endParaRPr/>
          </a:p>
        </p:txBody>
      </p:sp>
      <p:pic>
        <p:nvPicPr>
          <p:cNvPr id="88" name="Google Shape;88;p23"/>
          <p:cNvPicPr preferRelativeResize="0"/>
          <p:nvPr/>
        </p:nvPicPr>
        <p:blipFill>
          <a:blip r:embed="rId3">
            <a:alphaModFix/>
          </a:blip>
          <a:stretch>
            <a:fillRect/>
          </a:stretch>
        </p:blipFill>
        <p:spPr>
          <a:xfrm>
            <a:off x="6338003" y="4568725"/>
            <a:ext cx="2714625" cy="47542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Rate on Whova" type="blank">
  <p:cSld name="BLANK">
    <p:bg>
      <p:bgPr>
        <a:blipFill>
          <a:blip r:embed="rId2">
            <a:alphaModFix/>
          </a:blip>
          <a:stretch>
            <a:fillRect/>
          </a:stretch>
        </a:blipFill>
        <a:effectLst/>
      </p:bgPr>
    </p:bg>
    <p:spTree>
      <p:nvGrpSpPr>
        <p:cNvPr id="1" name="Shape 89"/>
        <p:cNvGrpSpPr/>
        <p:nvPr/>
      </p:nvGrpSpPr>
      <p:grpSpPr>
        <a:xfrm>
          <a:off x="0" y="0"/>
          <a:ext cx="0" cy="0"/>
          <a:chOff x="0" y="0"/>
          <a:chExt cx="0" cy="0"/>
        </a:xfrm>
      </p:grpSpPr>
      <p:pic>
        <p:nvPicPr>
          <p:cNvPr id="90" name="Google Shape;90;p24"/>
          <p:cNvPicPr preferRelativeResize="0"/>
          <p:nvPr/>
        </p:nvPicPr>
        <p:blipFill>
          <a:blip r:embed="rId3">
            <a:alphaModFix/>
          </a:blip>
          <a:stretch>
            <a:fillRect/>
          </a:stretch>
        </p:blipFill>
        <p:spPr>
          <a:xfrm>
            <a:off x="6338003" y="4568725"/>
            <a:ext cx="2714625" cy="475425"/>
          </a:xfrm>
          <a:prstGeom prst="rect">
            <a:avLst/>
          </a:prstGeom>
          <a:noFill/>
          <a:ln>
            <a:noFill/>
          </a:ln>
        </p:spPr>
      </p:pic>
      <p:sp>
        <p:nvSpPr>
          <p:cNvPr id="91" name="Google Shape;91;p24"/>
          <p:cNvSpPr txBox="1"/>
          <p:nvPr/>
        </p:nvSpPr>
        <p:spPr>
          <a:xfrm>
            <a:off x="311700" y="134750"/>
            <a:ext cx="8520600" cy="73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a:solidFill>
                  <a:srgbClr val="FFFFFF"/>
                </a:solidFill>
                <a:latin typeface="Montserrat ExtraBold"/>
                <a:ea typeface="Montserrat ExtraBold"/>
                <a:cs typeface="Montserrat ExtraBold"/>
                <a:sym typeface="Montserrat ExtraBold"/>
              </a:rPr>
              <a:t>Rate This Session on Whova!</a:t>
            </a:r>
            <a:endParaRPr sz="2800" b="0">
              <a:solidFill>
                <a:srgbClr val="FFFFFF"/>
              </a:solidFill>
              <a:latin typeface="Montserrat ExtraBold"/>
              <a:ea typeface="Montserrat ExtraBold"/>
              <a:cs typeface="Montserrat ExtraBold"/>
              <a:sym typeface="Montserrat ExtraBold"/>
            </a:endParaRPr>
          </a:p>
        </p:txBody>
      </p:sp>
      <p:sp>
        <p:nvSpPr>
          <p:cNvPr id="92" name="Google Shape;92;p24"/>
          <p:cNvSpPr txBox="1"/>
          <p:nvPr/>
        </p:nvSpPr>
        <p:spPr>
          <a:xfrm>
            <a:off x="4359850" y="830947"/>
            <a:ext cx="4118700" cy="2613600"/>
          </a:xfrm>
          <a:prstGeom prst="rect">
            <a:avLst/>
          </a:prstGeom>
          <a:noFill/>
          <a:ln>
            <a:noFill/>
          </a:ln>
        </p:spPr>
        <p:txBody>
          <a:bodyPr spcFirstLastPara="1" wrap="square" lIns="91425" tIns="91425" rIns="91425" bIns="91425" anchor="t" anchorCtr="0">
            <a:noAutofit/>
          </a:bodyPr>
          <a:lstStyle/>
          <a:p>
            <a:pPr marL="457200" lvl="0" indent="-361950" algn="l" rtl="0">
              <a:lnSpc>
                <a:spcPct val="75000"/>
              </a:lnSpc>
              <a:spcBef>
                <a:spcPts val="0"/>
              </a:spcBef>
              <a:spcAft>
                <a:spcPts val="0"/>
              </a:spcAft>
              <a:buClr>
                <a:srgbClr val="FFFFFF"/>
              </a:buClr>
              <a:buSzPts val="2100"/>
              <a:buFont typeface="Calibri"/>
              <a:buAutoNum type="arabicPeriod"/>
            </a:pPr>
            <a:r>
              <a:rPr lang="en" sz="2100">
                <a:solidFill>
                  <a:srgbClr val="FFFFFF"/>
                </a:solidFill>
                <a:latin typeface="Calibri"/>
                <a:ea typeface="Calibri"/>
                <a:cs typeface="Calibri"/>
                <a:sym typeface="Calibri"/>
              </a:rPr>
              <a:t>Download </a:t>
            </a:r>
            <a:r>
              <a:rPr lang="en" sz="2100" b="1">
                <a:solidFill>
                  <a:srgbClr val="FFFFFF"/>
                </a:solidFill>
                <a:latin typeface="Calibri"/>
                <a:ea typeface="Calibri"/>
                <a:cs typeface="Calibri"/>
                <a:sym typeface="Calibri"/>
              </a:rPr>
              <a:t>Whova </a:t>
            </a:r>
            <a:r>
              <a:rPr lang="en" sz="2100">
                <a:solidFill>
                  <a:srgbClr val="FFFFFF"/>
                </a:solidFill>
                <a:latin typeface="Calibri"/>
                <a:ea typeface="Calibri"/>
                <a:cs typeface="Calibri"/>
                <a:sym typeface="Calibri"/>
              </a:rPr>
              <a:t>in the App Store (Apple) or on Google Play (Android).</a:t>
            </a:r>
            <a:br>
              <a:rPr lang="en" sz="2100">
                <a:solidFill>
                  <a:srgbClr val="FFFFFF"/>
                </a:solidFill>
                <a:latin typeface="Calibri"/>
                <a:ea typeface="Calibri"/>
                <a:cs typeface="Calibri"/>
                <a:sym typeface="Calibri"/>
              </a:rPr>
            </a:br>
            <a:endParaRPr sz="2100">
              <a:solidFill>
                <a:srgbClr val="FFFFFF"/>
              </a:solidFill>
              <a:latin typeface="Calibri"/>
              <a:ea typeface="Calibri"/>
              <a:cs typeface="Calibri"/>
              <a:sym typeface="Calibri"/>
            </a:endParaRPr>
          </a:p>
          <a:p>
            <a:pPr marL="457200" lvl="0" indent="-361950" algn="l" rtl="0">
              <a:lnSpc>
                <a:spcPct val="75000"/>
              </a:lnSpc>
              <a:spcBef>
                <a:spcPts val="0"/>
              </a:spcBef>
              <a:spcAft>
                <a:spcPts val="0"/>
              </a:spcAft>
              <a:buClr>
                <a:srgbClr val="FFFFFF"/>
              </a:buClr>
              <a:buSzPts val="2100"/>
              <a:buFont typeface="Calibri"/>
              <a:buAutoNum type="arabicPeriod"/>
            </a:pPr>
            <a:r>
              <a:rPr lang="en" sz="2100">
                <a:solidFill>
                  <a:srgbClr val="FFFFFF"/>
                </a:solidFill>
                <a:latin typeface="Calibri"/>
                <a:ea typeface="Calibri"/>
                <a:cs typeface="Calibri"/>
                <a:sym typeface="Calibri"/>
              </a:rPr>
              <a:t>Click “</a:t>
            </a:r>
            <a:r>
              <a:rPr lang="en" sz="2100" b="1">
                <a:solidFill>
                  <a:srgbClr val="FFFFFF"/>
                </a:solidFill>
                <a:latin typeface="Calibri"/>
                <a:ea typeface="Calibri"/>
                <a:cs typeface="Calibri"/>
                <a:sym typeface="Calibri"/>
              </a:rPr>
              <a:t>Agenda</a:t>
            </a:r>
            <a:r>
              <a:rPr lang="en" sz="2100">
                <a:solidFill>
                  <a:srgbClr val="FFFFFF"/>
                </a:solidFill>
                <a:latin typeface="Calibri"/>
                <a:ea typeface="Calibri"/>
                <a:cs typeface="Calibri"/>
                <a:sym typeface="Calibri"/>
              </a:rPr>
              <a:t>” at the bottom of the app and find your session.</a:t>
            </a:r>
            <a:br>
              <a:rPr lang="en" sz="2100">
                <a:solidFill>
                  <a:srgbClr val="FFFFFF"/>
                </a:solidFill>
                <a:latin typeface="Calibri"/>
                <a:ea typeface="Calibri"/>
                <a:cs typeface="Calibri"/>
                <a:sym typeface="Calibri"/>
              </a:rPr>
            </a:br>
            <a:endParaRPr sz="2100">
              <a:solidFill>
                <a:srgbClr val="FFFFFF"/>
              </a:solidFill>
              <a:latin typeface="Calibri"/>
              <a:ea typeface="Calibri"/>
              <a:cs typeface="Calibri"/>
              <a:sym typeface="Calibri"/>
            </a:endParaRPr>
          </a:p>
          <a:p>
            <a:pPr marL="457200" lvl="0" indent="-361950" algn="l" rtl="0">
              <a:lnSpc>
                <a:spcPct val="75000"/>
              </a:lnSpc>
              <a:spcBef>
                <a:spcPts val="0"/>
              </a:spcBef>
              <a:spcAft>
                <a:spcPts val="0"/>
              </a:spcAft>
              <a:buClr>
                <a:srgbClr val="FFFFFF"/>
              </a:buClr>
              <a:buSzPts val="2100"/>
              <a:buFont typeface="Calibri"/>
              <a:buAutoNum type="arabicPeriod"/>
            </a:pPr>
            <a:r>
              <a:rPr lang="en" sz="2100">
                <a:solidFill>
                  <a:srgbClr val="FFFFFF"/>
                </a:solidFill>
                <a:latin typeface="Calibri"/>
                <a:ea typeface="Calibri"/>
                <a:cs typeface="Calibri"/>
                <a:sym typeface="Calibri"/>
              </a:rPr>
              <a:t>Click “</a:t>
            </a:r>
            <a:r>
              <a:rPr lang="en" sz="2100" b="1">
                <a:solidFill>
                  <a:srgbClr val="FFFFFF"/>
                </a:solidFill>
                <a:latin typeface="Calibri"/>
                <a:ea typeface="Calibri"/>
                <a:cs typeface="Calibri"/>
                <a:sym typeface="Calibri"/>
              </a:rPr>
              <a:t>Rate</a:t>
            </a:r>
            <a:r>
              <a:rPr lang="en" sz="2100">
                <a:solidFill>
                  <a:srgbClr val="FFFFFF"/>
                </a:solidFill>
                <a:latin typeface="Calibri"/>
                <a:ea typeface="Calibri"/>
                <a:cs typeface="Calibri"/>
                <a:sym typeface="Calibri"/>
              </a:rPr>
              <a:t>.”</a:t>
            </a:r>
            <a:br>
              <a:rPr lang="en" sz="2100">
                <a:solidFill>
                  <a:srgbClr val="FFFFFF"/>
                </a:solidFill>
                <a:latin typeface="Calibri"/>
                <a:ea typeface="Calibri"/>
                <a:cs typeface="Calibri"/>
                <a:sym typeface="Calibri"/>
              </a:rPr>
            </a:br>
            <a:endParaRPr sz="2100">
              <a:solidFill>
                <a:srgbClr val="FFFFFF"/>
              </a:solidFill>
              <a:latin typeface="Calibri"/>
              <a:ea typeface="Calibri"/>
              <a:cs typeface="Calibri"/>
              <a:sym typeface="Calibri"/>
            </a:endParaRPr>
          </a:p>
          <a:p>
            <a:pPr marL="457200" lvl="0" indent="-361950" algn="l" rtl="0">
              <a:lnSpc>
                <a:spcPct val="75000"/>
              </a:lnSpc>
              <a:spcBef>
                <a:spcPts val="0"/>
              </a:spcBef>
              <a:spcAft>
                <a:spcPts val="0"/>
              </a:spcAft>
              <a:buClr>
                <a:srgbClr val="FFFFFF"/>
              </a:buClr>
              <a:buSzPts val="2100"/>
              <a:buFont typeface="Calibri"/>
              <a:buAutoNum type="arabicPeriod"/>
            </a:pPr>
            <a:r>
              <a:rPr lang="en" sz="2100">
                <a:solidFill>
                  <a:srgbClr val="FFFFFF"/>
                </a:solidFill>
                <a:latin typeface="Calibri"/>
                <a:ea typeface="Calibri"/>
                <a:cs typeface="Calibri"/>
                <a:sym typeface="Calibri"/>
              </a:rPr>
              <a:t>Complete the survey!</a:t>
            </a:r>
            <a:endParaRPr sz="1700">
              <a:solidFill>
                <a:srgbClr val="FFFFFF"/>
              </a:solidFill>
              <a:latin typeface="Calibri"/>
              <a:ea typeface="Calibri"/>
              <a:cs typeface="Calibri"/>
              <a:sym typeface="Calibri"/>
            </a:endParaRPr>
          </a:p>
        </p:txBody>
      </p:sp>
      <p:pic>
        <p:nvPicPr>
          <p:cNvPr id="93" name="Google Shape;93;p24"/>
          <p:cNvPicPr preferRelativeResize="0"/>
          <p:nvPr/>
        </p:nvPicPr>
        <p:blipFill>
          <a:blip r:embed="rId4">
            <a:alphaModFix/>
          </a:blip>
          <a:stretch>
            <a:fillRect/>
          </a:stretch>
        </p:blipFill>
        <p:spPr>
          <a:xfrm>
            <a:off x="554450" y="975100"/>
            <a:ext cx="1806440" cy="3832823"/>
          </a:xfrm>
          <a:prstGeom prst="rect">
            <a:avLst/>
          </a:prstGeom>
          <a:noFill/>
          <a:ln>
            <a:noFill/>
          </a:ln>
        </p:spPr>
      </p:pic>
      <p:cxnSp>
        <p:nvCxnSpPr>
          <p:cNvPr id="94" name="Google Shape;94;p24"/>
          <p:cNvCxnSpPr/>
          <p:nvPr/>
        </p:nvCxnSpPr>
        <p:spPr>
          <a:xfrm rot="10800000">
            <a:off x="2521150" y="2480638"/>
            <a:ext cx="1838700" cy="214200"/>
          </a:xfrm>
          <a:prstGeom prst="bentConnector3">
            <a:avLst>
              <a:gd name="adj1" fmla="val 50000"/>
            </a:avLst>
          </a:prstGeom>
          <a:noFill/>
          <a:ln w="38100" cap="flat" cmpd="sng">
            <a:solidFill>
              <a:srgbClr val="D9D9D9"/>
            </a:solidFill>
            <a:prstDash val="solid"/>
            <a:round/>
            <a:headEnd type="none" w="med" len="med"/>
            <a:tailEnd type="triangle" w="med" len="med"/>
          </a:ln>
        </p:spPr>
      </p:cxnSp>
      <p:pic>
        <p:nvPicPr>
          <p:cNvPr id="95" name="Google Shape;95;p24"/>
          <p:cNvPicPr preferRelativeResize="0"/>
          <p:nvPr/>
        </p:nvPicPr>
        <p:blipFill>
          <a:blip r:embed="rId5">
            <a:alphaModFix/>
          </a:blip>
          <a:stretch>
            <a:fillRect/>
          </a:stretch>
        </p:blipFill>
        <p:spPr>
          <a:xfrm>
            <a:off x="2794476" y="3643700"/>
            <a:ext cx="1164250" cy="11642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ocial Media">
  <p:cSld name="BLANK_1_1">
    <p:bg>
      <p:bgPr>
        <a:blipFill>
          <a:blip r:embed="rId2">
            <a:alphaModFix/>
          </a:blip>
          <a:stretch>
            <a:fillRect/>
          </a:stretch>
        </a:blipFill>
        <a:effectLst/>
      </p:bgPr>
    </p:bg>
    <p:spTree>
      <p:nvGrpSpPr>
        <p:cNvPr id="1" name="Shape 96"/>
        <p:cNvGrpSpPr/>
        <p:nvPr/>
      </p:nvGrpSpPr>
      <p:grpSpPr>
        <a:xfrm>
          <a:off x="0" y="0"/>
          <a:ext cx="0" cy="0"/>
          <a:chOff x="0" y="0"/>
          <a:chExt cx="0" cy="0"/>
        </a:xfrm>
      </p:grpSpPr>
      <p:pic>
        <p:nvPicPr>
          <p:cNvPr id="97" name="Google Shape;97;p25"/>
          <p:cNvPicPr preferRelativeResize="0"/>
          <p:nvPr/>
        </p:nvPicPr>
        <p:blipFill>
          <a:blip r:embed="rId3">
            <a:alphaModFix/>
          </a:blip>
          <a:stretch>
            <a:fillRect/>
          </a:stretch>
        </p:blipFill>
        <p:spPr>
          <a:xfrm>
            <a:off x="6338003" y="4568725"/>
            <a:ext cx="2714625" cy="475425"/>
          </a:xfrm>
          <a:prstGeom prst="rect">
            <a:avLst/>
          </a:prstGeom>
          <a:noFill/>
          <a:ln>
            <a:noFill/>
          </a:ln>
        </p:spPr>
      </p:pic>
      <p:sp>
        <p:nvSpPr>
          <p:cNvPr id="98" name="Google Shape;98;p25"/>
          <p:cNvSpPr txBox="1"/>
          <p:nvPr/>
        </p:nvSpPr>
        <p:spPr>
          <a:xfrm>
            <a:off x="311700" y="657589"/>
            <a:ext cx="8520600" cy="73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0">
                <a:solidFill>
                  <a:srgbClr val="FFFFFF"/>
                </a:solidFill>
                <a:latin typeface="Montserrat ExtraBold"/>
                <a:ea typeface="Montserrat ExtraBold"/>
                <a:cs typeface="Montserrat ExtraBold"/>
                <a:sym typeface="Montserrat ExtraBold"/>
              </a:rPr>
              <a:t>Follow us on social media</a:t>
            </a:r>
            <a:endParaRPr sz="2800" b="0">
              <a:solidFill>
                <a:srgbClr val="FFFFFF"/>
              </a:solidFill>
              <a:latin typeface="Montserrat ExtraBold"/>
              <a:ea typeface="Montserrat ExtraBold"/>
              <a:cs typeface="Montserrat ExtraBold"/>
              <a:sym typeface="Montserrat ExtraBold"/>
            </a:endParaRPr>
          </a:p>
        </p:txBody>
      </p:sp>
      <p:pic>
        <p:nvPicPr>
          <p:cNvPr id="99" name="Google Shape;99;p25"/>
          <p:cNvPicPr preferRelativeResize="0"/>
          <p:nvPr/>
        </p:nvPicPr>
        <p:blipFill>
          <a:blip r:embed="rId4">
            <a:alphaModFix/>
          </a:blip>
          <a:stretch>
            <a:fillRect/>
          </a:stretch>
        </p:blipFill>
        <p:spPr>
          <a:xfrm>
            <a:off x="1787709" y="1595339"/>
            <a:ext cx="5622731" cy="1105900"/>
          </a:xfrm>
          <a:prstGeom prst="rect">
            <a:avLst/>
          </a:prstGeom>
          <a:noFill/>
          <a:ln>
            <a:noFill/>
          </a:ln>
        </p:spPr>
      </p:pic>
      <p:sp>
        <p:nvSpPr>
          <p:cNvPr id="100" name="Google Shape;100;p25"/>
          <p:cNvSpPr txBox="1"/>
          <p:nvPr/>
        </p:nvSpPr>
        <p:spPr>
          <a:xfrm>
            <a:off x="1757575" y="2632118"/>
            <a:ext cx="1180500" cy="25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Calibri"/>
                <a:ea typeface="Calibri"/>
                <a:cs typeface="Calibri"/>
                <a:sym typeface="Calibri"/>
              </a:rPr>
              <a:t>facebook.com/</a:t>
            </a:r>
            <a:br>
              <a:rPr lang="en" sz="1200" b="1">
                <a:solidFill>
                  <a:schemeClr val="lt1"/>
                </a:solidFill>
                <a:latin typeface="Calibri"/>
                <a:ea typeface="Calibri"/>
                <a:cs typeface="Calibri"/>
                <a:sym typeface="Calibri"/>
              </a:rPr>
            </a:br>
            <a:r>
              <a:rPr lang="en" sz="1200" b="1">
                <a:solidFill>
                  <a:schemeClr val="lt1"/>
                </a:solidFill>
                <a:latin typeface="Calibri"/>
                <a:ea typeface="Calibri"/>
                <a:cs typeface="Calibri"/>
                <a:sym typeface="Calibri"/>
              </a:rPr>
              <a:t>K20Center</a:t>
            </a:r>
            <a:endParaRPr sz="1200" b="1">
              <a:solidFill>
                <a:schemeClr val="lt1"/>
              </a:solidFill>
              <a:latin typeface="Calibri"/>
              <a:ea typeface="Calibri"/>
              <a:cs typeface="Calibri"/>
              <a:sym typeface="Calibri"/>
            </a:endParaRPr>
          </a:p>
        </p:txBody>
      </p:sp>
      <p:sp>
        <p:nvSpPr>
          <p:cNvPr id="101" name="Google Shape;101;p25"/>
          <p:cNvSpPr txBox="1"/>
          <p:nvPr/>
        </p:nvSpPr>
        <p:spPr>
          <a:xfrm>
            <a:off x="3244771" y="2632118"/>
            <a:ext cx="1180500" cy="25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Calibri"/>
                <a:ea typeface="Calibri"/>
                <a:cs typeface="Calibri"/>
                <a:sym typeface="Calibri"/>
              </a:rPr>
              <a:t>twitter.com/</a:t>
            </a:r>
            <a:br>
              <a:rPr lang="en" sz="1200" b="1">
                <a:solidFill>
                  <a:schemeClr val="lt1"/>
                </a:solidFill>
                <a:latin typeface="Calibri"/>
                <a:ea typeface="Calibri"/>
                <a:cs typeface="Calibri"/>
                <a:sym typeface="Calibri"/>
              </a:rPr>
            </a:br>
            <a:r>
              <a:rPr lang="en" sz="1200" b="1">
                <a:solidFill>
                  <a:schemeClr val="lt1"/>
                </a:solidFill>
                <a:latin typeface="Calibri"/>
                <a:ea typeface="Calibri"/>
                <a:cs typeface="Calibri"/>
                <a:sym typeface="Calibri"/>
              </a:rPr>
              <a:t>K20Center</a:t>
            </a:r>
            <a:endParaRPr sz="1200" b="1">
              <a:solidFill>
                <a:schemeClr val="lt1"/>
              </a:solidFill>
              <a:latin typeface="Calibri"/>
              <a:ea typeface="Calibri"/>
              <a:cs typeface="Calibri"/>
              <a:sym typeface="Calibri"/>
            </a:endParaRPr>
          </a:p>
        </p:txBody>
      </p:sp>
      <p:sp>
        <p:nvSpPr>
          <p:cNvPr id="102" name="Google Shape;102;p25"/>
          <p:cNvSpPr txBox="1"/>
          <p:nvPr/>
        </p:nvSpPr>
        <p:spPr>
          <a:xfrm>
            <a:off x="4708392" y="2632118"/>
            <a:ext cx="1250700" cy="25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Calibri"/>
                <a:ea typeface="Calibri"/>
                <a:cs typeface="Calibri"/>
                <a:sym typeface="Calibri"/>
              </a:rPr>
              <a:t>instagram.com/</a:t>
            </a:r>
            <a:br>
              <a:rPr lang="en" sz="1200" b="1">
                <a:solidFill>
                  <a:schemeClr val="lt1"/>
                </a:solidFill>
                <a:latin typeface="Calibri"/>
                <a:ea typeface="Calibri"/>
                <a:cs typeface="Calibri"/>
                <a:sym typeface="Calibri"/>
              </a:rPr>
            </a:br>
            <a:r>
              <a:rPr lang="en" sz="1200" b="1">
                <a:solidFill>
                  <a:schemeClr val="lt1"/>
                </a:solidFill>
                <a:latin typeface="Calibri"/>
                <a:ea typeface="Calibri"/>
                <a:cs typeface="Calibri"/>
                <a:sym typeface="Calibri"/>
              </a:rPr>
              <a:t>K20Center</a:t>
            </a:r>
            <a:endParaRPr sz="1200" b="1">
              <a:solidFill>
                <a:schemeClr val="lt1"/>
              </a:solidFill>
              <a:latin typeface="Calibri"/>
              <a:ea typeface="Calibri"/>
              <a:cs typeface="Calibri"/>
              <a:sym typeface="Calibri"/>
            </a:endParaRPr>
          </a:p>
        </p:txBody>
      </p:sp>
      <p:sp>
        <p:nvSpPr>
          <p:cNvPr id="103" name="Google Shape;103;p25"/>
          <p:cNvSpPr txBox="1"/>
          <p:nvPr/>
        </p:nvSpPr>
        <p:spPr>
          <a:xfrm>
            <a:off x="6267815" y="2632118"/>
            <a:ext cx="1180500" cy="25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Calibri"/>
                <a:ea typeface="Calibri"/>
                <a:cs typeface="Calibri"/>
                <a:sym typeface="Calibri"/>
              </a:rPr>
              <a:t>youtube.com/</a:t>
            </a:r>
            <a:br>
              <a:rPr lang="en" sz="1200" b="1">
                <a:solidFill>
                  <a:schemeClr val="lt1"/>
                </a:solidFill>
                <a:latin typeface="Calibri"/>
                <a:ea typeface="Calibri"/>
                <a:cs typeface="Calibri"/>
                <a:sym typeface="Calibri"/>
              </a:rPr>
            </a:br>
            <a:r>
              <a:rPr lang="en" sz="1200" b="1">
                <a:solidFill>
                  <a:schemeClr val="lt1"/>
                </a:solidFill>
                <a:latin typeface="Calibri"/>
                <a:ea typeface="Calibri"/>
                <a:cs typeface="Calibri"/>
                <a:sym typeface="Calibri"/>
              </a:rPr>
              <a:t>K20Center</a:t>
            </a:r>
            <a:endParaRPr sz="1200" b="1">
              <a:solidFill>
                <a:schemeClr val="lt1"/>
              </a:solidFill>
              <a:latin typeface="Calibri"/>
              <a:ea typeface="Calibri"/>
              <a:cs typeface="Calibri"/>
              <a:sym typeface="Calibri"/>
            </a:endParaRPr>
          </a:p>
        </p:txBody>
      </p:sp>
      <p:pic>
        <p:nvPicPr>
          <p:cNvPr id="104" name="Google Shape;104;p25"/>
          <p:cNvPicPr preferRelativeResize="0"/>
          <p:nvPr/>
        </p:nvPicPr>
        <p:blipFill rotWithShape="1">
          <a:blip r:embed="rId5">
            <a:alphaModFix/>
          </a:blip>
          <a:srcRect/>
          <a:stretch/>
        </p:blipFill>
        <p:spPr>
          <a:xfrm>
            <a:off x="2001675" y="3245114"/>
            <a:ext cx="630475" cy="630475"/>
          </a:xfrm>
          <a:prstGeom prst="rect">
            <a:avLst/>
          </a:prstGeom>
          <a:noFill/>
          <a:ln>
            <a:noFill/>
          </a:ln>
        </p:spPr>
      </p:pic>
      <p:pic>
        <p:nvPicPr>
          <p:cNvPr id="105" name="Google Shape;105;p25"/>
          <p:cNvPicPr preferRelativeResize="0"/>
          <p:nvPr/>
        </p:nvPicPr>
        <p:blipFill>
          <a:blip r:embed="rId6">
            <a:alphaModFix/>
          </a:blip>
          <a:stretch>
            <a:fillRect/>
          </a:stretch>
        </p:blipFill>
        <p:spPr>
          <a:xfrm>
            <a:off x="5018513" y="3245116"/>
            <a:ext cx="630475" cy="630475"/>
          </a:xfrm>
          <a:prstGeom prst="rect">
            <a:avLst/>
          </a:prstGeom>
          <a:noFill/>
          <a:ln>
            <a:noFill/>
          </a:ln>
        </p:spPr>
      </p:pic>
      <p:pic>
        <p:nvPicPr>
          <p:cNvPr id="106" name="Google Shape;106;p25"/>
          <p:cNvPicPr preferRelativeResize="0"/>
          <p:nvPr/>
        </p:nvPicPr>
        <p:blipFill>
          <a:blip r:embed="rId7">
            <a:alphaModFix/>
          </a:blip>
          <a:stretch>
            <a:fillRect/>
          </a:stretch>
        </p:blipFill>
        <p:spPr>
          <a:xfrm>
            <a:off x="3510092" y="3245116"/>
            <a:ext cx="630475" cy="630484"/>
          </a:xfrm>
          <a:prstGeom prst="rect">
            <a:avLst/>
          </a:prstGeom>
          <a:noFill/>
          <a:ln>
            <a:noFill/>
          </a:ln>
        </p:spPr>
      </p:pic>
      <p:pic>
        <p:nvPicPr>
          <p:cNvPr id="107" name="Google Shape;107;p25"/>
          <p:cNvPicPr preferRelativeResize="0"/>
          <p:nvPr/>
        </p:nvPicPr>
        <p:blipFill>
          <a:blip r:embed="rId8">
            <a:alphaModFix/>
          </a:blip>
          <a:stretch>
            <a:fillRect/>
          </a:stretch>
        </p:blipFill>
        <p:spPr>
          <a:xfrm>
            <a:off x="6542830" y="3245116"/>
            <a:ext cx="630475" cy="630484"/>
          </a:xfrm>
          <a:prstGeom prst="rect">
            <a:avLst/>
          </a:prstGeom>
          <a:noFill/>
          <a:ln>
            <a:noFill/>
          </a:ln>
        </p:spPr>
      </p:pic>
      <p:sp>
        <p:nvSpPr>
          <p:cNvPr id="108" name="Google Shape;108;p25"/>
          <p:cNvSpPr txBox="1"/>
          <p:nvPr/>
        </p:nvSpPr>
        <p:spPr>
          <a:xfrm>
            <a:off x="235875" y="4659288"/>
            <a:ext cx="1356300" cy="2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lt1"/>
                </a:solidFill>
                <a:latin typeface="Calibri"/>
                <a:ea typeface="Calibri"/>
                <a:cs typeface="Calibri"/>
                <a:sym typeface="Calibri"/>
              </a:rPr>
              <a:t>k20center.ou.edu</a:t>
            </a:r>
            <a:endParaRPr sz="1200" b="1">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modern-writer">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rgbClr val="12274C"/>
              </a:buClr>
              <a:buSzPts val="3000"/>
              <a:buFont typeface="Montserrat"/>
              <a:buNone/>
              <a:defRPr sz="3000" b="1">
                <a:solidFill>
                  <a:srgbClr val="12274C"/>
                </a:solidFill>
                <a:latin typeface="Montserrat"/>
                <a:ea typeface="Montserrat"/>
                <a:cs typeface="Montserrat"/>
                <a:sym typeface="Montserrat"/>
              </a:defRPr>
            </a:lvl1pPr>
            <a:lvl2pPr lvl="1" rtl="0">
              <a:spcBef>
                <a:spcPts val="0"/>
              </a:spcBef>
              <a:spcAft>
                <a:spcPts val="0"/>
              </a:spcAft>
              <a:buClr>
                <a:srgbClr val="12274C"/>
              </a:buClr>
              <a:buSzPts val="3000"/>
              <a:buFont typeface="Oswald"/>
              <a:buNone/>
              <a:defRPr sz="3000">
                <a:solidFill>
                  <a:srgbClr val="12274C"/>
                </a:solidFill>
                <a:latin typeface="Oswald"/>
                <a:ea typeface="Oswald"/>
                <a:cs typeface="Oswald"/>
                <a:sym typeface="Oswald"/>
              </a:defRPr>
            </a:lvl2pPr>
            <a:lvl3pPr lvl="2" rtl="0">
              <a:spcBef>
                <a:spcPts val="0"/>
              </a:spcBef>
              <a:spcAft>
                <a:spcPts val="0"/>
              </a:spcAft>
              <a:buClr>
                <a:srgbClr val="12274C"/>
              </a:buClr>
              <a:buSzPts val="3000"/>
              <a:buFont typeface="Oswald"/>
              <a:buNone/>
              <a:defRPr sz="3000">
                <a:solidFill>
                  <a:srgbClr val="12274C"/>
                </a:solidFill>
                <a:latin typeface="Oswald"/>
                <a:ea typeface="Oswald"/>
                <a:cs typeface="Oswald"/>
                <a:sym typeface="Oswald"/>
              </a:defRPr>
            </a:lvl3pPr>
            <a:lvl4pPr lvl="3" rtl="0">
              <a:spcBef>
                <a:spcPts val="0"/>
              </a:spcBef>
              <a:spcAft>
                <a:spcPts val="0"/>
              </a:spcAft>
              <a:buClr>
                <a:srgbClr val="12274C"/>
              </a:buClr>
              <a:buSzPts val="3000"/>
              <a:buFont typeface="Oswald"/>
              <a:buNone/>
              <a:defRPr sz="3000">
                <a:solidFill>
                  <a:srgbClr val="12274C"/>
                </a:solidFill>
                <a:latin typeface="Oswald"/>
                <a:ea typeface="Oswald"/>
                <a:cs typeface="Oswald"/>
                <a:sym typeface="Oswald"/>
              </a:defRPr>
            </a:lvl4pPr>
            <a:lvl5pPr lvl="4" rtl="0">
              <a:spcBef>
                <a:spcPts val="0"/>
              </a:spcBef>
              <a:spcAft>
                <a:spcPts val="0"/>
              </a:spcAft>
              <a:buClr>
                <a:srgbClr val="12274C"/>
              </a:buClr>
              <a:buSzPts val="3000"/>
              <a:buFont typeface="Oswald"/>
              <a:buNone/>
              <a:defRPr sz="3000">
                <a:solidFill>
                  <a:srgbClr val="12274C"/>
                </a:solidFill>
                <a:latin typeface="Oswald"/>
                <a:ea typeface="Oswald"/>
                <a:cs typeface="Oswald"/>
                <a:sym typeface="Oswald"/>
              </a:defRPr>
            </a:lvl5pPr>
            <a:lvl6pPr lvl="5" rtl="0">
              <a:spcBef>
                <a:spcPts val="0"/>
              </a:spcBef>
              <a:spcAft>
                <a:spcPts val="0"/>
              </a:spcAft>
              <a:buClr>
                <a:srgbClr val="12274C"/>
              </a:buClr>
              <a:buSzPts val="3000"/>
              <a:buFont typeface="Oswald"/>
              <a:buNone/>
              <a:defRPr sz="3000">
                <a:solidFill>
                  <a:srgbClr val="12274C"/>
                </a:solidFill>
                <a:latin typeface="Oswald"/>
                <a:ea typeface="Oswald"/>
                <a:cs typeface="Oswald"/>
                <a:sym typeface="Oswald"/>
              </a:defRPr>
            </a:lvl6pPr>
            <a:lvl7pPr lvl="6" rtl="0">
              <a:spcBef>
                <a:spcPts val="0"/>
              </a:spcBef>
              <a:spcAft>
                <a:spcPts val="0"/>
              </a:spcAft>
              <a:buClr>
                <a:srgbClr val="12274C"/>
              </a:buClr>
              <a:buSzPts val="3000"/>
              <a:buFont typeface="Oswald"/>
              <a:buNone/>
              <a:defRPr sz="3000">
                <a:solidFill>
                  <a:srgbClr val="12274C"/>
                </a:solidFill>
                <a:latin typeface="Oswald"/>
                <a:ea typeface="Oswald"/>
                <a:cs typeface="Oswald"/>
                <a:sym typeface="Oswald"/>
              </a:defRPr>
            </a:lvl7pPr>
            <a:lvl8pPr lvl="7" rtl="0">
              <a:spcBef>
                <a:spcPts val="0"/>
              </a:spcBef>
              <a:spcAft>
                <a:spcPts val="0"/>
              </a:spcAft>
              <a:buClr>
                <a:srgbClr val="12274C"/>
              </a:buClr>
              <a:buSzPts val="3000"/>
              <a:buFont typeface="Oswald"/>
              <a:buNone/>
              <a:defRPr sz="3000">
                <a:solidFill>
                  <a:srgbClr val="12274C"/>
                </a:solidFill>
                <a:latin typeface="Oswald"/>
                <a:ea typeface="Oswald"/>
                <a:cs typeface="Oswald"/>
                <a:sym typeface="Oswald"/>
              </a:defRPr>
            </a:lvl8pPr>
            <a:lvl9pPr lvl="8" rtl="0">
              <a:spcBef>
                <a:spcPts val="0"/>
              </a:spcBef>
              <a:spcAft>
                <a:spcPts val="0"/>
              </a:spcAft>
              <a:buClr>
                <a:srgbClr val="12274C"/>
              </a:buClr>
              <a:buSzPts val="3000"/>
              <a:buFont typeface="Oswald"/>
              <a:buNone/>
              <a:defRPr sz="3000">
                <a:solidFill>
                  <a:srgbClr val="12274C"/>
                </a:solidFill>
                <a:latin typeface="Oswald"/>
                <a:ea typeface="Oswald"/>
                <a:cs typeface="Oswald"/>
                <a:sym typeface="Oswald"/>
              </a:defRPr>
            </a:lvl9pPr>
          </a:lstStyle>
          <a:p>
            <a:endParaRPr/>
          </a:p>
        </p:txBody>
      </p:sp>
      <p:sp>
        <p:nvSpPr>
          <p:cNvPr id="52" name="Google Shape;52;p13"/>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noAutofit/>
          </a:bodyPr>
          <a:lstStyle>
            <a:lvl1pPr marL="457200" lvl="0" indent="-323850" rtl="0">
              <a:lnSpc>
                <a:spcPct val="115000"/>
              </a:lnSpc>
              <a:spcBef>
                <a:spcPts val="0"/>
              </a:spcBef>
              <a:spcAft>
                <a:spcPts val="0"/>
              </a:spcAft>
              <a:buClr>
                <a:srgbClr val="004F9A"/>
              </a:buClr>
              <a:buSzPts val="1500"/>
              <a:buFont typeface="Calibri"/>
              <a:buChar char="●"/>
              <a:defRPr sz="1800" b="1">
                <a:solidFill>
                  <a:srgbClr val="12274C"/>
                </a:solidFill>
                <a:latin typeface="Calibri"/>
                <a:ea typeface="Calibri"/>
                <a:cs typeface="Calibri"/>
                <a:sym typeface="Calibri"/>
              </a:defRPr>
            </a:lvl1pPr>
            <a:lvl2pPr marL="914400" lvl="1" indent="-317500" rtl="0">
              <a:lnSpc>
                <a:spcPct val="115000"/>
              </a:lnSpc>
              <a:spcBef>
                <a:spcPts val="1600"/>
              </a:spcBef>
              <a:spcAft>
                <a:spcPts val="0"/>
              </a:spcAft>
              <a:buClr>
                <a:srgbClr val="1A2B58"/>
              </a:buClr>
              <a:buSzPts val="1400"/>
              <a:buFont typeface="Calibri"/>
              <a:buChar char="○"/>
              <a:defRPr b="1">
                <a:solidFill>
                  <a:srgbClr val="1A2B58"/>
                </a:solidFill>
                <a:latin typeface="Calibri"/>
                <a:ea typeface="Calibri"/>
                <a:cs typeface="Calibri"/>
                <a:sym typeface="Calibri"/>
              </a:defRPr>
            </a:lvl2pPr>
            <a:lvl3pPr marL="1371600" lvl="2" indent="-317500" rtl="0">
              <a:lnSpc>
                <a:spcPct val="115000"/>
              </a:lnSpc>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3pPr>
            <a:lvl4pPr marL="1828800" lvl="3" indent="-317500" rtl="0">
              <a:lnSpc>
                <a:spcPct val="115000"/>
              </a:lnSpc>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4pPr>
            <a:lvl5pPr marL="2286000" lvl="4" indent="-317500" rtl="0">
              <a:lnSpc>
                <a:spcPct val="115000"/>
              </a:lnSpc>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5pPr>
            <a:lvl6pPr marL="2743200" lvl="5" indent="-317500" rtl="0">
              <a:lnSpc>
                <a:spcPct val="115000"/>
              </a:lnSpc>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6pPr>
            <a:lvl7pPr marL="3200400" lvl="6" indent="-317500" rtl="0">
              <a:lnSpc>
                <a:spcPct val="115000"/>
              </a:lnSpc>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7pPr>
            <a:lvl8pPr marL="3657600" lvl="7" indent="-317500" rtl="0">
              <a:lnSpc>
                <a:spcPct val="115000"/>
              </a:lnSpc>
              <a:spcBef>
                <a:spcPts val="1600"/>
              </a:spcBef>
              <a:spcAft>
                <a:spcPts val="0"/>
              </a:spcAft>
              <a:buClr>
                <a:srgbClr val="666666"/>
              </a:buClr>
              <a:buSzPts val="1400"/>
              <a:buFont typeface="Calibri"/>
              <a:buChar char="○"/>
              <a:defRPr>
                <a:solidFill>
                  <a:srgbClr val="666666"/>
                </a:solidFill>
                <a:latin typeface="Calibri"/>
                <a:ea typeface="Calibri"/>
                <a:cs typeface="Calibri"/>
                <a:sym typeface="Calibri"/>
              </a:defRPr>
            </a:lvl8pPr>
            <a:lvl9pPr marL="4114800" lvl="8" indent="-317500" rtl="0">
              <a:lnSpc>
                <a:spcPct val="115000"/>
              </a:lnSpc>
              <a:spcBef>
                <a:spcPts val="1600"/>
              </a:spcBef>
              <a:spcAft>
                <a:spcPts val="1600"/>
              </a:spcAft>
              <a:buClr>
                <a:srgbClr val="666666"/>
              </a:buClr>
              <a:buSzPts val="1400"/>
              <a:buFont typeface="Calibri"/>
              <a:buChar char="■"/>
              <a:defRPr>
                <a:solidFill>
                  <a:srgbClr val="666666"/>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TsnLmgWXw-E"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6.jpg"/><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6"/>
          <p:cNvSpPr txBox="1">
            <a:spLocks noGrp="1"/>
          </p:cNvSpPr>
          <p:nvPr>
            <p:ph type="title"/>
          </p:nvPr>
        </p:nvSpPr>
        <p:spPr>
          <a:xfrm>
            <a:off x="311700" y="372500"/>
            <a:ext cx="8520600" cy="73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Introducing Phenomena Virtually</a:t>
            </a:r>
            <a:endParaRPr/>
          </a:p>
        </p:txBody>
      </p:sp>
      <p:sp>
        <p:nvSpPr>
          <p:cNvPr id="114" name="Google Shape;114;p26"/>
          <p:cNvSpPr txBox="1">
            <a:spLocks noGrp="1"/>
          </p:cNvSpPr>
          <p:nvPr>
            <p:ph type="body" idx="1"/>
          </p:nvPr>
        </p:nvSpPr>
        <p:spPr>
          <a:xfrm>
            <a:off x="311700" y="1106000"/>
            <a:ext cx="8520600" cy="340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Navigation:</a:t>
            </a:r>
            <a:endParaRPr/>
          </a:p>
          <a:p>
            <a:pPr marL="457200" lvl="0" indent="-323850" algn="l" rtl="0">
              <a:spcBef>
                <a:spcPts val="0"/>
              </a:spcBef>
              <a:spcAft>
                <a:spcPts val="0"/>
              </a:spcAft>
              <a:buSzPts val="1500"/>
              <a:buChar char="●"/>
            </a:pPr>
            <a:r>
              <a:rPr lang="en" b="0"/>
              <a:t>Even-numbered slides show a phenomenon for life science, physical science, or earth science (</a:t>
            </a:r>
            <a:r>
              <a:rPr lang="en">
                <a:solidFill>
                  <a:schemeClr val="accent2"/>
                </a:solidFill>
              </a:rPr>
              <a:t>MS: </a:t>
            </a:r>
            <a:r>
              <a:rPr lang="en" b="0">
                <a:solidFill>
                  <a:schemeClr val="accent2"/>
                </a:solidFill>
              </a:rPr>
              <a:t>2-6</a:t>
            </a:r>
            <a:r>
              <a:rPr lang="en" b="0"/>
              <a:t>; </a:t>
            </a:r>
            <a:r>
              <a:rPr lang="en">
                <a:solidFill>
                  <a:schemeClr val="dk1"/>
                </a:solidFill>
              </a:rPr>
              <a:t>HS: </a:t>
            </a:r>
            <a:r>
              <a:rPr lang="en" b="0">
                <a:solidFill>
                  <a:schemeClr val="dk1"/>
                </a:solidFill>
              </a:rPr>
              <a:t>8-12</a:t>
            </a:r>
            <a:r>
              <a:rPr lang="en" b="0"/>
              <a:t>).</a:t>
            </a:r>
            <a:endParaRPr b="0"/>
          </a:p>
          <a:p>
            <a:pPr marL="457200" lvl="0" indent="-323850" algn="l" rtl="0">
              <a:spcBef>
                <a:spcPts val="0"/>
              </a:spcBef>
              <a:spcAft>
                <a:spcPts val="0"/>
              </a:spcAft>
              <a:buSzPts val="1500"/>
              <a:buChar char="●"/>
            </a:pPr>
            <a:r>
              <a:rPr lang="en" b="0"/>
              <a:t>Odd-numbered “virtual engagement” slides are for your ideas (</a:t>
            </a:r>
            <a:r>
              <a:rPr lang="en">
                <a:solidFill>
                  <a:schemeClr val="accent3"/>
                </a:solidFill>
              </a:rPr>
              <a:t>MS: </a:t>
            </a:r>
            <a:r>
              <a:rPr lang="en" b="0">
                <a:solidFill>
                  <a:schemeClr val="accent3"/>
                </a:solidFill>
              </a:rPr>
              <a:t>3-7</a:t>
            </a:r>
            <a:r>
              <a:rPr lang="en" b="0"/>
              <a:t>; </a:t>
            </a:r>
            <a:r>
              <a:rPr lang="en">
                <a:solidFill>
                  <a:schemeClr val="dk1"/>
                </a:solidFill>
              </a:rPr>
              <a:t>HS:</a:t>
            </a:r>
            <a:r>
              <a:rPr lang="en" b="0">
                <a:solidFill>
                  <a:schemeClr val="dk1"/>
                </a:solidFill>
              </a:rPr>
              <a:t> 9-13</a:t>
            </a:r>
            <a:r>
              <a:rPr lang="en" b="0"/>
              <a:t>).</a:t>
            </a:r>
            <a:endParaRPr b="0"/>
          </a:p>
          <a:p>
            <a:pPr marL="0" lvl="0" indent="0" algn="l" rtl="0">
              <a:spcBef>
                <a:spcPts val="1600"/>
              </a:spcBef>
              <a:spcAft>
                <a:spcPts val="0"/>
              </a:spcAft>
              <a:buNone/>
            </a:pPr>
            <a:r>
              <a:rPr lang="en"/>
              <a:t>Instructions:</a:t>
            </a:r>
            <a:endParaRPr/>
          </a:p>
          <a:p>
            <a:pPr marL="457200" lvl="0" indent="-323850" algn="l" rtl="0">
              <a:spcBef>
                <a:spcPts val="0"/>
              </a:spcBef>
              <a:spcAft>
                <a:spcPts val="0"/>
              </a:spcAft>
              <a:buSzPts val="1500"/>
              <a:buChar char="●"/>
            </a:pPr>
            <a:r>
              <a:rPr lang="en" b="0"/>
              <a:t>Pick one of the </a:t>
            </a:r>
            <a:r>
              <a:rPr lang="en">
                <a:solidFill>
                  <a:schemeClr val="accent2"/>
                </a:solidFill>
              </a:rPr>
              <a:t>Middle School</a:t>
            </a:r>
            <a:r>
              <a:rPr lang="en" b="0"/>
              <a:t> or </a:t>
            </a:r>
            <a:r>
              <a:rPr lang="en">
                <a:solidFill>
                  <a:srgbClr val="E91D63"/>
                </a:solidFill>
              </a:rPr>
              <a:t>High </a:t>
            </a:r>
            <a:r>
              <a:rPr lang="en">
                <a:solidFill>
                  <a:schemeClr val="dk1"/>
                </a:solidFill>
              </a:rPr>
              <a:t>School </a:t>
            </a:r>
            <a:r>
              <a:rPr lang="en" b="0"/>
              <a:t>phenomena.</a:t>
            </a:r>
            <a:endParaRPr b="0"/>
          </a:p>
          <a:p>
            <a:pPr marL="457200" lvl="0" indent="-323850" algn="l" rtl="0">
              <a:spcBef>
                <a:spcPts val="0"/>
              </a:spcBef>
              <a:spcAft>
                <a:spcPts val="0"/>
              </a:spcAft>
              <a:buSzPts val="1500"/>
              <a:buChar char="●"/>
            </a:pPr>
            <a:r>
              <a:rPr lang="en" b="0"/>
              <a:t>On the odd-numbered slide after your phenomenon, select a blank cell in the table and describe how you would engage students with the phenomenon virtually.</a:t>
            </a:r>
            <a:endParaRPr b="0"/>
          </a:p>
          <a:p>
            <a:pPr marL="0" lvl="0" indent="0" algn="l" rtl="0">
              <a:spcBef>
                <a:spcPts val="1600"/>
              </a:spcBef>
              <a:spcAft>
                <a:spcPts val="1600"/>
              </a:spcAft>
              <a:buNone/>
            </a:pPr>
            <a:r>
              <a:rPr lang="en"/>
              <a:t>Some suggested tools and easily modified strategies can be found in the resource list.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E91D63"/>
                </a:solidFill>
                <a:latin typeface="Montserrat"/>
                <a:ea typeface="Montserrat"/>
                <a:cs typeface="Montserrat"/>
                <a:sym typeface="Montserrat"/>
              </a:rPr>
              <a:t>High School Biology</a:t>
            </a:r>
            <a:endParaRPr b="1">
              <a:solidFill>
                <a:srgbClr val="E91D63"/>
              </a:solidFill>
              <a:latin typeface="Montserrat"/>
              <a:ea typeface="Montserrat"/>
              <a:cs typeface="Montserrat"/>
              <a:sym typeface="Montserrat"/>
            </a:endParaRPr>
          </a:p>
        </p:txBody>
      </p:sp>
      <p:sp>
        <p:nvSpPr>
          <p:cNvPr id="178" name="Google Shape;178;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b="1">
                <a:latin typeface="Montserrat"/>
                <a:ea typeface="Montserrat"/>
                <a:cs typeface="Montserrat"/>
                <a:sym typeface="Montserrat"/>
              </a:rPr>
              <a:t>Evolution and natural selection related to structure and function</a:t>
            </a:r>
            <a:r>
              <a:rPr lang="en">
                <a:latin typeface="Montserrat"/>
                <a:ea typeface="Montserrat"/>
                <a:cs typeface="Montserrat"/>
                <a:sym typeface="Montserrat"/>
              </a:rPr>
              <a:t> </a:t>
            </a:r>
            <a:endParaRPr>
              <a:latin typeface="Montserrat"/>
              <a:ea typeface="Montserrat"/>
              <a:cs typeface="Montserrat"/>
              <a:sym typeface="Montserrat"/>
            </a:endParaRPr>
          </a:p>
          <a:p>
            <a:pPr marL="0" lvl="0" indent="0" algn="l" rtl="0">
              <a:spcBef>
                <a:spcPts val="1600"/>
              </a:spcBef>
              <a:spcAft>
                <a:spcPts val="0"/>
              </a:spcAft>
              <a:buNone/>
            </a:pPr>
            <a:endParaRPr>
              <a:latin typeface="Montserrat"/>
              <a:ea typeface="Montserrat"/>
              <a:cs typeface="Montserrat"/>
              <a:sym typeface="Montserrat"/>
            </a:endParaRPr>
          </a:p>
          <a:p>
            <a:pPr marL="0" lvl="0" indent="0" algn="l" rtl="0">
              <a:spcBef>
                <a:spcPts val="1600"/>
              </a:spcBef>
              <a:spcAft>
                <a:spcPts val="0"/>
              </a:spcAft>
              <a:buNone/>
            </a:pPr>
            <a:r>
              <a:rPr lang="en">
                <a:latin typeface="Montserrat"/>
                <a:ea typeface="Montserrat"/>
                <a:cs typeface="Montserrat"/>
                <a:sym typeface="Montserrat"/>
              </a:rPr>
              <a:t>Why does this lizard squirt blood out of its eyes?  </a:t>
            </a:r>
            <a:endParaRPr>
              <a:latin typeface="Montserrat"/>
              <a:ea typeface="Montserrat"/>
              <a:cs typeface="Montserrat"/>
              <a:sym typeface="Montserrat"/>
            </a:endParaRPr>
          </a:p>
          <a:p>
            <a:pPr marL="0" lvl="0" indent="0" algn="l" rtl="0">
              <a:spcBef>
                <a:spcPts val="1600"/>
              </a:spcBef>
              <a:spcAft>
                <a:spcPts val="0"/>
              </a:spcAft>
              <a:buNone/>
            </a:pPr>
            <a:endParaRPr>
              <a:latin typeface="Montserrat"/>
              <a:ea typeface="Montserrat"/>
              <a:cs typeface="Montserrat"/>
              <a:sym typeface="Montserrat"/>
            </a:endParaRPr>
          </a:p>
          <a:p>
            <a:pPr marL="0" lvl="0" indent="0" algn="l" rtl="0">
              <a:spcBef>
                <a:spcPts val="1600"/>
              </a:spcBef>
              <a:spcAft>
                <a:spcPts val="1600"/>
              </a:spcAft>
              <a:buNone/>
            </a:pPr>
            <a:endParaRPr>
              <a:latin typeface="Montserrat"/>
              <a:ea typeface="Montserrat"/>
              <a:cs typeface="Montserrat"/>
              <a:sym typeface="Montserrat"/>
            </a:endParaRPr>
          </a:p>
        </p:txBody>
      </p:sp>
      <p:pic>
        <p:nvPicPr>
          <p:cNvPr id="179" name="Google Shape;179;p35"/>
          <p:cNvPicPr preferRelativeResize="0"/>
          <p:nvPr/>
        </p:nvPicPr>
        <p:blipFill>
          <a:blip r:embed="rId3">
            <a:alphaModFix/>
          </a:blip>
          <a:stretch>
            <a:fillRect/>
          </a:stretch>
        </p:blipFill>
        <p:spPr>
          <a:xfrm>
            <a:off x="1714500" y="2755450"/>
            <a:ext cx="2857500" cy="1600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6"/>
          <p:cNvSpPr txBox="1">
            <a:spLocks noGrp="1"/>
          </p:cNvSpPr>
          <p:nvPr>
            <p:ph type="title"/>
          </p:nvPr>
        </p:nvSpPr>
        <p:spPr>
          <a:xfrm>
            <a:off x="311700" y="1948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E91D63"/>
                </a:solidFill>
                <a:latin typeface="Montserrat"/>
                <a:ea typeface="Montserrat"/>
                <a:cs typeface="Montserrat"/>
                <a:sym typeface="Montserrat"/>
              </a:rPr>
              <a:t>High School Biology Virtual Engagement</a:t>
            </a:r>
            <a:endParaRPr b="1">
              <a:solidFill>
                <a:srgbClr val="E91D63"/>
              </a:solidFill>
              <a:latin typeface="Montserrat"/>
              <a:ea typeface="Montserrat"/>
              <a:cs typeface="Montserrat"/>
              <a:sym typeface="Montserrat"/>
            </a:endParaRPr>
          </a:p>
        </p:txBody>
      </p:sp>
      <p:graphicFrame>
        <p:nvGraphicFramePr>
          <p:cNvPr id="185" name="Google Shape;185;p36"/>
          <p:cNvGraphicFramePr/>
          <p:nvPr>
            <p:extLst>
              <p:ext uri="{D42A27DB-BD31-4B8C-83A1-F6EECF244321}">
                <p14:modId xmlns:p14="http://schemas.microsoft.com/office/powerpoint/2010/main" val="495150116"/>
              </p:ext>
            </p:extLst>
          </p:nvPr>
        </p:nvGraphicFramePr>
        <p:xfrm>
          <a:off x="268900" y="1005335"/>
          <a:ext cx="8520600" cy="4068390"/>
        </p:xfrm>
        <a:graphic>
          <a:graphicData uri="http://schemas.openxmlformats.org/drawingml/2006/table">
            <a:tbl>
              <a:tblPr>
                <a:noFill/>
                <a:tableStyleId>{93A7B127-049B-4D08-A19D-3F16205EC43D}</a:tableStyleId>
              </a:tblPr>
              <a:tblGrid>
                <a:gridCol w="2840200">
                  <a:extLst>
                    <a:ext uri="{9D8B030D-6E8A-4147-A177-3AD203B41FA5}">
                      <a16:colId xmlns:a16="http://schemas.microsoft.com/office/drawing/2014/main" val="20000"/>
                    </a:ext>
                  </a:extLst>
                </a:gridCol>
                <a:gridCol w="2840200">
                  <a:extLst>
                    <a:ext uri="{9D8B030D-6E8A-4147-A177-3AD203B41FA5}">
                      <a16:colId xmlns:a16="http://schemas.microsoft.com/office/drawing/2014/main" val="20001"/>
                    </a:ext>
                  </a:extLst>
                </a:gridCol>
                <a:gridCol w="2840200">
                  <a:extLst>
                    <a:ext uri="{9D8B030D-6E8A-4147-A177-3AD203B41FA5}">
                      <a16:colId xmlns:a16="http://schemas.microsoft.com/office/drawing/2014/main" val="20002"/>
                    </a:ext>
                  </a:extLst>
                </a:gridCol>
              </a:tblGrid>
              <a:tr h="922875">
                <a:tc>
                  <a:txBody>
                    <a:bodyPr/>
                    <a:lstStyle/>
                    <a:p>
                      <a:pPr marL="0" lvl="0" indent="0" algn="l" rtl="0">
                        <a:spcBef>
                          <a:spcPts val="0"/>
                        </a:spcBef>
                        <a:spcAft>
                          <a:spcPts val="0"/>
                        </a:spcAft>
                        <a:buNone/>
                      </a:pPr>
                      <a:endParaRPr sz="1100"/>
                    </a:p>
                  </a:txBody>
                  <a:tcPr marL="91425" marR="91425" marT="91425" marB="91425"/>
                </a:tc>
                <a:tc>
                  <a:txBody>
                    <a:bodyPr/>
                    <a:lstStyle/>
                    <a:p>
                      <a:pPr marL="0" lvl="0" indent="0" algn="l" rtl="0">
                        <a:spcBef>
                          <a:spcPts val="0"/>
                        </a:spcBef>
                        <a:spcAft>
                          <a:spcPts val="0"/>
                        </a:spcAft>
                        <a:buNone/>
                      </a:pPr>
                      <a:endParaRPr sz="1100"/>
                    </a:p>
                  </a:txBody>
                  <a:tcPr marL="91425" marR="91425" marT="91425" marB="91425"/>
                </a:tc>
                <a:tc>
                  <a:txBody>
                    <a:bodyPr/>
                    <a:lstStyle/>
                    <a:p>
                      <a:pPr marL="0" lvl="0" indent="0" algn="l" rtl="0">
                        <a:spcBef>
                          <a:spcPts val="0"/>
                        </a:spcBef>
                        <a:spcAft>
                          <a:spcPts val="0"/>
                        </a:spcAft>
                        <a:buNone/>
                      </a:pPr>
                      <a:endParaRPr sz="1100"/>
                    </a:p>
                  </a:txBody>
                  <a:tcPr marL="91425" marR="91425" marT="91425" marB="91425"/>
                </a:tc>
                <a:extLst>
                  <a:ext uri="{0D108BD9-81ED-4DB2-BD59-A6C34878D82A}">
                    <a16:rowId xmlns:a16="http://schemas.microsoft.com/office/drawing/2014/main" val="10000"/>
                  </a:ext>
                </a:extLst>
              </a:tr>
              <a:tr h="1856175">
                <a:tc>
                  <a:txBody>
                    <a:bodyPr/>
                    <a:lstStyle/>
                    <a:p>
                      <a:pPr marL="457200" lvl="0" indent="-298450" algn="l" rtl="0">
                        <a:spcBef>
                          <a:spcPts val="0"/>
                        </a:spcBef>
                        <a:spcAft>
                          <a:spcPts val="0"/>
                        </a:spcAft>
                        <a:buSzPts val="1100"/>
                        <a:buChar char="-"/>
                      </a:pPr>
                      <a:r>
                        <a:rPr lang="en" sz="1100" dirty="0"/>
                        <a:t>By engaging them in concepts of adaptations and functionality (have them identify their own anatomy).  </a:t>
                      </a:r>
                      <a:endParaRPr sz="1100" dirty="0"/>
                    </a:p>
                    <a:p>
                      <a:pPr marL="457200" lvl="0" indent="-298450" algn="l" rtl="0">
                        <a:spcBef>
                          <a:spcPts val="0"/>
                        </a:spcBef>
                        <a:spcAft>
                          <a:spcPts val="0"/>
                        </a:spcAft>
                        <a:buSzPts val="1100"/>
                        <a:buChar char="-"/>
                      </a:pPr>
                      <a:r>
                        <a:rPr lang="en" sz="1100" dirty="0"/>
                        <a:t>Have them identify the relationship of predator and prey then compare the relationship to arms race between countries/nations.</a:t>
                      </a:r>
                      <a:endParaRPr sz="1100" dirty="0"/>
                    </a:p>
                    <a:p>
                      <a:pPr marL="457200" lvl="0" indent="-298450" algn="l" rtl="0">
                        <a:spcBef>
                          <a:spcPts val="0"/>
                        </a:spcBef>
                        <a:spcAft>
                          <a:spcPts val="0"/>
                        </a:spcAft>
                        <a:buSzPts val="1100"/>
                        <a:buChar char="-"/>
                      </a:pPr>
                      <a:r>
                        <a:rPr lang="en" sz="1100" dirty="0"/>
                        <a:t>Finally discuss the phenomenon and how this adaptation is used for survival. (I’m still not sure what virtual resources can be used.)  </a:t>
                      </a:r>
                      <a:endParaRPr sz="1100" dirty="0"/>
                    </a:p>
                  </a:txBody>
                  <a:tcPr marL="91425" marR="91425" marT="91425" marB="91425"/>
                </a:tc>
                <a:tc>
                  <a:txBody>
                    <a:bodyPr/>
                    <a:lstStyle/>
                    <a:p>
                      <a:pPr marL="0" lvl="0" indent="0" algn="l" rtl="0">
                        <a:spcBef>
                          <a:spcPts val="0"/>
                        </a:spcBef>
                        <a:spcAft>
                          <a:spcPts val="0"/>
                        </a:spcAft>
                        <a:buNone/>
                      </a:pPr>
                      <a:endParaRPr sz="1100"/>
                    </a:p>
                  </a:txBody>
                  <a:tcPr marL="91425" marR="91425" marT="91425" marB="91425"/>
                </a:tc>
                <a:tc>
                  <a:txBody>
                    <a:bodyPr/>
                    <a:lstStyle/>
                    <a:p>
                      <a:pPr marL="0" lvl="0" indent="0" algn="l" rtl="0">
                        <a:spcBef>
                          <a:spcPts val="0"/>
                        </a:spcBef>
                        <a:spcAft>
                          <a:spcPts val="0"/>
                        </a:spcAft>
                        <a:buNone/>
                      </a:pPr>
                      <a:endParaRPr sz="1100"/>
                    </a:p>
                  </a:txBody>
                  <a:tcPr marL="91425" marR="91425" marT="91425" marB="91425"/>
                </a:tc>
                <a:extLst>
                  <a:ext uri="{0D108BD9-81ED-4DB2-BD59-A6C34878D82A}">
                    <a16:rowId xmlns:a16="http://schemas.microsoft.com/office/drawing/2014/main" val="10001"/>
                  </a:ext>
                </a:extLst>
              </a:tr>
              <a:tr h="1118625">
                <a:tc>
                  <a:txBody>
                    <a:bodyPr/>
                    <a:lstStyle/>
                    <a:p>
                      <a:pPr marL="0" lvl="0" indent="0" algn="l" rtl="0">
                        <a:spcBef>
                          <a:spcPts val="0"/>
                        </a:spcBef>
                        <a:spcAft>
                          <a:spcPts val="0"/>
                        </a:spcAft>
                        <a:buNone/>
                      </a:pPr>
                      <a:endParaRPr sz="1100"/>
                    </a:p>
                  </a:txBody>
                  <a:tcPr marL="91425" marR="91425" marT="91425" marB="91425"/>
                </a:tc>
                <a:tc>
                  <a:txBody>
                    <a:bodyPr/>
                    <a:lstStyle/>
                    <a:p>
                      <a:pPr marL="0" lvl="0" indent="0" algn="l" rtl="0">
                        <a:spcBef>
                          <a:spcPts val="0"/>
                        </a:spcBef>
                        <a:spcAft>
                          <a:spcPts val="0"/>
                        </a:spcAft>
                        <a:buNone/>
                      </a:pPr>
                      <a:endParaRPr sz="1100"/>
                    </a:p>
                  </a:txBody>
                  <a:tcPr marL="91425" marR="91425" marT="91425" marB="91425"/>
                </a:tc>
                <a:tc>
                  <a:txBody>
                    <a:bodyPr/>
                    <a:lstStyle/>
                    <a:p>
                      <a:pPr marL="0" lvl="0" indent="0" algn="l" rtl="0">
                        <a:spcBef>
                          <a:spcPts val="0"/>
                        </a:spcBef>
                        <a:spcAft>
                          <a:spcPts val="0"/>
                        </a:spcAft>
                        <a:buNone/>
                      </a:pPr>
                      <a:endParaRPr sz="1100" dirty="0"/>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E91D63"/>
                </a:solidFill>
                <a:latin typeface="Montserrat"/>
                <a:ea typeface="Montserrat"/>
                <a:cs typeface="Montserrat"/>
                <a:sym typeface="Montserrat"/>
              </a:rPr>
              <a:t>High School Chemistry </a:t>
            </a:r>
            <a:endParaRPr b="1">
              <a:solidFill>
                <a:srgbClr val="E91D63"/>
              </a:solidFill>
              <a:latin typeface="Montserrat"/>
              <a:ea typeface="Montserrat"/>
              <a:cs typeface="Montserrat"/>
              <a:sym typeface="Montserrat"/>
            </a:endParaRPr>
          </a:p>
        </p:txBody>
      </p:sp>
      <p:sp>
        <p:nvSpPr>
          <p:cNvPr id="191" name="Google Shape;191;p37"/>
          <p:cNvSpPr txBox="1">
            <a:spLocks noGrp="1"/>
          </p:cNvSpPr>
          <p:nvPr>
            <p:ph type="body" idx="1"/>
          </p:nvPr>
        </p:nvSpPr>
        <p:spPr>
          <a:xfrm>
            <a:off x="280325" y="1344250"/>
            <a:ext cx="8520600" cy="3516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900" b="1">
                <a:latin typeface="Montserrat"/>
                <a:ea typeface="Montserrat"/>
                <a:cs typeface="Montserrat"/>
                <a:sym typeface="Montserrat"/>
              </a:rPr>
              <a:t>Chemical reactions and rate of change</a:t>
            </a:r>
            <a:r>
              <a:rPr lang="en">
                <a:solidFill>
                  <a:schemeClr val="dk1"/>
                </a:solidFill>
                <a:latin typeface="Montserrat"/>
                <a:ea typeface="Montserrat"/>
                <a:cs typeface="Montserrat"/>
                <a:sym typeface="Montserrat"/>
              </a:rPr>
              <a:t> </a:t>
            </a:r>
            <a:endParaRPr>
              <a:solidFill>
                <a:schemeClr val="dk1"/>
              </a:solidFill>
              <a:latin typeface="Montserrat"/>
              <a:ea typeface="Montserrat"/>
              <a:cs typeface="Montserrat"/>
              <a:sym typeface="Montserrat"/>
            </a:endParaRPr>
          </a:p>
          <a:p>
            <a:pPr marL="0" lvl="0" indent="0" algn="ctr" rtl="0">
              <a:spcBef>
                <a:spcPts val="1600"/>
              </a:spcBef>
              <a:spcAft>
                <a:spcPts val="0"/>
              </a:spcAft>
              <a:buNone/>
            </a:pPr>
            <a:r>
              <a:rPr lang="en">
                <a:solidFill>
                  <a:schemeClr val="dk1"/>
                </a:solidFill>
                <a:latin typeface="Montserrat"/>
                <a:ea typeface="Montserrat"/>
                <a:cs typeface="Montserrat"/>
                <a:sym typeface="Montserrat"/>
              </a:rPr>
              <a:t>What happens to the mass in this chemical reaction?  </a:t>
            </a:r>
            <a:endParaRPr>
              <a:solidFill>
                <a:schemeClr val="dk1"/>
              </a:solidFill>
              <a:latin typeface="Montserrat"/>
              <a:ea typeface="Montserrat"/>
              <a:cs typeface="Montserrat"/>
              <a:sym typeface="Montserrat"/>
            </a:endParaRPr>
          </a:p>
          <a:p>
            <a:pPr marL="0" lvl="0" indent="0" algn="l" rtl="0">
              <a:spcBef>
                <a:spcPts val="1600"/>
              </a:spcBef>
              <a:spcAft>
                <a:spcPts val="1600"/>
              </a:spcAft>
              <a:buNone/>
            </a:pPr>
            <a:r>
              <a:rPr lang="en">
                <a:solidFill>
                  <a:schemeClr val="dk1"/>
                </a:solidFill>
                <a:latin typeface="Montserrat"/>
                <a:ea typeface="Montserrat"/>
                <a:cs typeface="Montserrat"/>
                <a:sym typeface="Montserrat"/>
              </a:rPr>
              <a:t> </a:t>
            </a:r>
            <a:endParaRPr>
              <a:solidFill>
                <a:schemeClr val="dk1"/>
              </a:solidFill>
              <a:latin typeface="Montserrat"/>
              <a:ea typeface="Montserrat"/>
              <a:cs typeface="Montserrat"/>
              <a:sym typeface="Montserrat"/>
            </a:endParaRPr>
          </a:p>
        </p:txBody>
      </p:sp>
      <p:pic>
        <p:nvPicPr>
          <p:cNvPr id="192" name="Google Shape;192;p37" descr="High School Chemistry&#10;&#10;Mass change during a chemical reaction&#10;&#10;Iron wool/steel wool is placed on an electric balance and ignited using a burning splint.&#10;&#10;The change in mass can be observed as the iron wool burns.&#10;&#10;Students should be able to explain why the mass reading on the balance increases at the end of the experiment." title="Burning iron wool and change in mass MVI 0995">
            <a:hlinkClick r:id="rId3"/>
          </p:cNvPr>
          <p:cNvPicPr preferRelativeResize="0"/>
          <p:nvPr/>
        </p:nvPicPr>
        <p:blipFill>
          <a:blip r:embed="rId4">
            <a:alphaModFix/>
          </a:blip>
          <a:stretch>
            <a:fillRect/>
          </a:stretch>
        </p:blipFill>
        <p:spPr>
          <a:xfrm>
            <a:off x="2969225" y="2283875"/>
            <a:ext cx="3142800" cy="2357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8"/>
          <p:cNvSpPr txBox="1">
            <a:spLocks noGrp="1"/>
          </p:cNvSpPr>
          <p:nvPr>
            <p:ph type="title"/>
          </p:nvPr>
        </p:nvSpPr>
        <p:spPr>
          <a:xfrm>
            <a:off x="311700" y="222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E91D63"/>
                </a:solidFill>
                <a:latin typeface="Montserrat"/>
                <a:ea typeface="Montserrat"/>
                <a:cs typeface="Montserrat"/>
                <a:sym typeface="Montserrat"/>
              </a:rPr>
              <a:t>High School Chemistry Virtual Engagement</a:t>
            </a:r>
            <a:endParaRPr b="1">
              <a:solidFill>
                <a:srgbClr val="E91D63"/>
              </a:solidFill>
              <a:latin typeface="Montserrat"/>
              <a:ea typeface="Montserrat"/>
              <a:cs typeface="Montserrat"/>
              <a:sym typeface="Montserrat"/>
            </a:endParaRPr>
          </a:p>
        </p:txBody>
      </p:sp>
      <p:graphicFrame>
        <p:nvGraphicFramePr>
          <p:cNvPr id="198" name="Google Shape;198;p38"/>
          <p:cNvGraphicFramePr/>
          <p:nvPr>
            <p:extLst>
              <p:ext uri="{D42A27DB-BD31-4B8C-83A1-F6EECF244321}">
                <p14:modId xmlns:p14="http://schemas.microsoft.com/office/powerpoint/2010/main" val="2295426664"/>
              </p:ext>
            </p:extLst>
          </p:nvPr>
        </p:nvGraphicFramePr>
        <p:xfrm>
          <a:off x="268900" y="1005335"/>
          <a:ext cx="8520600" cy="3790175"/>
        </p:xfrm>
        <a:graphic>
          <a:graphicData uri="http://schemas.openxmlformats.org/drawingml/2006/table">
            <a:tbl>
              <a:tblPr>
                <a:noFill/>
                <a:tableStyleId>{93A7B127-049B-4D08-A19D-3F16205EC43D}</a:tableStyleId>
              </a:tblPr>
              <a:tblGrid>
                <a:gridCol w="2840200">
                  <a:extLst>
                    <a:ext uri="{9D8B030D-6E8A-4147-A177-3AD203B41FA5}">
                      <a16:colId xmlns:a16="http://schemas.microsoft.com/office/drawing/2014/main" val="20000"/>
                    </a:ext>
                  </a:extLst>
                </a:gridCol>
                <a:gridCol w="2840200">
                  <a:extLst>
                    <a:ext uri="{9D8B030D-6E8A-4147-A177-3AD203B41FA5}">
                      <a16:colId xmlns:a16="http://schemas.microsoft.com/office/drawing/2014/main" val="20001"/>
                    </a:ext>
                  </a:extLst>
                </a:gridCol>
                <a:gridCol w="2840200">
                  <a:extLst>
                    <a:ext uri="{9D8B030D-6E8A-4147-A177-3AD203B41FA5}">
                      <a16:colId xmlns:a16="http://schemas.microsoft.com/office/drawing/2014/main" val="20002"/>
                    </a:ext>
                  </a:extLst>
                </a:gridCol>
              </a:tblGrid>
              <a:tr h="1296625">
                <a:tc>
                  <a:txBody>
                    <a:bodyPr/>
                    <a:lstStyle/>
                    <a:p>
                      <a:pPr marL="0" lvl="0" indent="0" algn="l" rtl="0">
                        <a:spcBef>
                          <a:spcPts val="0"/>
                        </a:spcBef>
                        <a:spcAft>
                          <a:spcPts val="0"/>
                        </a:spcAft>
                        <a:buNone/>
                      </a:pPr>
                      <a:r>
                        <a:rPr lang="en" sz="1100"/>
                        <a:t>Real-time graphing of mass changes during the chemical reaction (in Desmos).</a:t>
                      </a:r>
                      <a:endParaRPr sz="1100" dirty="0"/>
                    </a:p>
                  </a:txBody>
                  <a:tcPr marL="91425" marR="91425" marT="91425" marB="91425"/>
                </a:tc>
                <a:tc>
                  <a:txBody>
                    <a:bodyPr/>
                    <a:lstStyle/>
                    <a:p>
                      <a:pPr marL="0" lvl="0" indent="0" algn="l" rtl="0">
                        <a:spcBef>
                          <a:spcPts val="0"/>
                        </a:spcBef>
                        <a:spcAft>
                          <a:spcPts val="0"/>
                        </a:spcAft>
                        <a:buNone/>
                      </a:pPr>
                      <a:endParaRPr sz="1100"/>
                    </a:p>
                  </a:txBody>
                  <a:tcPr marL="91425" marR="91425" marT="91425" marB="91425"/>
                </a:tc>
                <a:tc>
                  <a:txBody>
                    <a:bodyPr/>
                    <a:lstStyle/>
                    <a:p>
                      <a:pPr marL="0" lvl="0" indent="0" algn="l" rtl="0">
                        <a:spcBef>
                          <a:spcPts val="0"/>
                        </a:spcBef>
                        <a:spcAft>
                          <a:spcPts val="0"/>
                        </a:spcAft>
                        <a:buNone/>
                      </a:pPr>
                      <a:endParaRPr sz="1100"/>
                    </a:p>
                  </a:txBody>
                  <a:tcPr marL="91425" marR="91425" marT="91425" marB="91425"/>
                </a:tc>
                <a:extLst>
                  <a:ext uri="{0D108BD9-81ED-4DB2-BD59-A6C34878D82A}">
                    <a16:rowId xmlns:a16="http://schemas.microsoft.com/office/drawing/2014/main" val="10000"/>
                  </a:ext>
                </a:extLst>
              </a:tr>
              <a:tr h="1246775">
                <a:tc>
                  <a:txBody>
                    <a:bodyPr/>
                    <a:lstStyle/>
                    <a:p>
                      <a:pPr marL="0" lvl="0" indent="0" algn="l" rtl="0">
                        <a:spcBef>
                          <a:spcPts val="0"/>
                        </a:spcBef>
                        <a:spcAft>
                          <a:spcPts val="0"/>
                        </a:spcAft>
                        <a:buNone/>
                      </a:pPr>
                      <a:endParaRPr sz="1100"/>
                    </a:p>
                  </a:txBody>
                  <a:tcPr marL="91425" marR="91425" marT="91425" marB="91425"/>
                </a:tc>
                <a:tc>
                  <a:txBody>
                    <a:bodyPr/>
                    <a:lstStyle/>
                    <a:p>
                      <a:pPr marL="0" lvl="0" indent="0" algn="l" rtl="0">
                        <a:spcBef>
                          <a:spcPts val="0"/>
                        </a:spcBef>
                        <a:spcAft>
                          <a:spcPts val="0"/>
                        </a:spcAft>
                        <a:buNone/>
                      </a:pPr>
                      <a:endParaRPr sz="1100"/>
                    </a:p>
                  </a:txBody>
                  <a:tcPr marL="91425" marR="91425" marT="91425" marB="91425"/>
                </a:tc>
                <a:tc>
                  <a:txBody>
                    <a:bodyPr/>
                    <a:lstStyle/>
                    <a:p>
                      <a:pPr marL="0" lvl="0" indent="0" algn="l" rtl="0">
                        <a:spcBef>
                          <a:spcPts val="0"/>
                        </a:spcBef>
                        <a:spcAft>
                          <a:spcPts val="0"/>
                        </a:spcAft>
                        <a:buNone/>
                      </a:pPr>
                      <a:endParaRPr sz="1100"/>
                    </a:p>
                  </a:txBody>
                  <a:tcPr marL="91425" marR="91425" marT="91425" marB="91425"/>
                </a:tc>
                <a:extLst>
                  <a:ext uri="{0D108BD9-81ED-4DB2-BD59-A6C34878D82A}">
                    <a16:rowId xmlns:a16="http://schemas.microsoft.com/office/drawing/2014/main" val="10001"/>
                  </a:ext>
                </a:extLst>
              </a:tr>
              <a:tr h="1246775">
                <a:tc>
                  <a:txBody>
                    <a:bodyPr/>
                    <a:lstStyle/>
                    <a:p>
                      <a:pPr marL="0" lvl="0" indent="0" algn="l" rtl="0">
                        <a:spcBef>
                          <a:spcPts val="0"/>
                        </a:spcBef>
                        <a:spcAft>
                          <a:spcPts val="0"/>
                        </a:spcAft>
                        <a:buNone/>
                      </a:pPr>
                      <a:endParaRPr sz="1100"/>
                    </a:p>
                  </a:txBody>
                  <a:tcPr marL="91425" marR="91425" marT="91425" marB="91425"/>
                </a:tc>
                <a:tc>
                  <a:txBody>
                    <a:bodyPr/>
                    <a:lstStyle/>
                    <a:p>
                      <a:pPr marL="0" lvl="0" indent="0" algn="l" rtl="0">
                        <a:spcBef>
                          <a:spcPts val="0"/>
                        </a:spcBef>
                        <a:spcAft>
                          <a:spcPts val="0"/>
                        </a:spcAft>
                        <a:buNone/>
                      </a:pPr>
                      <a:endParaRPr sz="1100"/>
                    </a:p>
                  </a:txBody>
                  <a:tcPr marL="91425" marR="91425" marT="91425" marB="91425"/>
                </a:tc>
                <a:tc>
                  <a:txBody>
                    <a:bodyPr/>
                    <a:lstStyle/>
                    <a:p>
                      <a:pPr marL="0" lvl="0" indent="0" algn="l" rtl="0">
                        <a:spcBef>
                          <a:spcPts val="0"/>
                        </a:spcBef>
                        <a:spcAft>
                          <a:spcPts val="0"/>
                        </a:spcAft>
                        <a:buNone/>
                      </a:pPr>
                      <a:endParaRPr sz="1100" dirty="0"/>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7"/>
          <p:cNvSpPr txBox="1">
            <a:spLocks noGrp="1"/>
          </p:cNvSpPr>
          <p:nvPr>
            <p:ph type="title"/>
          </p:nvPr>
        </p:nvSpPr>
        <p:spPr>
          <a:xfrm>
            <a:off x="311700" y="372500"/>
            <a:ext cx="8520600" cy="73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2"/>
                </a:solidFill>
              </a:rPr>
              <a:t>Middle School Life Science</a:t>
            </a:r>
            <a:endParaRPr>
              <a:solidFill>
                <a:schemeClr val="accent2"/>
              </a:solidFill>
            </a:endParaRPr>
          </a:p>
        </p:txBody>
      </p:sp>
      <p:sp>
        <p:nvSpPr>
          <p:cNvPr id="120" name="Google Shape;120;p27"/>
          <p:cNvSpPr txBox="1">
            <a:spLocks noGrp="1"/>
          </p:cNvSpPr>
          <p:nvPr>
            <p:ph type="body" idx="1"/>
          </p:nvPr>
        </p:nvSpPr>
        <p:spPr>
          <a:xfrm>
            <a:off x="311700" y="1136000"/>
            <a:ext cx="8520600" cy="88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Natural selection and behaviors that increase survival and reproduction</a:t>
            </a:r>
            <a:endParaRPr/>
          </a:p>
          <a:p>
            <a:pPr marL="0" lvl="0" indent="0" algn="ctr" rtl="0">
              <a:spcBef>
                <a:spcPts val="1600"/>
              </a:spcBef>
              <a:spcAft>
                <a:spcPts val="0"/>
              </a:spcAft>
              <a:buNone/>
            </a:pPr>
            <a:r>
              <a:rPr lang="en" b="0"/>
              <a:t>Some strategies for surviving winter</a:t>
            </a:r>
            <a:endParaRPr b="0"/>
          </a:p>
        </p:txBody>
      </p:sp>
      <p:pic>
        <p:nvPicPr>
          <p:cNvPr id="121" name="Google Shape;121;p27"/>
          <p:cNvPicPr preferRelativeResize="0"/>
          <p:nvPr/>
        </p:nvPicPr>
        <p:blipFill>
          <a:blip r:embed="rId3">
            <a:alphaModFix/>
          </a:blip>
          <a:stretch>
            <a:fillRect/>
          </a:stretch>
        </p:blipFill>
        <p:spPr>
          <a:xfrm>
            <a:off x="204000" y="3117500"/>
            <a:ext cx="2821803" cy="1881202"/>
          </a:xfrm>
          <a:prstGeom prst="rect">
            <a:avLst/>
          </a:prstGeom>
          <a:noFill/>
          <a:ln>
            <a:noFill/>
          </a:ln>
        </p:spPr>
      </p:pic>
      <p:sp>
        <p:nvSpPr>
          <p:cNvPr id="122" name="Google Shape;122;p27"/>
          <p:cNvSpPr txBox="1"/>
          <p:nvPr/>
        </p:nvSpPr>
        <p:spPr>
          <a:xfrm>
            <a:off x="311700" y="2321100"/>
            <a:ext cx="2606400" cy="617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a:latin typeface="Calibri"/>
                <a:ea typeface="Calibri"/>
                <a:cs typeface="Calibri"/>
                <a:sym typeface="Calibri"/>
              </a:rPr>
              <a:t>Migration</a:t>
            </a:r>
            <a:endParaRPr sz="1700" b="1">
              <a:latin typeface="Calibri"/>
              <a:ea typeface="Calibri"/>
              <a:cs typeface="Calibri"/>
              <a:sym typeface="Calibri"/>
            </a:endParaRPr>
          </a:p>
          <a:p>
            <a:pPr marL="0" lvl="0" indent="0" algn="ctr" rtl="0">
              <a:spcBef>
                <a:spcPts val="0"/>
              </a:spcBef>
              <a:spcAft>
                <a:spcPts val="0"/>
              </a:spcAft>
              <a:buNone/>
            </a:pPr>
            <a:r>
              <a:rPr lang="en" sz="1300">
                <a:latin typeface="Calibri"/>
                <a:ea typeface="Calibri"/>
                <a:cs typeface="Calibri"/>
                <a:sym typeface="Calibri"/>
              </a:rPr>
              <a:t>(seasonal travel to warmer regions)</a:t>
            </a:r>
            <a:endParaRPr sz="1300">
              <a:latin typeface="Calibri"/>
              <a:ea typeface="Calibri"/>
              <a:cs typeface="Calibri"/>
              <a:sym typeface="Calibri"/>
            </a:endParaRPr>
          </a:p>
        </p:txBody>
      </p:sp>
      <p:pic>
        <p:nvPicPr>
          <p:cNvPr id="123" name="Google Shape;123;p27"/>
          <p:cNvPicPr preferRelativeResize="0"/>
          <p:nvPr/>
        </p:nvPicPr>
        <p:blipFill>
          <a:blip r:embed="rId4">
            <a:alphaModFix/>
          </a:blip>
          <a:stretch>
            <a:fillRect/>
          </a:stretch>
        </p:blipFill>
        <p:spPr>
          <a:xfrm>
            <a:off x="6165302" y="3122850"/>
            <a:ext cx="2803975" cy="1870500"/>
          </a:xfrm>
          <a:prstGeom prst="rect">
            <a:avLst/>
          </a:prstGeom>
          <a:noFill/>
          <a:ln>
            <a:noFill/>
          </a:ln>
        </p:spPr>
      </p:pic>
      <p:sp>
        <p:nvSpPr>
          <p:cNvPr id="124" name="Google Shape;124;p27"/>
          <p:cNvSpPr txBox="1"/>
          <p:nvPr/>
        </p:nvSpPr>
        <p:spPr>
          <a:xfrm>
            <a:off x="6608038" y="2321100"/>
            <a:ext cx="1918500" cy="617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a:latin typeface="Calibri"/>
                <a:ea typeface="Calibri"/>
                <a:cs typeface="Calibri"/>
                <a:sym typeface="Calibri"/>
              </a:rPr>
              <a:t>Diapause </a:t>
            </a:r>
            <a:endParaRPr sz="1700" b="1">
              <a:latin typeface="Calibri"/>
              <a:ea typeface="Calibri"/>
              <a:cs typeface="Calibri"/>
              <a:sym typeface="Calibri"/>
            </a:endParaRPr>
          </a:p>
          <a:p>
            <a:pPr marL="0" lvl="0" indent="0" algn="ctr" rtl="0">
              <a:spcBef>
                <a:spcPts val="0"/>
              </a:spcBef>
              <a:spcAft>
                <a:spcPts val="0"/>
              </a:spcAft>
              <a:buNone/>
            </a:pPr>
            <a:r>
              <a:rPr lang="en" sz="1300">
                <a:latin typeface="Calibri"/>
                <a:ea typeface="Calibri"/>
                <a:cs typeface="Calibri"/>
                <a:sym typeface="Calibri"/>
              </a:rPr>
              <a:t>(similar to hibernation)</a:t>
            </a:r>
            <a:endParaRPr sz="1300">
              <a:latin typeface="Calibri"/>
              <a:ea typeface="Calibri"/>
              <a:cs typeface="Calibri"/>
              <a:sym typeface="Calibri"/>
            </a:endParaRPr>
          </a:p>
        </p:txBody>
      </p:sp>
      <p:sp>
        <p:nvSpPr>
          <p:cNvPr id="125" name="Google Shape;125;p27"/>
          <p:cNvSpPr txBox="1"/>
          <p:nvPr/>
        </p:nvSpPr>
        <p:spPr>
          <a:xfrm>
            <a:off x="3262350" y="2263050"/>
            <a:ext cx="2619300" cy="73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a:latin typeface="Calibri"/>
                <a:ea typeface="Calibri"/>
                <a:cs typeface="Calibri"/>
                <a:sym typeface="Calibri"/>
              </a:rPr>
              <a:t>“Antifreeze”</a:t>
            </a:r>
            <a:endParaRPr sz="1700" b="1">
              <a:latin typeface="Calibri"/>
              <a:ea typeface="Calibri"/>
              <a:cs typeface="Calibri"/>
              <a:sym typeface="Calibri"/>
            </a:endParaRPr>
          </a:p>
          <a:p>
            <a:pPr marL="0" lvl="0" indent="0" algn="ctr" rtl="0">
              <a:spcBef>
                <a:spcPts val="0"/>
              </a:spcBef>
              <a:spcAft>
                <a:spcPts val="0"/>
              </a:spcAft>
              <a:buNone/>
            </a:pPr>
            <a:r>
              <a:rPr lang="en" sz="1300">
                <a:latin typeface="Calibri"/>
                <a:ea typeface="Calibri"/>
                <a:cs typeface="Calibri"/>
                <a:sym typeface="Calibri"/>
              </a:rPr>
              <a:t>(storage of excess glucose in cells to keep an organism from freezing)</a:t>
            </a:r>
            <a:endParaRPr sz="1300">
              <a:latin typeface="Calibri"/>
              <a:ea typeface="Calibri"/>
              <a:cs typeface="Calibri"/>
              <a:sym typeface="Calibri"/>
            </a:endParaRPr>
          </a:p>
        </p:txBody>
      </p:sp>
      <p:pic>
        <p:nvPicPr>
          <p:cNvPr id="126" name="Google Shape;126;p27"/>
          <p:cNvPicPr preferRelativeResize="0"/>
          <p:nvPr/>
        </p:nvPicPr>
        <p:blipFill rotWithShape="1">
          <a:blip r:embed="rId5">
            <a:alphaModFix/>
          </a:blip>
          <a:srcRect l="8036" t="12022" r="20402" b="27257"/>
          <a:stretch/>
        </p:blipFill>
        <p:spPr>
          <a:xfrm>
            <a:off x="3125894" y="3117700"/>
            <a:ext cx="2939319" cy="1870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8"/>
          <p:cNvSpPr txBox="1">
            <a:spLocks noGrp="1"/>
          </p:cNvSpPr>
          <p:nvPr>
            <p:ph type="title"/>
          </p:nvPr>
        </p:nvSpPr>
        <p:spPr>
          <a:xfrm>
            <a:off x="311700" y="176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600" b="1">
                <a:solidFill>
                  <a:srgbClr val="673AB7"/>
                </a:solidFill>
                <a:latin typeface="Montserrat"/>
                <a:ea typeface="Montserrat"/>
                <a:cs typeface="Montserrat"/>
                <a:sym typeface="Montserrat"/>
              </a:rPr>
              <a:t>Middle School Life Science Virtual Engagement</a:t>
            </a:r>
            <a:endParaRPr sz="2600" b="1">
              <a:solidFill>
                <a:srgbClr val="673AB7"/>
              </a:solidFill>
              <a:latin typeface="Montserrat"/>
              <a:ea typeface="Montserrat"/>
              <a:cs typeface="Montserrat"/>
              <a:sym typeface="Montserrat"/>
            </a:endParaRPr>
          </a:p>
        </p:txBody>
      </p:sp>
      <p:graphicFrame>
        <p:nvGraphicFramePr>
          <p:cNvPr id="132" name="Google Shape;132;p28"/>
          <p:cNvGraphicFramePr/>
          <p:nvPr>
            <p:extLst>
              <p:ext uri="{D42A27DB-BD31-4B8C-83A1-F6EECF244321}">
                <p14:modId xmlns:p14="http://schemas.microsoft.com/office/powerpoint/2010/main" val="2844841155"/>
              </p:ext>
            </p:extLst>
          </p:nvPr>
        </p:nvGraphicFramePr>
        <p:xfrm>
          <a:off x="268900" y="1005335"/>
          <a:ext cx="8520600" cy="3790175"/>
        </p:xfrm>
        <a:graphic>
          <a:graphicData uri="http://schemas.openxmlformats.org/drawingml/2006/table">
            <a:tbl>
              <a:tblPr>
                <a:noFill/>
                <a:tableStyleId>{93A7B127-049B-4D08-A19D-3F16205EC43D}</a:tableStyleId>
              </a:tblPr>
              <a:tblGrid>
                <a:gridCol w="2840200">
                  <a:extLst>
                    <a:ext uri="{9D8B030D-6E8A-4147-A177-3AD203B41FA5}">
                      <a16:colId xmlns:a16="http://schemas.microsoft.com/office/drawing/2014/main" val="20000"/>
                    </a:ext>
                  </a:extLst>
                </a:gridCol>
                <a:gridCol w="2840200">
                  <a:extLst>
                    <a:ext uri="{9D8B030D-6E8A-4147-A177-3AD203B41FA5}">
                      <a16:colId xmlns:a16="http://schemas.microsoft.com/office/drawing/2014/main" val="20001"/>
                    </a:ext>
                  </a:extLst>
                </a:gridCol>
                <a:gridCol w="2840200">
                  <a:extLst>
                    <a:ext uri="{9D8B030D-6E8A-4147-A177-3AD203B41FA5}">
                      <a16:colId xmlns:a16="http://schemas.microsoft.com/office/drawing/2014/main" val="20002"/>
                    </a:ext>
                  </a:extLst>
                </a:gridCol>
              </a:tblGrid>
              <a:tr h="1296625">
                <a:tc>
                  <a:txBody>
                    <a:bodyPr/>
                    <a:lstStyle/>
                    <a:p>
                      <a:pPr marL="0" lvl="0" indent="0" algn="l" rtl="0">
                        <a:spcBef>
                          <a:spcPts val="0"/>
                        </a:spcBef>
                        <a:spcAft>
                          <a:spcPts val="0"/>
                        </a:spcAft>
                        <a:buNone/>
                      </a:pPr>
                      <a:r>
                        <a:rPr lang="en" sz="1100" dirty="0"/>
                        <a:t>Antifreeze—Driving Discussion Board to generate questions and then have them draw out what they believe is occurring. Have students share images and similarities and differences in a Google slide or Padlet.</a:t>
                      </a:r>
                      <a:endParaRPr sz="1100" dirty="0"/>
                    </a:p>
                  </a:txBody>
                  <a:tcPr marL="91425" marR="91425" marT="91425" marB="91425"/>
                </a:tc>
                <a:tc>
                  <a:txBody>
                    <a:bodyPr/>
                    <a:lstStyle/>
                    <a:p>
                      <a:pPr marL="0" lvl="0" indent="0" algn="l" rtl="0">
                        <a:spcBef>
                          <a:spcPts val="0"/>
                        </a:spcBef>
                        <a:spcAft>
                          <a:spcPts val="0"/>
                        </a:spcAft>
                        <a:buNone/>
                      </a:pPr>
                      <a:endParaRPr sz="1100"/>
                    </a:p>
                  </a:txBody>
                  <a:tcPr marL="91425" marR="91425" marT="91425" marB="91425"/>
                </a:tc>
                <a:tc>
                  <a:txBody>
                    <a:bodyPr/>
                    <a:lstStyle/>
                    <a:p>
                      <a:pPr marL="0" lvl="0" indent="0" algn="l" rtl="0">
                        <a:spcBef>
                          <a:spcPts val="0"/>
                        </a:spcBef>
                        <a:spcAft>
                          <a:spcPts val="0"/>
                        </a:spcAft>
                        <a:buNone/>
                      </a:pPr>
                      <a:endParaRPr sz="1100"/>
                    </a:p>
                  </a:txBody>
                  <a:tcPr marL="91425" marR="91425" marT="91425" marB="91425"/>
                </a:tc>
                <a:extLst>
                  <a:ext uri="{0D108BD9-81ED-4DB2-BD59-A6C34878D82A}">
                    <a16:rowId xmlns:a16="http://schemas.microsoft.com/office/drawing/2014/main" val="10000"/>
                  </a:ext>
                </a:extLst>
              </a:tr>
              <a:tr h="1246775">
                <a:tc>
                  <a:txBody>
                    <a:bodyPr/>
                    <a:lstStyle/>
                    <a:p>
                      <a:pPr marL="0" lvl="0" indent="0" algn="l" rtl="0">
                        <a:spcBef>
                          <a:spcPts val="0"/>
                        </a:spcBef>
                        <a:spcAft>
                          <a:spcPts val="0"/>
                        </a:spcAft>
                        <a:buNone/>
                      </a:pPr>
                      <a:r>
                        <a:rPr lang="en" sz="1100" dirty="0"/>
                        <a:t>Migration—As a starting point, one helpful resource would be a live map of current bird migration routes that show the traffic rate. It can help students get visual ideas on how the process works.</a:t>
                      </a:r>
                      <a:endParaRPr sz="1100" dirty="0"/>
                    </a:p>
                  </a:txBody>
                  <a:tcPr marL="91425" marR="91425" marT="91425" marB="91425"/>
                </a:tc>
                <a:tc>
                  <a:txBody>
                    <a:bodyPr/>
                    <a:lstStyle/>
                    <a:p>
                      <a:pPr marL="0" lvl="0" indent="0" algn="l" rtl="0">
                        <a:spcBef>
                          <a:spcPts val="0"/>
                        </a:spcBef>
                        <a:spcAft>
                          <a:spcPts val="0"/>
                        </a:spcAft>
                        <a:buNone/>
                      </a:pPr>
                      <a:endParaRPr sz="1100"/>
                    </a:p>
                  </a:txBody>
                  <a:tcPr marL="91425" marR="91425" marT="91425" marB="91425"/>
                </a:tc>
                <a:tc>
                  <a:txBody>
                    <a:bodyPr/>
                    <a:lstStyle/>
                    <a:p>
                      <a:pPr marL="0" lvl="0" indent="0" algn="l" rtl="0">
                        <a:spcBef>
                          <a:spcPts val="0"/>
                        </a:spcBef>
                        <a:spcAft>
                          <a:spcPts val="0"/>
                        </a:spcAft>
                        <a:buNone/>
                      </a:pPr>
                      <a:endParaRPr sz="1100"/>
                    </a:p>
                  </a:txBody>
                  <a:tcPr marL="91425" marR="91425" marT="91425" marB="91425"/>
                </a:tc>
                <a:extLst>
                  <a:ext uri="{0D108BD9-81ED-4DB2-BD59-A6C34878D82A}">
                    <a16:rowId xmlns:a16="http://schemas.microsoft.com/office/drawing/2014/main" val="10001"/>
                  </a:ext>
                </a:extLst>
              </a:tr>
              <a:tr h="1246775">
                <a:tc>
                  <a:txBody>
                    <a:bodyPr/>
                    <a:lstStyle/>
                    <a:p>
                      <a:pPr marL="0" lvl="0" indent="0" algn="l" rtl="0">
                        <a:spcBef>
                          <a:spcPts val="0"/>
                        </a:spcBef>
                        <a:spcAft>
                          <a:spcPts val="0"/>
                        </a:spcAft>
                        <a:buNone/>
                      </a:pPr>
                      <a:r>
                        <a:rPr lang="en" sz="1100"/>
                        <a:t>Google Maps could be used to show migration patterns of waterfowl. I haven’t done this but I think the students would enjoy it</a:t>
                      </a:r>
                      <a:endParaRPr sz="1100"/>
                    </a:p>
                    <a:p>
                      <a:pPr marL="0" lvl="0" indent="0" algn="l" rtl="0">
                        <a:spcBef>
                          <a:spcPts val="0"/>
                        </a:spcBef>
                        <a:spcAft>
                          <a:spcPts val="0"/>
                        </a:spcAft>
                        <a:buNone/>
                      </a:pPr>
                      <a:endParaRPr sz="1100"/>
                    </a:p>
                  </a:txBody>
                  <a:tcPr marL="91425" marR="91425" marT="91425" marB="91425"/>
                </a:tc>
                <a:tc>
                  <a:txBody>
                    <a:bodyPr/>
                    <a:lstStyle/>
                    <a:p>
                      <a:pPr marL="0" lvl="0" indent="0" algn="l" rtl="0">
                        <a:spcBef>
                          <a:spcPts val="0"/>
                        </a:spcBef>
                        <a:spcAft>
                          <a:spcPts val="0"/>
                        </a:spcAft>
                        <a:buNone/>
                      </a:pPr>
                      <a:endParaRPr sz="1100"/>
                    </a:p>
                  </a:txBody>
                  <a:tcPr marL="91425" marR="91425" marT="91425" marB="91425"/>
                </a:tc>
                <a:tc>
                  <a:txBody>
                    <a:bodyPr/>
                    <a:lstStyle/>
                    <a:p>
                      <a:pPr marL="0" lvl="0" indent="0" algn="l" rtl="0">
                        <a:spcBef>
                          <a:spcPts val="0"/>
                        </a:spcBef>
                        <a:spcAft>
                          <a:spcPts val="0"/>
                        </a:spcAft>
                        <a:buNone/>
                      </a:pPr>
                      <a:endParaRPr sz="1100" dirty="0"/>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673AB7"/>
                </a:solidFill>
              </a:rPr>
              <a:t>Middle School Physical Science</a:t>
            </a:r>
            <a:endParaRPr b="1">
              <a:solidFill>
                <a:srgbClr val="673AB7"/>
              </a:solidFill>
            </a:endParaRPr>
          </a:p>
        </p:txBody>
      </p:sp>
      <p:sp>
        <p:nvSpPr>
          <p:cNvPr id="138" name="Google Shape;138;p29"/>
          <p:cNvSpPr txBox="1">
            <a:spLocks noGrp="1"/>
          </p:cNvSpPr>
          <p:nvPr>
            <p:ph type="body" idx="1"/>
          </p:nvPr>
        </p:nvSpPr>
        <p:spPr>
          <a:xfrm>
            <a:off x="160025" y="1242050"/>
            <a:ext cx="6096000" cy="20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ontserrat"/>
                <a:ea typeface="Montserrat"/>
                <a:cs typeface="Montserrat"/>
                <a:sym typeface="Montserrat"/>
              </a:rPr>
              <a:t>Atomic composition of matter and/or chemical reactions </a:t>
            </a:r>
            <a:endParaRPr b="1">
              <a:latin typeface="Montserrat"/>
              <a:ea typeface="Montserrat"/>
              <a:cs typeface="Montserrat"/>
              <a:sym typeface="Montserrat"/>
            </a:endParaRPr>
          </a:p>
          <a:p>
            <a:pPr marL="0" lvl="0" indent="0" algn="ctr" rtl="0">
              <a:spcBef>
                <a:spcPts val="1600"/>
              </a:spcBef>
              <a:spcAft>
                <a:spcPts val="0"/>
              </a:spcAft>
              <a:buNone/>
            </a:pPr>
            <a:r>
              <a:rPr lang="en">
                <a:latin typeface="Montserrat"/>
                <a:ea typeface="Montserrat"/>
                <a:cs typeface="Montserrat"/>
                <a:sym typeface="Montserrat"/>
              </a:rPr>
              <a:t>Indestructible coating: polyurea truck-bed liner</a:t>
            </a:r>
            <a:endParaRPr>
              <a:latin typeface="Montserrat"/>
              <a:ea typeface="Montserrat"/>
              <a:cs typeface="Montserrat"/>
              <a:sym typeface="Montserrat"/>
            </a:endParaRPr>
          </a:p>
        </p:txBody>
      </p:sp>
      <p:pic>
        <p:nvPicPr>
          <p:cNvPr id="139" name="Google Shape;139;p29"/>
          <p:cNvPicPr preferRelativeResize="0"/>
          <p:nvPr/>
        </p:nvPicPr>
        <p:blipFill>
          <a:blip r:embed="rId3">
            <a:alphaModFix/>
          </a:blip>
          <a:stretch>
            <a:fillRect/>
          </a:stretch>
        </p:blipFill>
        <p:spPr>
          <a:xfrm>
            <a:off x="-45275" y="3393601"/>
            <a:ext cx="7288653" cy="1480200"/>
          </a:xfrm>
          <a:prstGeom prst="rect">
            <a:avLst/>
          </a:prstGeom>
          <a:noFill/>
          <a:ln>
            <a:noFill/>
          </a:ln>
        </p:spPr>
      </p:pic>
      <p:pic>
        <p:nvPicPr>
          <p:cNvPr id="140" name="Google Shape;140;p29"/>
          <p:cNvPicPr preferRelativeResize="0"/>
          <p:nvPr/>
        </p:nvPicPr>
        <p:blipFill>
          <a:blip r:embed="rId4">
            <a:alphaModFix/>
          </a:blip>
          <a:stretch>
            <a:fillRect/>
          </a:stretch>
        </p:blipFill>
        <p:spPr>
          <a:xfrm>
            <a:off x="6141250" y="39950"/>
            <a:ext cx="2897400" cy="2158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0"/>
          <p:cNvSpPr txBox="1">
            <a:spLocks noGrp="1"/>
          </p:cNvSpPr>
          <p:nvPr>
            <p:ph type="title"/>
          </p:nvPr>
        </p:nvSpPr>
        <p:spPr>
          <a:xfrm>
            <a:off x="311700" y="2132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673AB7"/>
                </a:solidFill>
                <a:latin typeface="Montserrat"/>
                <a:ea typeface="Montserrat"/>
                <a:cs typeface="Montserrat"/>
                <a:sym typeface="Montserrat"/>
              </a:rPr>
              <a:t>Middle School Physical Science Virtual Engagement</a:t>
            </a:r>
            <a:endParaRPr sz="2400" b="1">
              <a:solidFill>
                <a:srgbClr val="673AB7"/>
              </a:solidFill>
              <a:latin typeface="Montserrat"/>
              <a:ea typeface="Montserrat"/>
              <a:cs typeface="Montserrat"/>
              <a:sym typeface="Montserrat"/>
            </a:endParaRPr>
          </a:p>
        </p:txBody>
      </p:sp>
      <p:graphicFrame>
        <p:nvGraphicFramePr>
          <p:cNvPr id="146" name="Google Shape;146;p30"/>
          <p:cNvGraphicFramePr/>
          <p:nvPr/>
        </p:nvGraphicFramePr>
        <p:xfrm>
          <a:off x="268900" y="1005335"/>
          <a:ext cx="8520600" cy="3790175"/>
        </p:xfrm>
        <a:graphic>
          <a:graphicData uri="http://schemas.openxmlformats.org/drawingml/2006/table">
            <a:tbl>
              <a:tblPr>
                <a:noFill/>
                <a:tableStyleId>{93A7B127-049B-4D08-A19D-3F16205EC43D}</a:tableStyleId>
              </a:tblPr>
              <a:tblGrid>
                <a:gridCol w="2840200">
                  <a:extLst>
                    <a:ext uri="{9D8B030D-6E8A-4147-A177-3AD203B41FA5}">
                      <a16:colId xmlns:a16="http://schemas.microsoft.com/office/drawing/2014/main" val="20000"/>
                    </a:ext>
                  </a:extLst>
                </a:gridCol>
                <a:gridCol w="2840200">
                  <a:extLst>
                    <a:ext uri="{9D8B030D-6E8A-4147-A177-3AD203B41FA5}">
                      <a16:colId xmlns:a16="http://schemas.microsoft.com/office/drawing/2014/main" val="20001"/>
                    </a:ext>
                  </a:extLst>
                </a:gridCol>
                <a:gridCol w="2840200">
                  <a:extLst>
                    <a:ext uri="{9D8B030D-6E8A-4147-A177-3AD203B41FA5}">
                      <a16:colId xmlns:a16="http://schemas.microsoft.com/office/drawing/2014/main" val="20002"/>
                    </a:ext>
                  </a:extLst>
                </a:gridCol>
              </a:tblGrid>
              <a:tr h="1296625">
                <a:tc>
                  <a:txBody>
                    <a:bodyPr/>
                    <a:lstStyle/>
                    <a:p>
                      <a:pPr marL="0" lvl="0" indent="0" algn="l" rtl="0">
                        <a:spcBef>
                          <a:spcPts val="0"/>
                        </a:spcBef>
                        <a:spcAft>
                          <a:spcPts val="0"/>
                        </a:spcAft>
                        <a:buNone/>
                      </a:pPr>
                      <a:r>
                        <a:rPr lang="en" sz="1100"/>
                        <a:t>My students love doing a mini-presentation with Google Slides. You could have them research their own examples 🤓</a:t>
                      </a:r>
                      <a:endParaRPr sz="1100"/>
                    </a:p>
                    <a:p>
                      <a:pPr marL="0" lvl="0" indent="0" algn="l" rtl="0">
                        <a:spcBef>
                          <a:spcPts val="0"/>
                        </a:spcBef>
                        <a:spcAft>
                          <a:spcPts val="0"/>
                        </a:spcAft>
                        <a:buNone/>
                      </a:pPr>
                      <a:endParaRPr sz="1100"/>
                    </a:p>
                  </a:txBody>
                  <a:tcPr marL="91425" marR="91425" marT="91425" marB="91425"/>
                </a:tc>
                <a:tc>
                  <a:txBody>
                    <a:bodyPr/>
                    <a:lstStyle/>
                    <a:p>
                      <a:pPr marL="0" lvl="0" indent="0" algn="l" rtl="0">
                        <a:spcBef>
                          <a:spcPts val="0"/>
                        </a:spcBef>
                        <a:spcAft>
                          <a:spcPts val="0"/>
                        </a:spcAft>
                        <a:buNone/>
                      </a:pPr>
                      <a:endParaRPr sz="1100"/>
                    </a:p>
                  </a:txBody>
                  <a:tcPr marL="91425" marR="91425" marT="91425" marB="91425"/>
                </a:tc>
                <a:tc>
                  <a:txBody>
                    <a:bodyPr/>
                    <a:lstStyle/>
                    <a:p>
                      <a:pPr marL="0" lvl="0" indent="0" algn="l" rtl="0">
                        <a:spcBef>
                          <a:spcPts val="0"/>
                        </a:spcBef>
                        <a:spcAft>
                          <a:spcPts val="0"/>
                        </a:spcAft>
                        <a:buNone/>
                      </a:pPr>
                      <a:endParaRPr sz="1100"/>
                    </a:p>
                  </a:txBody>
                  <a:tcPr marL="91425" marR="91425" marT="91425" marB="91425"/>
                </a:tc>
                <a:extLst>
                  <a:ext uri="{0D108BD9-81ED-4DB2-BD59-A6C34878D82A}">
                    <a16:rowId xmlns:a16="http://schemas.microsoft.com/office/drawing/2014/main" val="10000"/>
                  </a:ext>
                </a:extLst>
              </a:tr>
              <a:tr h="1246775">
                <a:tc>
                  <a:txBody>
                    <a:bodyPr/>
                    <a:lstStyle/>
                    <a:p>
                      <a:pPr marL="0" lvl="0" indent="0" algn="l" rtl="0">
                        <a:spcBef>
                          <a:spcPts val="0"/>
                        </a:spcBef>
                        <a:spcAft>
                          <a:spcPts val="0"/>
                        </a:spcAft>
                        <a:buNone/>
                      </a:pPr>
                      <a:endParaRPr sz="1100"/>
                    </a:p>
                  </a:txBody>
                  <a:tcPr marL="91425" marR="91425" marT="91425" marB="91425"/>
                </a:tc>
                <a:tc>
                  <a:txBody>
                    <a:bodyPr/>
                    <a:lstStyle/>
                    <a:p>
                      <a:pPr marL="0" lvl="0" indent="0" algn="l" rtl="0">
                        <a:spcBef>
                          <a:spcPts val="0"/>
                        </a:spcBef>
                        <a:spcAft>
                          <a:spcPts val="0"/>
                        </a:spcAft>
                        <a:buNone/>
                      </a:pPr>
                      <a:endParaRPr sz="1100"/>
                    </a:p>
                  </a:txBody>
                  <a:tcPr marL="91425" marR="91425" marT="91425" marB="91425"/>
                </a:tc>
                <a:tc>
                  <a:txBody>
                    <a:bodyPr/>
                    <a:lstStyle/>
                    <a:p>
                      <a:pPr marL="0" lvl="0" indent="0" algn="l" rtl="0">
                        <a:spcBef>
                          <a:spcPts val="0"/>
                        </a:spcBef>
                        <a:spcAft>
                          <a:spcPts val="0"/>
                        </a:spcAft>
                        <a:buNone/>
                      </a:pPr>
                      <a:endParaRPr sz="1100"/>
                    </a:p>
                  </a:txBody>
                  <a:tcPr marL="91425" marR="91425" marT="91425" marB="91425"/>
                </a:tc>
                <a:extLst>
                  <a:ext uri="{0D108BD9-81ED-4DB2-BD59-A6C34878D82A}">
                    <a16:rowId xmlns:a16="http://schemas.microsoft.com/office/drawing/2014/main" val="10001"/>
                  </a:ext>
                </a:extLst>
              </a:tr>
              <a:tr h="1246775">
                <a:tc>
                  <a:txBody>
                    <a:bodyPr/>
                    <a:lstStyle/>
                    <a:p>
                      <a:pPr marL="0" lvl="0" indent="0" algn="l" rtl="0">
                        <a:spcBef>
                          <a:spcPts val="0"/>
                        </a:spcBef>
                        <a:spcAft>
                          <a:spcPts val="0"/>
                        </a:spcAft>
                        <a:buNone/>
                      </a:pPr>
                      <a:endParaRPr sz="1100"/>
                    </a:p>
                  </a:txBody>
                  <a:tcPr marL="91425" marR="91425" marT="91425" marB="91425"/>
                </a:tc>
                <a:tc>
                  <a:txBody>
                    <a:bodyPr/>
                    <a:lstStyle/>
                    <a:p>
                      <a:pPr marL="0" lvl="0" indent="0" algn="l" rtl="0">
                        <a:spcBef>
                          <a:spcPts val="0"/>
                        </a:spcBef>
                        <a:spcAft>
                          <a:spcPts val="0"/>
                        </a:spcAft>
                        <a:buNone/>
                      </a:pPr>
                      <a:endParaRPr sz="1100"/>
                    </a:p>
                  </a:txBody>
                  <a:tcPr marL="91425" marR="91425" marT="91425" marB="91425"/>
                </a:tc>
                <a:tc>
                  <a:txBody>
                    <a:bodyPr/>
                    <a:lstStyle/>
                    <a:p>
                      <a:pPr marL="0" lvl="0" indent="0" algn="l" rtl="0">
                        <a:spcBef>
                          <a:spcPts val="0"/>
                        </a:spcBef>
                        <a:spcAft>
                          <a:spcPts val="0"/>
                        </a:spcAft>
                        <a:buNone/>
                      </a:pPr>
                      <a:endParaRPr sz="1100"/>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1"/>
          <p:cNvSpPr txBox="1">
            <a:spLocks noGrp="1"/>
          </p:cNvSpPr>
          <p:nvPr>
            <p:ph type="title"/>
          </p:nvPr>
        </p:nvSpPr>
        <p:spPr>
          <a:xfrm>
            <a:off x="311700" y="319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673AB7"/>
                </a:solidFill>
                <a:latin typeface="Montserrat"/>
                <a:ea typeface="Montserrat"/>
                <a:cs typeface="Montserrat"/>
                <a:sym typeface="Montserrat"/>
              </a:rPr>
              <a:t>Middle School Earth and Space Science</a:t>
            </a:r>
            <a:endParaRPr b="1">
              <a:solidFill>
                <a:srgbClr val="673AB7"/>
              </a:solidFill>
              <a:latin typeface="Montserrat"/>
              <a:ea typeface="Montserrat"/>
              <a:cs typeface="Montserrat"/>
              <a:sym typeface="Montserrat"/>
            </a:endParaRPr>
          </a:p>
        </p:txBody>
      </p:sp>
      <p:sp>
        <p:nvSpPr>
          <p:cNvPr id="152" name="Google Shape;152;p31"/>
          <p:cNvSpPr txBox="1">
            <a:spLocks noGrp="1"/>
          </p:cNvSpPr>
          <p:nvPr>
            <p:ph type="body" idx="1"/>
          </p:nvPr>
        </p:nvSpPr>
        <p:spPr>
          <a:xfrm>
            <a:off x="311700" y="1152475"/>
            <a:ext cx="4450800" cy="3416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100" b="1">
                <a:latin typeface="Montserrat"/>
                <a:ea typeface="Montserrat"/>
                <a:cs typeface="Montserrat"/>
                <a:sym typeface="Montserrat"/>
              </a:rPr>
              <a:t>Role of water on Earth’s surface</a:t>
            </a:r>
            <a:endParaRPr sz="2100" b="1">
              <a:latin typeface="Montserrat"/>
              <a:ea typeface="Montserrat"/>
              <a:cs typeface="Montserrat"/>
              <a:sym typeface="Montserrat"/>
            </a:endParaRPr>
          </a:p>
          <a:p>
            <a:pPr marL="0" lvl="0" indent="0" algn="ctr" rtl="0">
              <a:spcBef>
                <a:spcPts val="1600"/>
              </a:spcBef>
              <a:spcAft>
                <a:spcPts val="1600"/>
              </a:spcAft>
              <a:buNone/>
            </a:pPr>
            <a:r>
              <a:rPr lang="en" sz="2100">
                <a:latin typeface="Montserrat"/>
                <a:ea typeface="Montserrat"/>
                <a:cs typeface="Montserrat"/>
                <a:sym typeface="Montserrat"/>
              </a:rPr>
              <a:t>Meandering rivers</a:t>
            </a:r>
            <a:endParaRPr sz="2100">
              <a:latin typeface="Montserrat"/>
              <a:ea typeface="Montserrat"/>
              <a:cs typeface="Montserrat"/>
              <a:sym typeface="Montserrat"/>
            </a:endParaRPr>
          </a:p>
        </p:txBody>
      </p:sp>
      <p:pic>
        <p:nvPicPr>
          <p:cNvPr id="153" name="Google Shape;153;p31"/>
          <p:cNvPicPr preferRelativeResize="0"/>
          <p:nvPr/>
        </p:nvPicPr>
        <p:blipFill>
          <a:blip r:embed="rId3">
            <a:alphaModFix/>
          </a:blip>
          <a:stretch>
            <a:fillRect/>
          </a:stretch>
        </p:blipFill>
        <p:spPr>
          <a:xfrm>
            <a:off x="5473823" y="922675"/>
            <a:ext cx="2815275" cy="42208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2"/>
          <p:cNvSpPr txBox="1">
            <a:spLocks noGrp="1"/>
          </p:cNvSpPr>
          <p:nvPr>
            <p:ph type="title"/>
          </p:nvPr>
        </p:nvSpPr>
        <p:spPr>
          <a:xfrm>
            <a:off x="311700" y="2040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rgbClr val="673AB7"/>
                </a:solidFill>
                <a:latin typeface="Montserrat"/>
                <a:ea typeface="Montserrat"/>
                <a:cs typeface="Montserrat"/>
                <a:sym typeface="Montserrat"/>
              </a:rPr>
              <a:t>Middle School Earth &amp; Space Science Virtual Engagement</a:t>
            </a:r>
            <a:endParaRPr sz="2100" b="1">
              <a:solidFill>
                <a:srgbClr val="673AB7"/>
              </a:solidFill>
              <a:latin typeface="Montserrat"/>
              <a:ea typeface="Montserrat"/>
              <a:cs typeface="Montserrat"/>
              <a:sym typeface="Montserrat"/>
            </a:endParaRPr>
          </a:p>
        </p:txBody>
      </p:sp>
      <p:graphicFrame>
        <p:nvGraphicFramePr>
          <p:cNvPr id="159" name="Google Shape;159;p32"/>
          <p:cNvGraphicFramePr/>
          <p:nvPr/>
        </p:nvGraphicFramePr>
        <p:xfrm>
          <a:off x="268900" y="1005335"/>
          <a:ext cx="8520600" cy="3849880"/>
        </p:xfrm>
        <a:graphic>
          <a:graphicData uri="http://schemas.openxmlformats.org/drawingml/2006/table">
            <a:tbl>
              <a:tblPr>
                <a:noFill/>
                <a:tableStyleId>{93A7B127-049B-4D08-A19D-3F16205EC43D}</a:tableStyleId>
              </a:tblPr>
              <a:tblGrid>
                <a:gridCol w="2840200">
                  <a:extLst>
                    <a:ext uri="{9D8B030D-6E8A-4147-A177-3AD203B41FA5}">
                      <a16:colId xmlns:a16="http://schemas.microsoft.com/office/drawing/2014/main" val="20000"/>
                    </a:ext>
                  </a:extLst>
                </a:gridCol>
                <a:gridCol w="2840200">
                  <a:extLst>
                    <a:ext uri="{9D8B030D-6E8A-4147-A177-3AD203B41FA5}">
                      <a16:colId xmlns:a16="http://schemas.microsoft.com/office/drawing/2014/main" val="20001"/>
                    </a:ext>
                  </a:extLst>
                </a:gridCol>
                <a:gridCol w="2840200">
                  <a:extLst>
                    <a:ext uri="{9D8B030D-6E8A-4147-A177-3AD203B41FA5}">
                      <a16:colId xmlns:a16="http://schemas.microsoft.com/office/drawing/2014/main" val="20002"/>
                    </a:ext>
                  </a:extLst>
                </a:gridCol>
              </a:tblGrid>
              <a:tr h="1296625">
                <a:tc>
                  <a:txBody>
                    <a:bodyPr/>
                    <a:lstStyle/>
                    <a:p>
                      <a:pPr marL="0" lvl="0" indent="0" algn="l" rtl="0">
                        <a:spcBef>
                          <a:spcPts val="0"/>
                        </a:spcBef>
                        <a:spcAft>
                          <a:spcPts val="0"/>
                        </a:spcAft>
                        <a:buNone/>
                      </a:pPr>
                      <a:r>
                        <a:rPr lang="en" sz="1100"/>
                        <a:t>That meandering rivers idea: There are some time lapse videos of rivers shifting. Which I learned about in my OK History class talking about where on the Red River is the OK &amp; TX border. And since the river meanders, what that means about our state’s borders.</a:t>
                      </a:r>
                      <a:endParaRPr sz="1100"/>
                    </a:p>
                  </a:txBody>
                  <a:tcPr marL="91425" marR="91425" marT="91425" marB="91425"/>
                </a:tc>
                <a:tc>
                  <a:txBody>
                    <a:bodyPr/>
                    <a:lstStyle/>
                    <a:p>
                      <a:pPr marL="0" lvl="0" indent="0" algn="l" rtl="0">
                        <a:spcBef>
                          <a:spcPts val="0"/>
                        </a:spcBef>
                        <a:spcAft>
                          <a:spcPts val="0"/>
                        </a:spcAft>
                        <a:buNone/>
                      </a:pPr>
                      <a:r>
                        <a:rPr lang="en" sz="1100"/>
                        <a:t>Building on the shifting river idea, I would bring in videos of houses falling in rivers when the river has shifted. </a:t>
                      </a:r>
                      <a:endParaRPr sz="1100"/>
                    </a:p>
                    <a:p>
                      <a:pPr marL="0" lvl="0" indent="0" algn="l" rtl="0">
                        <a:spcBef>
                          <a:spcPts val="0"/>
                        </a:spcBef>
                        <a:spcAft>
                          <a:spcPts val="0"/>
                        </a:spcAft>
                        <a:buNone/>
                      </a:pPr>
                      <a:endParaRPr sz="1100"/>
                    </a:p>
                  </a:txBody>
                  <a:tcPr marL="91425" marR="91425" marT="91425" marB="91425"/>
                </a:tc>
                <a:tc>
                  <a:txBody>
                    <a:bodyPr/>
                    <a:lstStyle/>
                    <a:p>
                      <a:pPr marL="0" lvl="0" indent="0" algn="l" rtl="0">
                        <a:spcBef>
                          <a:spcPts val="0"/>
                        </a:spcBef>
                        <a:spcAft>
                          <a:spcPts val="0"/>
                        </a:spcAft>
                        <a:buNone/>
                      </a:pPr>
                      <a:endParaRPr sz="1100"/>
                    </a:p>
                  </a:txBody>
                  <a:tcPr marL="91425" marR="91425" marT="91425" marB="91425"/>
                </a:tc>
                <a:extLst>
                  <a:ext uri="{0D108BD9-81ED-4DB2-BD59-A6C34878D82A}">
                    <a16:rowId xmlns:a16="http://schemas.microsoft.com/office/drawing/2014/main" val="10000"/>
                  </a:ext>
                </a:extLst>
              </a:tr>
              <a:tr h="1246775">
                <a:tc>
                  <a:txBody>
                    <a:bodyPr/>
                    <a:lstStyle/>
                    <a:p>
                      <a:pPr marL="0" lvl="0" indent="0" algn="l" rtl="0">
                        <a:spcBef>
                          <a:spcPts val="0"/>
                        </a:spcBef>
                        <a:spcAft>
                          <a:spcPts val="0"/>
                        </a:spcAft>
                        <a:buNone/>
                      </a:pPr>
                      <a:endParaRPr sz="1100"/>
                    </a:p>
                  </a:txBody>
                  <a:tcPr marL="91425" marR="91425" marT="91425" marB="91425"/>
                </a:tc>
                <a:tc>
                  <a:txBody>
                    <a:bodyPr/>
                    <a:lstStyle/>
                    <a:p>
                      <a:pPr marL="0" lvl="0" indent="0" algn="l" rtl="0">
                        <a:spcBef>
                          <a:spcPts val="0"/>
                        </a:spcBef>
                        <a:spcAft>
                          <a:spcPts val="0"/>
                        </a:spcAft>
                        <a:buNone/>
                      </a:pPr>
                      <a:endParaRPr sz="1100"/>
                    </a:p>
                  </a:txBody>
                  <a:tcPr marL="91425" marR="91425" marT="91425" marB="91425"/>
                </a:tc>
                <a:tc>
                  <a:txBody>
                    <a:bodyPr/>
                    <a:lstStyle/>
                    <a:p>
                      <a:pPr marL="0" lvl="0" indent="0" algn="l" rtl="0">
                        <a:spcBef>
                          <a:spcPts val="0"/>
                        </a:spcBef>
                        <a:spcAft>
                          <a:spcPts val="0"/>
                        </a:spcAft>
                        <a:buNone/>
                      </a:pPr>
                      <a:endParaRPr sz="1100"/>
                    </a:p>
                  </a:txBody>
                  <a:tcPr marL="91425" marR="91425" marT="91425" marB="91425"/>
                </a:tc>
                <a:extLst>
                  <a:ext uri="{0D108BD9-81ED-4DB2-BD59-A6C34878D82A}">
                    <a16:rowId xmlns:a16="http://schemas.microsoft.com/office/drawing/2014/main" val="10001"/>
                  </a:ext>
                </a:extLst>
              </a:tr>
              <a:tr h="1246775">
                <a:tc>
                  <a:txBody>
                    <a:bodyPr/>
                    <a:lstStyle/>
                    <a:p>
                      <a:pPr marL="0" lvl="0" indent="0" algn="l" rtl="0">
                        <a:spcBef>
                          <a:spcPts val="0"/>
                        </a:spcBef>
                        <a:spcAft>
                          <a:spcPts val="0"/>
                        </a:spcAft>
                        <a:buNone/>
                      </a:pPr>
                      <a:endParaRPr sz="1100"/>
                    </a:p>
                  </a:txBody>
                  <a:tcPr marL="91425" marR="91425" marT="91425" marB="91425"/>
                </a:tc>
                <a:tc>
                  <a:txBody>
                    <a:bodyPr/>
                    <a:lstStyle/>
                    <a:p>
                      <a:pPr marL="0" lvl="0" indent="0" algn="l" rtl="0">
                        <a:spcBef>
                          <a:spcPts val="0"/>
                        </a:spcBef>
                        <a:spcAft>
                          <a:spcPts val="0"/>
                        </a:spcAft>
                        <a:buNone/>
                      </a:pPr>
                      <a:endParaRPr sz="1100"/>
                    </a:p>
                  </a:txBody>
                  <a:tcPr marL="91425" marR="91425" marT="91425" marB="91425"/>
                </a:tc>
                <a:tc>
                  <a:txBody>
                    <a:bodyPr/>
                    <a:lstStyle/>
                    <a:p>
                      <a:pPr marL="0" lvl="0" indent="0" algn="l" rtl="0">
                        <a:spcBef>
                          <a:spcPts val="0"/>
                        </a:spcBef>
                        <a:spcAft>
                          <a:spcPts val="0"/>
                        </a:spcAft>
                        <a:buNone/>
                      </a:pPr>
                      <a:endParaRPr sz="1100"/>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rgbClr val="E91D63"/>
                </a:solidFill>
                <a:latin typeface="Montserrat"/>
                <a:ea typeface="Montserrat"/>
                <a:cs typeface="Montserrat"/>
                <a:sym typeface="Montserrat"/>
              </a:rPr>
              <a:t>High School Physical Science</a:t>
            </a:r>
            <a:endParaRPr b="1">
              <a:latin typeface="Montserrat"/>
              <a:ea typeface="Montserrat"/>
              <a:cs typeface="Montserrat"/>
              <a:sym typeface="Montserrat"/>
            </a:endParaRPr>
          </a:p>
        </p:txBody>
      </p:sp>
      <p:sp>
        <p:nvSpPr>
          <p:cNvPr id="165" name="Google Shape;165;p33"/>
          <p:cNvSpPr txBox="1">
            <a:spLocks noGrp="1"/>
          </p:cNvSpPr>
          <p:nvPr>
            <p:ph type="body" idx="1"/>
          </p:nvPr>
        </p:nvSpPr>
        <p:spPr>
          <a:xfrm>
            <a:off x="311700" y="114110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a:latin typeface="Montserrat"/>
                <a:ea typeface="Montserrat"/>
                <a:cs typeface="Montserrat"/>
                <a:sym typeface="Montserrat"/>
              </a:rPr>
              <a:t>Light waves and properties of light</a:t>
            </a:r>
            <a:endParaRPr>
              <a:latin typeface="Montserrat"/>
              <a:ea typeface="Montserrat"/>
              <a:cs typeface="Montserrat"/>
              <a:sym typeface="Montserrat"/>
            </a:endParaRPr>
          </a:p>
          <a:p>
            <a:pPr marL="0" lvl="0" indent="0" algn="r" rtl="0">
              <a:spcBef>
                <a:spcPts val="1600"/>
              </a:spcBef>
              <a:spcAft>
                <a:spcPts val="0"/>
              </a:spcAft>
              <a:buNone/>
            </a:pPr>
            <a:r>
              <a:rPr lang="en">
                <a:latin typeface="Montserrat"/>
                <a:ea typeface="Montserrat"/>
                <a:cs typeface="Montserrat"/>
                <a:sym typeface="Montserrat"/>
              </a:rPr>
              <a:t>Why does light always ruin my photos and selfies?</a:t>
            </a:r>
            <a:endParaRPr>
              <a:latin typeface="Montserrat"/>
              <a:ea typeface="Montserrat"/>
              <a:cs typeface="Montserrat"/>
              <a:sym typeface="Montserrat"/>
            </a:endParaRPr>
          </a:p>
          <a:p>
            <a:pPr marL="0" lvl="0" indent="0" algn="l" rtl="0">
              <a:spcBef>
                <a:spcPts val="1600"/>
              </a:spcBef>
              <a:spcAft>
                <a:spcPts val="1600"/>
              </a:spcAft>
              <a:buNone/>
            </a:pPr>
            <a:r>
              <a:rPr lang="en">
                <a:latin typeface="Montserrat"/>
                <a:ea typeface="Montserrat"/>
                <a:cs typeface="Montserrat"/>
                <a:sym typeface="Montserrat"/>
              </a:rPr>
              <a:t>  </a:t>
            </a:r>
            <a:endParaRPr>
              <a:latin typeface="Montserrat"/>
              <a:ea typeface="Montserrat"/>
              <a:cs typeface="Montserrat"/>
              <a:sym typeface="Montserrat"/>
            </a:endParaRPr>
          </a:p>
        </p:txBody>
      </p:sp>
      <p:pic>
        <p:nvPicPr>
          <p:cNvPr id="166" name="Google Shape;166;p33"/>
          <p:cNvPicPr preferRelativeResize="0"/>
          <p:nvPr/>
        </p:nvPicPr>
        <p:blipFill>
          <a:blip r:embed="rId3">
            <a:alphaModFix/>
          </a:blip>
          <a:stretch>
            <a:fillRect/>
          </a:stretch>
        </p:blipFill>
        <p:spPr>
          <a:xfrm>
            <a:off x="6039525" y="2241100"/>
            <a:ext cx="2710100" cy="2710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4"/>
          <p:cNvSpPr txBox="1">
            <a:spLocks noGrp="1"/>
          </p:cNvSpPr>
          <p:nvPr>
            <p:ph type="title"/>
          </p:nvPr>
        </p:nvSpPr>
        <p:spPr>
          <a:xfrm>
            <a:off x="311700" y="222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solidFill>
                  <a:srgbClr val="E91D63"/>
                </a:solidFill>
                <a:latin typeface="Montserrat"/>
                <a:ea typeface="Montserrat"/>
                <a:cs typeface="Montserrat"/>
                <a:sym typeface="Montserrat"/>
              </a:rPr>
              <a:t>High School Physical Science Virtual Engagement</a:t>
            </a:r>
            <a:endParaRPr sz="2500" b="1">
              <a:solidFill>
                <a:srgbClr val="E91D63"/>
              </a:solidFill>
              <a:latin typeface="Montserrat"/>
              <a:ea typeface="Montserrat"/>
              <a:cs typeface="Montserrat"/>
              <a:sym typeface="Montserrat"/>
            </a:endParaRPr>
          </a:p>
        </p:txBody>
      </p:sp>
      <p:graphicFrame>
        <p:nvGraphicFramePr>
          <p:cNvPr id="172" name="Google Shape;172;p34"/>
          <p:cNvGraphicFramePr/>
          <p:nvPr>
            <p:extLst>
              <p:ext uri="{D42A27DB-BD31-4B8C-83A1-F6EECF244321}">
                <p14:modId xmlns:p14="http://schemas.microsoft.com/office/powerpoint/2010/main" val="549814913"/>
              </p:ext>
            </p:extLst>
          </p:nvPr>
        </p:nvGraphicFramePr>
        <p:xfrm>
          <a:off x="268900" y="1005335"/>
          <a:ext cx="8520600" cy="4185160"/>
        </p:xfrm>
        <a:graphic>
          <a:graphicData uri="http://schemas.openxmlformats.org/drawingml/2006/table">
            <a:tbl>
              <a:tblPr>
                <a:noFill/>
                <a:tableStyleId>{93A7B127-049B-4D08-A19D-3F16205EC43D}</a:tableStyleId>
              </a:tblPr>
              <a:tblGrid>
                <a:gridCol w="2840200">
                  <a:extLst>
                    <a:ext uri="{9D8B030D-6E8A-4147-A177-3AD203B41FA5}">
                      <a16:colId xmlns:a16="http://schemas.microsoft.com/office/drawing/2014/main" val="20000"/>
                    </a:ext>
                  </a:extLst>
                </a:gridCol>
                <a:gridCol w="2840200">
                  <a:extLst>
                    <a:ext uri="{9D8B030D-6E8A-4147-A177-3AD203B41FA5}">
                      <a16:colId xmlns:a16="http://schemas.microsoft.com/office/drawing/2014/main" val="20001"/>
                    </a:ext>
                  </a:extLst>
                </a:gridCol>
                <a:gridCol w="2840200">
                  <a:extLst>
                    <a:ext uri="{9D8B030D-6E8A-4147-A177-3AD203B41FA5}">
                      <a16:colId xmlns:a16="http://schemas.microsoft.com/office/drawing/2014/main" val="20002"/>
                    </a:ext>
                  </a:extLst>
                </a:gridCol>
              </a:tblGrid>
              <a:tr h="1296625">
                <a:tc>
                  <a:txBody>
                    <a:bodyPr/>
                    <a:lstStyle/>
                    <a:p>
                      <a:pPr marL="0" lvl="0" indent="0" algn="l" rtl="0">
                        <a:spcBef>
                          <a:spcPts val="0"/>
                        </a:spcBef>
                        <a:spcAft>
                          <a:spcPts val="0"/>
                        </a:spcAft>
                        <a:buNone/>
                      </a:pPr>
                      <a:r>
                        <a:rPr lang="en" sz="1100" dirty="0"/>
                        <a:t>Padlet or Flipgrid to explain your own problem! The kids would love this one.</a:t>
                      </a:r>
                      <a:endParaRPr sz="1100" dirty="0"/>
                    </a:p>
                    <a:p>
                      <a:pPr marL="0" lvl="0" indent="0" algn="l" rtl="0">
                        <a:spcBef>
                          <a:spcPts val="0"/>
                        </a:spcBef>
                        <a:spcAft>
                          <a:spcPts val="0"/>
                        </a:spcAft>
                        <a:buNone/>
                      </a:pPr>
                      <a:endParaRPr sz="1100" dirty="0"/>
                    </a:p>
                  </a:txBody>
                  <a:tcPr marL="91425" marR="91425" marT="91425" marB="91425"/>
                </a:tc>
                <a:tc>
                  <a:txBody>
                    <a:bodyPr/>
                    <a:lstStyle/>
                    <a:p>
                      <a:pPr marL="0" lvl="0" indent="0" algn="l" rtl="0">
                        <a:spcBef>
                          <a:spcPts val="0"/>
                        </a:spcBef>
                        <a:spcAft>
                          <a:spcPts val="0"/>
                        </a:spcAft>
                        <a:buNone/>
                      </a:pPr>
                      <a:r>
                        <a:rPr lang="en" sz="1100"/>
                        <a:t>I’d have students create 2-3 Flipgrid videos in which they use different lighting to demonstrate how light can have a negative impact on their selfies. They could also share selfies with different amounts of light on Padlet, or they could view their selfies on Instagram with a creative hashtag (e.g., #badselfie, #selfiescience, etc.).</a:t>
                      </a:r>
                      <a:endParaRPr sz="1100"/>
                    </a:p>
                  </a:txBody>
                  <a:tcPr marL="91425" marR="91425" marT="91425" marB="91425"/>
                </a:tc>
                <a:tc>
                  <a:txBody>
                    <a:bodyPr/>
                    <a:lstStyle/>
                    <a:p>
                      <a:pPr marL="0" lvl="0" indent="0" algn="l" rtl="0">
                        <a:spcBef>
                          <a:spcPts val="0"/>
                        </a:spcBef>
                        <a:spcAft>
                          <a:spcPts val="0"/>
                        </a:spcAft>
                        <a:buNone/>
                      </a:pPr>
                      <a:r>
                        <a:rPr lang="en" sz="1100"/>
                        <a:t>Having students use different photo filters to change the way light is perceived in their selfies can help them get there. Manipulating the images to reduce glare, reduce light, change shadows, change colors etc. An understanding of how light works and how it is perceived goes a long way in finding solutions to problems that occur because of lighting.</a:t>
                      </a:r>
                      <a:endParaRPr sz="1100"/>
                    </a:p>
                  </a:txBody>
                  <a:tcPr marL="91425" marR="91425" marT="91425" marB="91425"/>
                </a:tc>
                <a:extLst>
                  <a:ext uri="{0D108BD9-81ED-4DB2-BD59-A6C34878D82A}">
                    <a16:rowId xmlns:a16="http://schemas.microsoft.com/office/drawing/2014/main" val="10000"/>
                  </a:ext>
                </a:extLst>
              </a:tr>
              <a:tr h="1246775">
                <a:tc>
                  <a:txBody>
                    <a:bodyPr/>
                    <a:lstStyle/>
                    <a:p>
                      <a:pPr marL="0" lvl="0" indent="0" algn="l" rtl="0">
                        <a:spcBef>
                          <a:spcPts val="0"/>
                        </a:spcBef>
                        <a:spcAft>
                          <a:spcPts val="0"/>
                        </a:spcAft>
                        <a:buNone/>
                      </a:pPr>
                      <a:endParaRPr sz="1100"/>
                    </a:p>
                  </a:txBody>
                  <a:tcPr marL="91425" marR="91425" marT="91425" marB="91425"/>
                </a:tc>
                <a:tc>
                  <a:txBody>
                    <a:bodyPr/>
                    <a:lstStyle/>
                    <a:p>
                      <a:pPr marL="0" lvl="0" indent="0" algn="l" rtl="0">
                        <a:spcBef>
                          <a:spcPts val="0"/>
                        </a:spcBef>
                        <a:spcAft>
                          <a:spcPts val="0"/>
                        </a:spcAft>
                        <a:buNone/>
                      </a:pPr>
                      <a:endParaRPr sz="1100"/>
                    </a:p>
                  </a:txBody>
                  <a:tcPr marL="91425" marR="91425" marT="91425" marB="91425"/>
                </a:tc>
                <a:tc>
                  <a:txBody>
                    <a:bodyPr/>
                    <a:lstStyle/>
                    <a:p>
                      <a:pPr marL="0" lvl="0" indent="0" algn="l" rtl="0">
                        <a:spcBef>
                          <a:spcPts val="0"/>
                        </a:spcBef>
                        <a:spcAft>
                          <a:spcPts val="0"/>
                        </a:spcAft>
                        <a:buNone/>
                      </a:pPr>
                      <a:endParaRPr sz="1100"/>
                    </a:p>
                  </a:txBody>
                  <a:tcPr marL="91425" marR="91425" marT="91425" marB="91425"/>
                </a:tc>
                <a:extLst>
                  <a:ext uri="{0D108BD9-81ED-4DB2-BD59-A6C34878D82A}">
                    <a16:rowId xmlns:a16="http://schemas.microsoft.com/office/drawing/2014/main" val="10001"/>
                  </a:ext>
                </a:extLst>
              </a:tr>
              <a:tr h="1246775">
                <a:tc>
                  <a:txBody>
                    <a:bodyPr/>
                    <a:lstStyle/>
                    <a:p>
                      <a:pPr marL="0" lvl="0" indent="0" algn="l" rtl="0">
                        <a:spcBef>
                          <a:spcPts val="0"/>
                        </a:spcBef>
                        <a:spcAft>
                          <a:spcPts val="0"/>
                        </a:spcAft>
                        <a:buNone/>
                      </a:pPr>
                      <a:endParaRPr sz="1100"/>
                    </a:p>
                  </a:txBody>
                  <a:tcPr marL="91425" marR="91425" marT="91425" marB="91425"/>
                </a:tc>
                <a:tc>
                  <a:txBody>
                    <a:bodyPr/>
                    <a:lstStyle/>
                    <a:p>
                      <a:pPr marL="0" lvl="0" indent="0" algn="l" rtl="0">
                        <a:spcBef>
                          <a:spcPts val="0"/>
                        </a:spcBef>
                        <a:spcAft>
                          <a:spcPts val="0"/>
                        </a:spcAft>
                        <a:buNone/>
                      </a:pPr>
                      <a:endParaRPr sz="1100"/>
                    </a:p>
                  </a:txBody>
                  <a:tcPr marL="91425" marR="91425" marT="91425" marB="91425"/>
                </a:tc>
                <a:tc>
                  <a:txBody>
                    <a:bodyPr/>
                    <a:lstStyle/>
                    <a:p>
                      <a:pPr marL="0" lvl="0" indent="0" algn="l" rtl="0">
                        <a:spcBef>
                          <a:spcPts val="0"/>
                        </a:spcBef>
                        <a:spcAft>
                          <a:spcPts val="0"/>
                        </a:spcAft>
                        <a:buNone/>
                      </a:pPr>
                      <a:endParaRPr sz="1100" dirty="0"/>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966</Words>
  <Application>Microsoft Macintosh PowerPoint</Application>
  <PresentationFormat>On-screen Show (16:9)</PresentationFormat>
  <Paragraphs>70</Paragraphs>
  <Slides>13</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Montserrat SemiBold</vt:lpstr>
      <vt:lpstr>Montserrat</vt:lpstr>
      <vt:lpstr>Montserrat ExtraBold</vt:lpstr>
      <vt:lpstr>Calibri</vt:lpstr>
      <vt:lpstr>Oswald</vt:lpstr>
      <vt:lpstr>Simple Light</vt:lpstr>
      <vt:lpstr>Modern Writer</vt:lpstr>
      <vt:lpstr>Introducing Phenomena Virtually</vt:lpstr>
      <vt:lpstr>Middle School Life Science</vt:lpstr>
      <vt:lpstr>Middle School Life Science Virtual Engagement</vt:lpstr>
      <vt:lpstr>Middle School Physical Science</vt:lpstr>
      <vt:lpstr>Middle School Physical Science Virtual Engagement</vt:lpstr>
      <vt:lpstr>Middle School Earth and Space Science</vt:lpstr>
      <vt:lpstr>Middle School Earth &amp; Space Science Virtual Engagement</vt:lpstr>
      <vt:lpstr>High School Physical Science</vt:lpstr>
      <vt:lpstr>High School Physical Science Virtual Engagement</vt:lpstr>
      <vt:lpstr>High School Biology</vt:lpstr>
      <vt:lpstr>High School Biology Virtual Engagement</vt:lpstr>
      <vt:lpstr>High School Chemistry </vt:lpstr>
      <vt:lpstr>High School Chemistry Virtual Engagement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Phenomena for Virtual Learning</dc:title>
  <dc:subject/>
  <dc:creator>K20 Center</dc:creator>
  <cp:keywords/>
  <dc:description/>
  <cp:lastModifiedBy>Moharram, Jehanne</cp:lastModifiedBy>
  <cp:revision>1</cp:revision>
  <dcterms:modified xsi:type="dcterms:W3CDTF">2024-07-16T17:42:48Z</dcterms:modified>
  <cp:category/>
</cp:coreProperties>
</file>