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61" r:id="rId1"/>
    <p:sldMasterId id="2147483681" r:id="rId2"/>
  </p:sldMasterIdLst>
  <p:notesMasterIdLst>
    <p:notesMasterId r:id="rId20"/>
  </p:notesMasterIdLst>
  <p:sldIdLst>
    <p:sldId id="256" r:id="rId3"/>
    <p:sldId id="257" r:id="rId4"/>
    <p:sldId id="262" r:id="rId5"/>
    <p:sldId id="263" r:id="rId6"/>
    <p:sldId id="260" r:id="rId7"/>
    <p:sldId id="272" r:id="rId8"/>
    <p:sldId id="273" r:id="rId9"/>
    <p:sldId id="274" r:id="rId10"/>
    <p:sldId id="267" r:id="rId11"/>
    <p:sldId id="276" r:id="rId12"/>
    <p:sldId id="280" r:id="rId13"/>
    <p:sldId id="281" r:id="rId14"/>
    <p:sldId id="277" r:id="rId15"/>
    <p:sldId id="282" r:id="rId16"/>
    <p:sldId id="283" r:id="rId17"/>
    <p:sldId id="284" r:id="rId18"/>
    <p:sldId id="278" r:id="rId19"/>
  </p:sldIdLst>
  <p:sldSz cx="9144000" cy="5143500" type="screen16x9"/>
  <p:notesSz cx="6858000" cy="9144000"/>
  <p:defaultTextStyle>
    <a:defPPr>
      <a:defRPr lang="en-US"/>
    </a:defPPr>
    <a:lvl1pPr algn="l" rtl="0" eaLnBrk="0" fontAlgn="base" hangingPunct="0">
      <a:spcBef>
        <a:spcPct val="0"/>
      </a:spcBef>
      <a:spcAft>
        <a:spcPct val="0"/>
      </a:spcAft>
      <a:defRPr sz="1400" kern="1200">
        <a:solidFill>
          <a:srgbClr val="000000"/>
        </a:solidFill>
        <a:latin typeface="Arial" panose="020B0604020202020204" pitchFamily="34" charset="0"/>
        <a:ea typeface="+mn-ea"/>
        <a:cs typeface="Arial" panose="020B0604020202020204" pitchFamily="34" charset="0"/>
        <a:sym typeface="Arial" panose="020B0604020202020204" pitchFamily="34" charset="0"/>
      </a:defRPr>
    </a:lvl1pPr>
    <a:lvl2pPr marL="457200" algn="l" rtl="0" eaLnBrk="0" fontAlgn="base" hangingPunct="0">
      <a:spcBef>
        <a:spcPct val="0"/>
      </a:spcBef>
      <a:spcAft>
        <a:spcPct val="0"/>
      </a:spcAft>
      <a:defRPr sz="1400" kern="1200">
        <a:solidFill>
          <a:srgbClr val="000000"/>
        </a:solidFill>
        <a:latin typeface="Arial" panose="020B0604020202020204" pitchFamily="34" charset="0"/>
        <a:ea typeface="+mn-ea"/>
        <a:cs typeface="Arial" panose="020B0604020202020204" pitchFamily="34" charset="0"/>
        <a:sym typeface="Arial" panose="020B0604020202020204" pitchFamily="34" charset="0"/>
      </a:defRPr>
    </a:lvl2pPr>
    <a:lvl3pPr marL="914400" algn="l" rtl="0" eaLnBrk="0" fontAlgn="base" hangingPunct="0">
      <a:spcBef>
        <a:spcPct val="0"/>
      </a:spcBef>
      <a:spcAft>
        <a:spcPct val="0"/>
      </a:spcAft>
      <a:defRPr sz="1400" kern="1200">
        <a:solidFill>
          <a:srgbClr val="000000"/>
        </a:solidFill>
        <a:latin typeface="Arial" panose="020B0604020202020204" pitchFamily="34" charset="0"/>
        <a:ea typeface="+mn-ea"/>
        <a:cs typeface="Arial" panose="020B0604020202020204" pitchFamily="34" charset="0"/>
        <a:sym typeface="Arial" panose="020B0604020202020204" pitchFamily="34" charset="0"/>
      </a:defRPr>
    </a:lvl3pPr>
    <a:lvl4pPr marL="1371600" algn="l" rtl="0" eaLnBrk="0" fontAlgn="base" hangingPunct="0">
      <a:spcBef>
        <a:spcPct val="0"/>
      </a:spcBef>
      <a:spcAft>
        <a:spcPct val="0"/>
      </a:spcAft>
      <a:defRPr sz="1400" kern="1200">
        <a:solidFill>
          <a:srgbClr val="000000"/>
        </a:solidFill>
        <a:latin typeface="Arial" panose="020B0604020202020204" pitchFamily="34" charset="0"/>
        <a:ea typeface="+mn-ea"/>
        <a:cs typeface="Arial" panose="020B0604020202020204" pitchFamily="34" charset="0"/>
        <a:sym typeface="Arial" panose="020B0604020202020204" pitchFamily="34" charset="0"/>
      </a:defRPr>
    </a:lvl4pPr>
    <a:lvl5pPr marL="1828800" algn="l" rtl="0" eaLnBrk="0" fontAlgn="base" hangingPunct="0">
      <a:spcBef>
        <a:spcPct val="0"/>
      </a:spcBef>
      <a:spcAft>
        <a:spcPct val="0"/>
      </a:spcAft>
      <a:defRPr sz="1400" kern="1200">
        <a:solidFill>
          <a:srgbClr val="000000"/>
        </a:solidFill>
        <a:latin typeface="Arial" panose="020B0604020202020204" pitchFamily="34" charset="0"/>
        <a:ea typeface="+mn-ea"/>
        <a:cs typeface="Arial" panose="020B0604020202020204" pitchFamily="34" charset="0"/>
        <a:sym typeface="Arial" panose="020B0604020202020204" pitchFamily="34" charset="0"/>
      </a:defRPr>
    </a:lvl5pPr>
    <a:lvl6pPr marL="2286000" algn="l" defTabSz="914400" rtl="0" eaLnBrk="1" latinLnBrk="0" hangingPunct="1">
      <a:defRPr sz="1400" kern="1200">
        <a:solidFill>
          <a:srgbClr val="000000"/>
        </a:solidFill>
        <a:latin typeface="Arial" panose="020B0604020202020204" pitchFamily="34" charset="0"/>
        <a:ea typeface="+mn-ea"/>
        <a:cs typeface="Arial" panose="020B0604020202020204" pitchFamily="34" charset="0"/>
        <a:sym typeface="Arial" panose="020B0604020202020204" pitchFamily="34" charset="0"/>
      </a:defRPr>
    </a:lvl6pPr>
    <a:lvl7pPr marL="2743200" algn="l" defTabSz="914400" rtl="0" eaLnBrk="1" latinLnBrk="0" hangingPunct="1">
      <a:defRPr sz="1400" kern="1200">
        <a:solidFill>
          <a:srgbClr val="000000"/>
        </a:solidFill>
        <a:latin typeface="Arial" panose="020B0604020202020204" pitchFamily="34" charset="0"/>
        <a:ea typeface="+mn-ea"/>
        <a:cs typeface="Arial" panose="020B0604020202020204" pitchFamily="34" charset="0"/>
        <a:sym typeface="Arial" panose="020B0604020202020204" pitchFamily="34" charset="0"/>
      </a:defRPr>
    </a:lvl7pPr>
    <a:lvl8pPr marL="3200400" algn="l" defTabSz="914400" rtl="0" eaLnBrk="1" latinLnBrk="0" hangingPunct="1">
      <a:defRPr sz="1400" kern="1200">
        <a:solidFill>
          <a:srgbClr val="000000"/>
        </a:solidFill>
        <a:latin typeface="Arial" panose="020B0604020202020204" pitchFamily="34" charset="0"/>
        <a:ea typeface="+mn-ea"/>
        <a:cs typeface="Arial" panose="020B0604020202020204" pitchFamily="34" charset="0"/>
        <a:sym typeface="Arial" panose="020B0604020202020204" pitchFamily="34" charset="0"/>
      </a:defRPr>
    </a:lvl8pPr>
    <a:lvl9pPr marL="3657600" algn="l" defTabSz="914400" rtl="0" eaLnBrk="1" latinLnBrk="0" hangingPunct="1">
      <a:defRPr sz="1400" kern="1200">
        <a:solidFill>
          <a:srgbClr val="000000"/>
        </a:solidFill>
        <a:latin typeface="Arial" panose="020B0604020202020204" pitchFamily="34" charset="0"/>
        <a:ea typeface="+mn-ea"/>
        <a:cs typeface="Arial" panose="020B0604020202020204" pitchFamily="34" charset="0"/>
        <a:sym typeface="Arial" panose="020B0604020202020204" pitchFamily="34" charset="0"/>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BEDF182F-1DE7-4F13-8AA3-002D9E3B458A}">
  <a:tblStyle styleId="{BEDF182F-1DE7-4F13-8AA3-002D9E3B458A}" styleName="Table_0">
    <a:wholeTbl>
      <a:tcTxStyle>
        <a:font>
          <a:latin typeface="Arial"/>
          <a:ea typeface="Arial"/>
          <a:cs typeface="Arial"/>
        </a:font>
        <a:srgbClr val="000000"/>
      </a:tcTxStyle>
      <a:tcStyle>
        <a:tcBdr>
          <a:left>
            <a:ln w="9525" cap="flat" cmpd="sng">
              <a:solidFill>
                <a:srgbClr val="9E9E9E"/>
              </a:solidFill>
              <a:prstDash val="solid"/>
              <a:round/>
              <a:headEnd type="none" w="sm" len="sm"/>
              <a:tailEnd type="none" w="sm" len="sm"/>
            </a:ln>
          </a:left>
          <a:right>
            <a:ln w="9525" cap="flat" cmpd="sng">
              <a:solidFill>
                <a:srgbClr val="9E9E9E"/>
              </a:solidFill>
              <a:prstDash val="solid"/>
              <a:round/>
              <a:headEnd type="none" w="sm" len="sm"/>
              <a:tailEnd type="none" w="sm" len="sm"/>
            </a:ln>
          </a:right>
          <a:top>
            <a:ln w="9525" cap="flat" cmpd="sng">
              <a:solidFill>
                <a:srgbClr val="9E9E9E"/>
              </a:solidFill>
              <a:prstDash val="solid"/>
              <a:round/>
              <a:headEnd type="none" w="sm" len="sm"/>
              <a:tailEnd type="none" w="sm" len="sm"/>
            </a:ln>
          </a:top>
          <a:bottom>
            <a:ln w="9525" cap="flat" cmpd="sng">
              <a:solidFill>
                <a:srgbClr val="9E9E9E"/>
              </a:solidFill>
              <a:prstDash val="solid"/>
              <a:round/>
              <a:headEnd type="none" w="sm" len="sm"/>
              <a:tailEnd type="none" w="sm" len="sm"/>
            </a:ln>
          </a:bottom>
          <a:insideH>
            <a:ln w="9525" cap="flat" cmpd="sng">
              <a:solidFill>
                <a:srgbClr val="9E9E9E"/>
              </a:solidFill>
              <a:prstDash val="solid"/>
              <a:round/>
              <a:headEnd type="none" w="sm" len="sm"/>
              <a:tailEnd type="none" w="sm" len="sm"/>
            </a:ln>
          </a:insideH>
          <a:insideV>
            <a:ln w="9525" cap="flat" cmpd="sng">
              <a:solidFill>
                <a:srgbClr val="9E9E9E"/>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8993" autoAdjust="0"/>
    <p:restoredTop sz="94286"/>
  </p:normalViewPr>
  <p:slideViewPr>
    <p:cSldViewPr snapToGrid="0">
      <p:cViewPr varScale="1">
        <p:scale>
          <a:sx n="192" d="100"/>
          <a:sy n="192" d="100"/>
        </p:scale>
        <p:origin x="728" y="100"/>
      </p:cViewPr>
      <p:guideLst/>
    </p:cSldViewPr>
  </p:slideViewPr>
  <p:notesTextViewPr>
    <p:cViewPr>
      <p:scale>
        <a:sx n="1" d="1"/>
        <a:sy n="1" d="1"/>
      </p:scale>
      <p:origin x="0" y="0"/>
    </p:cViewPr>
  </p:notesTextViewPr>
  <p:notesViewPr>
    <p:cSldViewPr snapToGrid="0">
      <p:cViewPr varScale="1">
        <p:scale>
          <a:sx n="66" d="100"/>
          <a:sy n="66" d="100"/>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3" Type="http://schemas.openxmlformats.org/officeDocument/2006/relationships/slide" Target="slides/slide1.xml"/><Relationship Id="rId21" Type="http://schemas.openxmlformats.org/officeDocument/2006/relationships/presProps" Target="pres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theme" Target="theme/theme1.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9458" name="Google Shape;3;n">
            <a:extLst>
              <a:ext uri="{FF2B5EF4-FFF2-40B4-BE49-F238E27FC236}">
                <a16:creationId xmlns:a16="http://schemas.microsoft.com/office/drawing/2014/main" id="{8624FC82-B5A2-5FA3-CBF3-BCBFA34F9D96}"/>
              </a:ext>
            </a:extLst>
          </p:cNvPr>
          <p:cNvSpPr>
            <a:spLocks noGrp="1" noRot="1" noChangeAspect="1"/>
          </p:cNvSpPr>
          <p:nvPr>
            <p:ph type="sldImg" idx="2"/>
          </p:nvPr>
        </p:nvSpPr>
        <p:spPr bwMode="auto">
          <a:xfrm>
            <a:off x="381000" y="685800"/>
            <a:ext cx="6096000" cy="3429000"/>
          </a:xfrm>
          <a:custGeom>
            <a:avLst/>
            <a:gdLst>
              <a:gd name="T0" fmla="*/ 0 w 120000"/>
              <a:gd name="T1" fmla="*/ 0 h 120000"/>
              <a:gd name="T2" fmla="*/ 120000 w 120000"/>
              <a:gd name="T3" fmla="*/ 0 h 120000"/>
              <a:gd name="T4" fmla="*/ 120000 w 120000"/>
              <a:gd name="T5" fmla="*/ 120000 h 120000"/>
              <a:gd name="T6" fmla="*/ 0 w 120000"/>
              <a:gd name="T7" fmla="*/ 120000 h 120000"/>
              <a:gd name="T8" fmla="*/ 0 w 120000"/>
              <a:gd name="T9" fmla="*/ 0 h 120000"/>
            </a:gdLst>
            <a:ahLst/>
            <a:cxnLst>
              <a:cxn ang="0">
                <a:pos x="T0" y="T1"/>
              </a:cxn>
              <a:cxn ang="0">
                <a:pos x="T2" y="T3"/>
              </a:cxn>
              <a:cxn ang="0">
                <a:pos x="T4" y="T5"/>
              </a:cxn>
              <a:cxn ang="0">
                <a:pos x="T6" y="T7"/>
              </a:cxn>
              <a:cxn ang="0">
                <a:pos x="T8" y="T9"/>
              </a:cxn>
            </a:cxnLst>
            <a:rect l="0" t="0" r="r" b="b"/>
            <a:pathLst>
              <a:path w="120000" h="120000" extrusionOk="0">
                <a:moveTo>
                  <a:pt x="0" y="0"/>
                </a:moveTo>
                <a:lnTo>
                  <a:pt x="120000" y="0"/>
                </a:lnTo>
                <a:lnTo>
                  <a:pt x="120000" y="120000"/>
                </a:lnTo>
                <a:lnTo>
                  <a:pt x="0" y="120000"/>
                </a:lnTo>
                <a:lnTo>
                  <a:pt x="0" y="0"/>
                </a:lnTo>
                <a:close/>
              </a:path>
            </a:pathLst>
          </a:custGeom>
          <a:noFill/>
          <a:ln w="9525" cap="flat" cmpd="sng">
            <a:solidFill>
              <a:srgbClr val="000000"/>
            </a:solidFill>
            <a:prstDash val="solid"/>
            <a:round/>
            <a:headEnd type="none" w="sm" len="sm"/>
            <a:tailEnd type="none" w="sm" len="sm"/>
          </a:ln>
          <a:extLst>
            <a:ext uri="{909E8E84-426E-40DD-AFC4-6F175D3DCCD1}">
              <a14:hiddenFill xmlns:a14="http://schemas.microsoft.com/office/drawing/2010/main">
                <a:solidFill>
                  <a:srgbClr val="FFFFFF"/>
                </a:solidFill>
              </a14:hiddenFill>
            </a:ext>
          </a:extLst>
        </p:spPr>
      </p:sp>
      <p:sp>
        <p:nvSpPr>
          <p:cNvPr id="19459" name="Google Shape;4;n">
            <a:extLst>
              <a:ext uri="{FF2B5EF4-FFF2-40B4-BE49-F238E27FC236}">
                <a16:creationId xmlns:a16="http://schemas.microsoft.com/office/drawing/2014/main" id="{8976970C-9707-70A8-F003-735290520F14}"/>
              </a:ext>
            </a:extLst>
          </p:cNvPr>
          <p:cNvSpPr txBox="1">
            <a:spLocks noGrp="1" noChangeArrowheads="1"/>
          </p:cNvSpPr>
          <p:nvPr>
            <p:ph type="body" idx="1"/>
          </p:nvPr>
        </p:nvSpPr>
        <p:spPr bwMode="auto">
          <a:xfrm>
            <a:off x="685800" y="4343400"/>
            <a:ext cx="5486400"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25" tIns="91425" rIns="91425" bIns="91425" numCol="1" anchor="t" anchorCtr="0" compatLnSpc="1">
            <a:prstTxWarp prst="textNoShape">
              <a:avLst/>
            </a:prstTxWarp>
          </a:bodyPr>
          <a:lstStyle/>
          <a:p>
            <a:pPr lvl="0"/>
            <a:endParaRPr lang="en-US" altLang="en-US">
              <a:sym typeface="Arial" panose="020B0604020202020204" pitchFamily="34" charset="0"/>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L="457200" indent="-298450" algn="l" rtl="0" eaLnBrk="0" fontAlgn="base" hangingPunct="0">
      <a:spcBef>
        <a:spcPct val="0"/>
      </a:spcBef>
      <a:spcAft>
        <a:spcPct val="0"/>
      </a:spcAft>
      <a:buClr>
        <a:srgbClr val="000000"/>
      </a:buClr>
      <a:buFont typeface="Arial" panose="020B0604020202020204" pitchFamily="34" charset="0"/>
      <a:defRPr sz="1400">
        <a:solidFill>
          <a:srgbClr val="000000"/>
        </a:solidFill>
        <a:latin typeface="Arial"/>
        <a:ea typeface="Arial"/>
        <a:cs typeface="Arial"/>
        <a:sym typeface="Arial" panose="020B0604020202020204" pitchFamily="34" charset="0"/>
      </a:defRPr>
    </a:lvl1pPr>
    <a:lvl2pPr marL="914400" lvl="1" indent="-298450" algn="l" rtl="0" eaLnBrk="0" fontAlgn="base" hangingPunct="0">
      <a:spcBef>
        <a:spcPct val="0"/>
      </a:spcBef>
      <a:spcAft>
        <a:spcPct val="0"/>
      </a:spcAft>
      <a:buClr>
        <a:srgbClr val="000000"/>
      </a:buClr>
      <a:buFont typeface="Arial" panose="020B0604020202020204" pitchFamily="34" charset="0"/>
      <a:defRPr sz="1400">
        <a:solidFill>
          <a:srgbClr val="000000"/>
        </a:solidFill>
        <a:latin typeface="Arial"/>
        <a:ea typeface="Arial"/>
        <a:cs typeface="Arial"/>
        <a:sym typeface="Arial" panose="020B0604020202020204" pitchFamily="34" charset="0"/>
      </a:defRPr>
    </a:lvl2pPr>
    <a:lvl3pPr marL="1371600" lvl="2" indent="-298450" algn="l" rtl="0" eaLnBrk="0" fontAlgn="base" hangingPunct="0">
      <a:spcBef>
        <a:spcPct val="0"/>
      </a:spcBef>
      <a:spcAft>
        <a:spcPct val="0"/>
      </a:spcAft>
      <a:buClr>
        <a:srgbClr val="000000"/>
      </a:buClr>
      <a:buFont typeface="Arial" panose="020B0604020202020204" pitchFamily="34" charset="0"/>
      <a:defRPr sz="1400">
        <a:solidFill>
          <a:srgbClr val="000000"/>
        </a:solidFill>
        <a:latin typeface="Arial"/>
        <a:ea typeface="Arial"/>
        <a:cs typeface="Arial"/>
        <a:sym typeface="Arial" panose="020B0604020202020204" pitchFamily="34" charset="0"/>
      </a:defRPr>
    </a:lvl3pPr>
    <a:lvl4pPr marL="1828800" lvl="3" indent="-298450" algn="l" rtl="0" eaLnBrk="0" fontAlgn="base" hangingPunct="0">
      <a:spcBef>
        <a:spcPct val="0"/>
      </a:spcBef>
      <a:spcAft>
        <a:spcPct val="0"/>
      </a:spcAft>
      <a:buClr>
        <a:srgbClr val="000000"/>
      </a:buClr>
      <a:buFont typeface="Arial" panose="020B0604020202020204" pitchFamily="34" charset="0"/>
      <a:defRPr sz="1400">
        <a:solidFill>
          <a:srgbClr val="000000"/>
        </a:solidFill>
        <a:latin typeface="Arial"/>
        <a:ea typeface="Arial"/>
        <a:cs typeface="Arial"/>
        <a:sym typeface="Arial" panose="020B0604020202020204" pitchFamily="34" charset="0"/>
      </a:defRPr>
    </a:lvl4pPr>
    <a:lvl5pPr marL="2286000" lvl="4" indent="-298450" algn="l" rtl="0" eaLnBrk="0" fontAlgn="base" hangingPunct="0">
      <a:spcBef>
        <a:spcPct val="0"/>
      </a:spcBef>
      <a:spcAft>
        <a:spcPct val="0"/>
      </a:spcAft>
      <a:buClr>
        <a:srgbClr val="000000"/>
      </a:buClr>
      <a:buFont typeface="Arial" panose="020B0604020202020204" pitchFamily="34" charset="0"/>
      <a:defRPr sz="1400">
        <a:solidFill>
          <a:srgbClr val="000000"/>
        </a:solidFill>
        <a:latin typeface="Arial"/>
        <a:ea typeface="Arial"/>
        <a:cs typeface="Arial"/>
        <a:sym typeface="Arial" panose="020B0604020202020204" pitchFamily="34" charset="0"/>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3" Type="http://schemas.openxmlformats.org/officeDocument/2006/relationships/hyperlink" Target="http://k20.ou.edu/secb" TargetMode="External"/><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3" Type="http://schemas.openxmlformats.org/officeDocument/2006/relationships/hyperlink" Target="https://www.menti.com/b6b2wj2b98" TargetMode="External"/><Relationship Id="rId2" Type="http://schemas.openxmlformats.org/officeDocument/2006/relationships/slide" Target="../slides/slide5.xml"/><Relationship Id="rId1" Type="http://schemas.openxmlformats.org/officeDocument/2006/relationships/notesMaster" Target="../notesMasters/notesMaster1.xml"/><Relationship Id="rId4" Type="http://schemas.openxmlformats.org/officeDocument/2006/relationships/hyperlink" Target="https://www.mentimeter.com/s/3e7e21fdabc173b95c8a3a4b310e24e7/8e279c77603f/edit" TargetMode="External"/></Relationships>
</file>

<file path=ppt/notesSlides/_rels/notesSlide3.xml.rels><?xml version="1.0" encoding="UTF-8" standalone="yes"?>
<Relationships xmlns="http://schemas.openxmlformats.org/package/2006/relationships"><Relationship Id="rId3" Type="http://schemas.openxmlformats.org/officeDocument/2006/relationships/hyperlink" Target="https://www.youtube.com/watch?v=JHNFhmYhzaE&amp;t=1s" TargetMode="External"/><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3" Type="http://schemas.openxmlformats.org/officeDocument/2006/relationships/hyperlink" Target="http://k20.ou.edu/serb" TargetMode="External"/><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21505" name="Google Shape;38;p:notes">
            <a:extLst>
              <a:ext uri="{FF2B5EF4-FFF2-40B4-BE49-F238E27FC236}">
                <a16:creationId xmlns:a16="http://schemas.microsoft.com/office/drawing/2014/main" id="{9366B4A2-DBA3-CFE8-53CE-BFEE9562E40A}"/>
              </a:ext>
            </a:extLst>
          </p:cNvPr>
          <p:cNvSpPr>
            <a:spLocks noGrp="1" noRot="1" noChangeAspect="1" noTextEdit="1"/>
          </p:cNvSpPr>
          <p:nvPr>
            <p:ph type="sldImg" idx="2"/>
          </p:nvPr>
        </p:nvSpPr>
        <p:spPr>
          <a:noFill/>
          <a:ln>
            <a:headEnd/>
            <a:tailEnd/>
          </a:ln>
        </p:spPr>
      </p:sp>
      <p:sp>
        <p:nvSpPr>
          <p:cNvPr id="21506" name="Google Shape;39;p:notes">
            <a:extLst>
              <a:ext uri="{FF2B5EF4-FFF2-40B4-BE49-F238E27FC236}">
                <a16:creationId xmlns:a16="http://schemas.microsoft.com/office/drawing/2014/main" id="{3F2534ED-FEAD-412D-0543-27B7B303B0D9}"/>
              </a:ext>
            </a:extLst>
          </p:cNvPr>
          <p:cNvSpPr txBox="1">
            <a:spLocks noGrp="1" noChangeArrowheads="1"/>
          </p:cNvSpPr>
          <p:nvPr>
            <p:ph type="body" idx="1"/>
          </p:nvPr>
        </p:nvSpPr>
        <p:spPr/>
        <p:txBody>
          <a:bodyPr/>
          <a:lstStyle/>
          <a:p>
            <a:pPr marL="0" indent="0" eaLnBrk="1" hangingPunct="1">
              <a:buSzPts val="1100"/>
            </a:pPr>
            <a:endParaRPr lang="en-US" altLang="en-US" sz="1100">
              <a:latin typeface="Arial" panose="020B0604020202020204" pitchFamily="34" charset="0"/>
              <a:cs typeface="Arial" panose="020B0604020202020204" pitchFamily="34"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lvl="0" indent="0" algn="l" rtl="0">
              <a:spcBef>
                <a:spcPts val="0"/>
              </a:spcBef>
              <a:spcAft>
                <a:spcPts val="0"/>
              </a:spcAft>
              <a:buClr>
                <a:schemeClr val="dk1"/>
              </a:buClr>
              <a:buSzPts val="1100"/>
              <a:buFont typeface="Arial"/>
              <a:buNone/>
            </a:pPr>
            <a:r>
              <a:rPr lang="en-US" dirty="0"/>
              <a:t>After they have analyzed the Research Brief, have participants add the words/strategies they highlighted to their Honeycomb Harvest wherever they feel they most strongly connect.</a:t>
            </a:r>
            <a:endParaRPr lang="en-US" b="1" dirty="0"/>
          </a:p>
        </p:txBody>
      </p:sp>
    </p:spTree>
    <p:extLst>
      <p:ext uri="{BB962C8B-B14F-4D97-AF65-F5344CB8AC3E}">
        <p14:creationId xmlns:p14="http://schemas.microsoft.com/office/powerpoint/2010/main" val="259381950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457200" marR="0" lvl="0" indent="-228600" algn="l" defTabSz="914400" rtl="0" eaLnBrk="1" fontAlgn="auto" latinLnBrk="0" hangingPunct="1">
              <a:lnSpc>
                <a:spcPct val="100000"/>
              </a:lnSpc>
              <a:spcBef>
                <a:spcPts val="0"/>
              </a:spcBef>
              <a:spcAft>
                <a:spcPts val="0"/>
              </a:spcAft>
              <a:buClr>
                <a:srgbClr val="000000"/>
              </a:buClr>
              <a:buSzPts val="1400"/>
              <a:buFont typeface="Arial"/>
              <a:buNone/>
              <a:tabLst/>
              <a:defRPr/>
            </a:pPr>
            <a:r>
              <a:rPr lang="en-US" dirty="0"/>
              <a:t>Class Choice Board: </a:t>
            </a:r>
            <a:r>
              <a:rPr lang="en-US" b="0" i="0" dirty="0">
                <a:effectLst/>
                <a:latin typeface="Segoe UI" panose="020B0502040204020203" pitchFamily="34" charset="0"/>
                <a:hlinkClick r:id="rId3" tooltip="http://k20.ou.edu/secb"/>
              </a:rPr>
              <a:t>http://k20.ou.edu/secb</a:t>
            </a:r>
            <a:endParaRPr lang="en-US" b="0" i="0" dirty="0">
              <a:effectLst/>
              <a:latin typeface="Segoe UI" panose="020B0502040204020203" pitchFamily="34" charset="0"/>
            </a:endParaRPr>
          </a:p>
          <a:p>
            <a:endParaRPr lang="en-US" dirty="0"/>
          </a:p>
          <a:p>
            <a:pPr>
              <a:buFont typeface="Arial" panose="020B0604020202020204" pitchFamily="34" charset="0"/>
              <a:buChar char="•"/>
            </a:pPr>
            <a:r>
              <a:rPr lang="en-US" dirty="0"/>
              <a:t>One of the 10 Always, Sometimes, or Never True statements, with an explanation of why it is or is not true in the case of this scenario.</a:t>
            </a:r>
          </a:p>
          <a:p>
            <a:pPr>
              <a:buFont typeface="Arial" panose="020B0604020202020204" pitchFamily="34" charset="0"/>
              <a:buChar char="•"/>
            </a:pPr>
            <a:r>
              <a:rPr lang="en-US" dirty="0"/>
              <a:t>A list of at least three actions that could be taken by the teacher to improve engagement in this scenario.</a:t>
            </a:r>
          </a:p>
          <a:p>
            <a:pPr>
              <a:buFont typeface="Arial" panose="020B0604020202020204" pitchFamily="34" charset="0"/>
              <a:buChar char="•"/>
            </a:pPr>
            <a:r>
              <a:rPr lang="en-US" dirty="0"/>
              <a:t>Two found images that represent the specific scenario </a:t>
            </a:r>
            <a:r>
              <a:rPr lang="en-US" b="1" dirty="0"/>
              <a:t>before</a:t>
            </a:r>
            <a:r>
              <a:rPr lang="en-US" dirty="0"/>
              <a:t> engagement strategies have been implemented and </a:t>
            </a:r>
            <a:r>
              <a:rPr lang="en-US" b="1" dirty="0"/>
              <a:t>after</a:t>
            </a:r>
            <a:r>
              <a:rPr lang="en-US" dirty="0"/>
              <a:t>.</a:t>
            </a:r>
          </a:p>
          <a:p>
            <a:pPr>
              <a:buFont typeface="Arial" panose="020B0604020202020204" pitchFamily="34" charset="0"/>
              <a:buChar char="•"/>
            </a:pPr>
            <a:r>
              <a:rPr lang="en-US" dirty="0"/>
              <a:t>A crafted catchphrase or very short poem that summarizes the core significance or meaning of </a:t>
            </a:r>
            <a:r>
              <a:rPr lang="en-US" b="0" dirty="0"/>
              <a:t>cognitive</a:t>
            </a:r>
            <a:r>
              <a:rPr lang="en-US" b="1" dirty="0"/>
              <a:t> </a:t>
            </a:r>
            <a:r>
              <a:rPr lang="en-US" dirty="0"/>
              <a:t>engagement.</a:t>
            </a:r>
          </a:p>
          <a:p>
            <a:pPr>
              <a:buFont typeface="Arial" panose="020B0604020202020204" pitchFamily="34" charset="0"/>
              <a:buChar char="•"/>
            </a:pPr>
            <a:r>
              <a:rPr lang="en-US" dirty="0"/>
              <a:t>A symbolic drawing with a color scheme that represents the core message of learners’ analysis of the scenario.</a:t>
            </a:r>
          </a:p>
          <a:p>
            <a:pPr>
              <a:buFont typeface="Arial" panose="020B0604020202020204" pitchFamily="34" charset="0"/>
              <a:buChar char="•"/>
            </a:pPr>
            <a:r>
              <a:rPr lang="en-US" b="1" dirty="0"/>
              <a:t>A K20 resource that could be used to improve engagement in this scenario.</a:t>
            </a:r>
            <a:endParaRPr lang="en-US" dirty="0"/>
          </a:p>
          <a:p>
            <a:endParaRPr lang="en-US" dirty="0"/>
          </a:p>
        </p:txBody>
      </p:sp>
    </p:spTree>
    <p:extLst>
      <p:ext uri="{BB962C8B-B14F-4D97-AF65-F5344CB8AC3E}">
        <p14:creationId xmlns:p14="http://schemas.microsoft.com/office/powerpoint/2010/main" val="227852784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457200" marR="0" lvl="0" indent="-298450" algn="l" defTabSz="914400" rtl="0" eaLnBrk="0" fontAlgn="base" latinLnBrk="0" hangingPunct="0">
              <a:lnSpc>
                <a:spcPct val="100000"/>
              </a:lnSpc>
              <a:spcBef>
                <a:spcPct val="0"/>
              </a:spcBef>
              <a:spcAft>
                <a:spcPct val="0"/>
              </a:spcAft>
              <a:buClr>
                <a:srgbClr val="000000"/>
              </a:buClr>
              <a:buSzTx/>
              <a:buFont typeface="Arial" panose="020B0604020202020204" pitchFamily="34" charset="0"/>
              <a:buNone/>
              <a:tabLst/>
              <a:defRPr/>
            </a:pPr>
            <a:r>
              <a:rPr lang="en-US" dirty="0"/>
              <a:t>Consider following this session with professional learning activities included here.</a:t>
            </a:r>
          </a:p>
          <a:p>
            <a:endParaRPr lang="en-US" dirty="0"/>
          </a:p>
        </p:txBody>
      </p:sp>
    </p:spTree>
    <p:extLst>
      <p:ext uri="{BB962C8B-B14F-4D97-AF65-F5344CB8AC3E}">
        <p14:creationId xmlns:p14="http://schemas.microsoft.com/office/powerpoint/2010/main" val="309999118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lvl="0" indent="0" algn="l" rtl="0">
              <a:spcBef>
                <a:spcPts val="0"/>
              </a:spcBef>
              <a:spcAft>
                <a:spcPts val="0"/>
              </a:spcAft>
              <a:buNone/>
            </a:pPr>
            <a:r>
              <a:rPr lang="en-US" dirty="0"/>
              <a:t>There are many ideas about student engagement that we carry with us as educators, some of which are mostly true, partially true, and, unfortunately, some that are just not true at all. We will begin this session by sorting through some of these ideas using a </a:t>
            </a:r>
            <a:r>
              <a:rPr lang="en-US" dirty="0" err="1"/>
              <a:t>Mentimeter</a:t>
            </a:r>
            <a:r>
              <a:rPr lang="en-US" dirty="0"/>
              <a:t> quiz. </a:t>
            </a:r>
          </a:p>
          <a:p>
            <a:pPr marL="0" lvl="0" indent="0" algn="l" rtl="0">
              <a:spcBef>
                <a:spcPts val="0"/>
              </a:spcBef>
              <a:spcAft>
                <a:spcPts val="0"/>
              </a:spcAft>
              <a:buClr>
                <a:schemeClr val="dk1"/>
              </a:buClr>
              <a:buSzPts val="1100"/>
              <a:buFont typeface="Arial"/>
              <a:buNone/>
            </a:pPr>
            <a:endParaRPr lang="en-US" dirty="0"/>
          </a:p>
          <a:p>
            <a:pPr marL="0" lvl="0" indent="0" algn="l" rtl="0">
              <a:spcBef>
                <a:spcPts val="0"/>
              </a:spcBef>
              <a:spcAft>
                <a:spcPts val="0"/>
              </a:spcAft>
              <a:buClr>
                <a:schemeClr val="dk1"/>
              </a:buClr>
              <a:buSzPts val="1100"/>
              <a:buFont typeface="Arial"/>
              <a:buNone/>
            </a:pPr>
            <a:r>
              <a:rPr lang="en-US" u="sng" dirty="0">
                <a:solidFill>
                  <a:srgbClr val="1155CC"/>
                </a:solidFill>
                <a:hlinkClick r:id="rId3">
                  <a:extLst>
                    <a:ext uri="{A12FA001-AC4F-418D-AE19-62706E023703}">
                      <ahyp:hlinkClr xmlns:ahyp="http://schemas.microsoft.com/office/drawing/2018/hyperlinkcolor" val="tx"/>
                    </a:ext>
                  </a:extLst>
                </a:hlinkClick>
              </a:rPr>
              <a:t>https://www.menti.com/b6b2wj2b98</a:t>
            </a:r>
            <a:r>
              <a:rPr lang="en-US" dirty="0"/>
              <a:t> </a:t>
            </a:r>
          </a:p>
          <a:p>
            <a:pPr marL="0" lvl="0" indent="0" algn="l" rtl="0">
              <a:spcBef>
                <a:spcPts val="0"/>
              </a:spcBef>
              <a:spcAft>
                <a:spcPts val="0"/>
              </a:spcAft>
              <a:buClr>
                <a:schemeClr val="dk1"/>
              </a:buClr>
              <a:buSzPts val="1100"/>
              <a:buFont typeface="Arial"/>
              <a:buNone/>
            </a:pPr>
            <a:endParaRPr lang="en-US" dirty="0"/>
          </a:p>
          <a:p>
            <a:pPr marL="0" lvl="0" indent="0" algn="l" rtl="0">
              <a:spcBef>
                <a:spcPts val="0"/>
              </a:spcBef>
              <a:spcAft>
                <a:spcPts val="0"/>
              </a:spcAft>
              <a:buClr>
                <a:schemeClr val="dk1"/>
              </a:buClr>
              <a:buSzPts val="1100"/>
              <a:buFont typeface="Arial"/>
              <a:buNone/>
            </a:pPr>
            <a:r>
              <a:rPr lang="en-US" dirty="0">
                <a:highlight>
                  <a:srgbClr val="FFFF00"/>
                </a:highlight>
              </a:rPr>
              <a:t>You will want to copy this presentation to your own account and update the link for your participants. To do this, while logged in to your </a:t>
            </a:r>
            <a:r>
              <a:rPr lang="en-US" dirty="0" err="1">
                <a:highlight>
                  <a:srgbClr val="FFFF00"/>
                </a:highlight>
              </a:rPr>
              <a:t>Mentimeter</a:t>
            </a:r>
            <a:r>
              <a:rPr lang="en-US" dirty="0">
                <a:highlight>
                  <a:srgbClr val="FFFF00"/>
                </a:highlight>
              </a:rPr>
              <a:t> account, go to this link: </a:t>
            </a:r>
            <a:r>
              <a:rPr lang="en-US" u="sng" dirty="0">
                <a:solidFill>
                  <a:srgbClr val="BED7D3"/>
                </a:solidFill>
                <a:highlight>
                  <a:srgbClr val="FFFF00"/>
                </a:highlight>
                <a:hlinkClick r:id="rId4">
                  <a:extLst>
                    <a:ext uri="{A12FA001-AC4F-418D-AE19-62706E023703}">
                      <ahyp:hlinkClr xmlns:ahyp="http://schemas.microsoft.com/office/drawing/2018/hyperlinkcolor" val="tx"/>
                    </a:ext>
                  </a:extLst>
                </a:hlinkClick>
              </a:rPr>
              <a:t>https://www.mentimeter.com/s/3e7e21fdabc173b95c8a3a4b310e24e7/8e279c77603f/edit</a:t>
            </a:r>
            <a:r>
              <a:rPr lang="en-US" dirty="0">
                <a:highlight>
                  <a:srgbClr val="FFFF00"/>
                </a:highlight>
              </a:rPr>
              <a:t> and select “Copy to Your Account” in the bottom-right corner.</a:t>
            </a:r>
            <a:r>
              <a:rPr lang="en-US" dirty="0"/>
              <a:t> </a:t>
            </a:r>
          </a:p>
          <a:p>
            <a:pPr marL="0" lvl="0" indent="0" algn="l" rtl="0">
              <a:spcBef>
                <a:spcPts val="0"/>
              </a:spcBef>
              <a:spcAft>
                <a:spcPts val="0"/>
              </a:spcAft>
              <a:buClr>
                <a:schemeClr val="dk1"/>
              </a:buClr>
              <a:buSzPts val="1100"/>
              <a:buFont typeface="Arial"/>
              <a:buNone/>
            </a:pPr>
            <a:endParaRPr lang="en-US" dirty="0"/>
          </a:p>
          <a:p>
            <a:pPr marL="0" lvl="0" indent="0" algn="l" rtl="0">
              <a:spcBef>
                <a:spcPts val="0"/>
              </a:spcBef>
              <a:spcAft>
                <a:spcPts val="0"/>
              </a:spcAft>
              <a:buClr>
                <a:schemeClr val="dk1"/>
              </a:buClr>
              <a:buSzPts val="1100"/>
              <a:buFont typeface="Arial"/>
              <a:buNone/>
            </a:pPr>
            <a:endParaRPr lang="en-US" dirty="0"/>
          </a:p>
          <a:p>
            <a:pPr marL="0" lvl="0" indent="0" algn="l" rtl="0">
              <a:spcBef>
                <a:spcPts val="0"/>
              </a:spcBef>
              <a:spcAft>
                <a:spcPts val="0"/>
              </a:spcAft>
              <a:buClr>
                <a:schemeClr val="dk1"/>
              </a:buClr>
              <a:buSzPts val="1100"/>
              <a:buFont typeface="Arial"/>
              <a:buNone/>
            </a:pPr>
            <a:r>
              <a:rPr lang="en-US" dirty="0"/>
              <a:t>First make sure all of your participants can access the Menti by sharing a link on a slide and/or in the chat feature if you are presenting through a virtual platform.</a:t>
            </a:r>
          </a:p>
          <a:p>
            <a:pPr marL="0" lvl="0" indent="0" algn="l" rtl="0">
              <a:spcBef>
                <a:spcPts val="0"/>
              </a:spcBef>
              <a:spcAft>
                <a:spcPts val="0"/>
              </a:spcAft>
              <a:buClr>
                <a:schemeClr val="dk1"/>
              </a:buClr>
              <a:buSzPts val="1100"/>
              <a:buFont typeface="Arial"/>
              <a:buNone/>
            </a:pPr>
            <a:endParaRPr lang="en-US" dirty="0"/>
          </a:p>
          <a:p>
            <a:pPr marL="0" lvl="0" indent="0" algn="l" rtl="0">
              <a:spcBef>
                <a:spcPts val="0"/>
              </a:spcBef>
              <a:spcAft>
                <a:spcPts val="0"/>
              </a:spcAft>
              <a:buClr>
                <a:schemeClr val="dk1"/>
              </a:buClr>
              <a:buSzPts val="1100"/>
              <a:buFont typeface="Arial"/>
              <a:buNone/>
            </a:pPr>
            <a:r>
              <a:rPr lang="en-US" dirty="0"/>
              <a:t>The Menti includes statements of common assumptions, misconceptions, and folk wisdoms about student engagement. As each statement appears allow participants to select if each statement is Always, Sometimes, or Never true.</a:t>
            </a:r>
          </a:p>
          <a:p>
            <a:pPr marL="0" lvl="0" indent="0" algn="l" rtl="0">
              <a:spcBef>
                <a:spcPts val="0"/>
              </a:spcBef>
              <a:spcAft>
                <a:spcPts val="0"/>
              </a:spcAft>
              <a:buClr>
                <a:schemeClr val="dk1"/>
              </a:buClr>
              <a:buSzPts val="1100"/>
              <a:buFont typeface="Arial"/>
              <a:buNone/>
            </a:pPr>
            <a:endParaRPr lang="en-US" dirty="0"/>
          </a:p>
          <a:p>
            <a:pPr marL="0" lvl="0" indent="0" algn="l" rtl="0">
              <a:spcBef>
                <a:spcPts val="0"/>
              </a:spcBef>
              <a:spcAft>
                <a:spcPts val="0"/>
              </a:spcAft>
              <a:buClr>
                <a:schemeClr val="dk1"/>
              </a:buClr>
              <a:buSzPts val="1100"/>
              <a:buFont typeface="Arial"/>
              <a:buNone/>
            </a:pPr>
            <a:r>
              <a:rPr lang="en-US" dirty="0"/>
              <a:t>After collecting responses for each statement, ask one volunteer from an outlying response to give their reasoning for selecting. </a:t>
            </a:r>
          </a:p>
          <a:p>
            <a:pPr marL="0" lvl="0" indent="0" algn="l" rtl="0">
              <a:spcBef>
                <a:spcPts val="0"/>
              </a:spcBef>
              <a:spcAft>
                <a:spcPts val="0"/>
              </a:spcAft>
              <a:buClr>
                <a:schemeClr val="dk1"/>
              </a:buClr>
              <a:buSzPts val="1100"/>
              <a:buFont typeface="Arial"/>
              <a:buNone/>
            </a:pPr>
            <a:endParaRPr lang="en-US" dirty="0"/>
          </a:p>
          <a:p>
            <a:pPr marL="0" lvl="0" indent="0" algn="l" rtl="0">
              <a:spcBef>
                <a:spcPts val="0"/>
              </a:spcBef>
              <a:spcAft>
                <a:spcPts val="0"/>
              </a:spcAft>
              <a:buClr>
                <a:schemeClr val="dk1"/>
              </a:buClr>
              <a:buSzPts val="1100"/>
              <a:buFont typeface="Arial"/>
              <a:buNone/>
            </a:pPr>
            <a:r>
              <a:rPr lang="en-US" dirty="0"/>
              <a:t>Let participants know we will be looking at what research says works later in the session.</a:t>
            </a:r>
          </a:p>
        </p:txBody>
      </p:sp>
    </p:spTree>
    <p:extLst>
      <p:ext uri="{BB962C8B-B14F-4D97-AF65-F5344CB8AC3E}">
        <p14:creationId xmlns:p14="http://schemas.microsoft.com/office/powerpoint/2010/main" val="181153423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lvl="0" indent="0" algn="l" rtl="0">
              <a:spcBef>
                <a:spcPts val="0"/>
              </a:spcBef>
              <a:spcAft>
                <a:spcPts val="0"/>
              </a:spcAft>
              <a:buClr>
                <a:schemeClr val="dk1"/>
              </a:buClr>
              <a:buSzPts val="1100"/>
              <a:buFont typeface="Arial"/>
              <a:buNone/>
            </a:pPr>
            <a:r>
              <a:rPr lang="en-US" dirty="0"/>
              <a:t>Today we will be talking about cognitive engagement. Here is a brief video to formalize the definition. Show the KISSCE video about the respective type of engagement in order to formalize a definition. </a:t>
            </a:r>
            <a:r>
              <a:rPr lang="en-US" sz="1400" u="sng" dirty="0">
                <a:solidFill>
                  <a:srgbClr val="000000"/>
                </a:solidFill>
                <a:effectLst/>
                <a:latin typeface="Arial"/>
                <a:ea typeface="Arial"/>
                <a:cs typeface="Arial"/>
                <a:sym typeface="Arial" panose="020B0604020202020204" pitchFamily="34" charset="0"/>
                <a:hlinkClick r:id="rId3"/>
              </a:rPr>
              <a:t>h</a:t>
            </a:r>
            <a:r>
              <a:rPr lang="en-US" sz="1400" u="sng" dirty="0">
                <a:solidFill>
                  <a:srgbClr val="000000"/>
                </a:solidFill>
                <a:effectLst/>
                <a:latin typeface="Arial"/>
                <a:ea typeface="Arial"/>
                <a:cs typeface="Arial"/>
                <a:sym typeface="Arial" panose="020B0604020202020204" pitchFamily="34" charset="0"/>
              </a:rPr>
              <a:t>https://www.youtube.com/watch?v=JHNFhmYhzaE</a:t>
            </a:r>
            <a:endParaRPr lang="en-US" dirty="0"/>
          </a:p>
        </p:txBody>
      </p:sp>
    </p:spTree>
    <p:extLst>
      <p:ext uri="{BB962C8B-B14F-4D97-AF65-F5344CB8AC3E}">
        <p14:creationId xmlns:p14="http://schemas.microsoft.com/office/powerpoint/2010/main" val="409588555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lvl="0" indent="0" algn="l" rtl="0">
              <a:spcBef>
                <a:spcPts val="0"/>
              </a:spcBef>
              <a:spcAft>
                <a:spcPts val="0"/>
              </a:spcAft>
              <a:buNone/>
            </a:pPr>
            <a:r>
              <a:rPr lang="en-US" dirty="0"/>
              <a:t>First make sure all of your participants can access the document (the link on the slide will force a copy). </a:t>
            </a:r>
          </a:p>
          <a:p>
            <a:pPr marL="0" lvl="0" indent="0" algn="l" rtl="0">
              <a:spcBef>
                <a:spcPts val="0"/>
              </a:spcBef>
              <a:spcAft>
                <a:spcPts val="0"/>
              </a:spcAft>
              <a:buNone/>
            </a:pPr>
            <a:endParaRPr lang="en-US" dirty="0"/>
          </a:p>
          <a:p>
            <a:pPr marL="0" lvl="0" indent="0" algn="l" rtl="0">
              <a:spcBef>
                <a:spcPts val="0"/>
              </a:spcBef>
              <a:spcAft>
                <a:spcPts val="0"/>
              </a:spcAft>
              <a:buClr>
                <a:schemeClr val="dk1"/>
              </a:buClr>
              <a:buSzPts val="1100"/>
              <a:buFont typeface="Arial"/>
              <a:buNone/>
            </a:pPr>
            <a:r>
              <a:rPr lang="en-US" dirty="0"/>
              <a:t>Now we will look at statements that indicate student engagement and consider their relationships to one another. In the document link provided you can move the hexagons anywhere on the page that you like. We call this activity a Honeycomb Harvest and it’s basically a mind mapping activity. Place statements that you would consider related to one another so that they are touching. After sorting, you will be put into pairs and discuss differences and similarities in how you’ve arranged your statements. Share your reasoning with your partner for why you arranged them as you did. </a:t>
            </a:r>
          </a:p>
          <a:p>
            <a:pPr marL="914400" lvl="0" indent="0" algn="l" rtl="0">
              <a:spcBef>
                <a:spcPts val="0"/>
              </a:spcBef>
              <a:spcAft>
                <a:spcPts val="0"/>
              </a:spcAft>
              <a:buClr>
                <a:schemeClr val="dk1"/>
              </a:buClr>
              <a:buSzPts val="1100"/>
              <a:buFont typeface="Arial"/>
              <a:buNone/>
            </a:pPr>
            <a:endParaRPr lang="en-US" dirty="0"/>
          </a:p>
          <a:p>
            <a:pPr marL="0" lvl="0" indent="0" algn="l" rtl="0">
              <a:spcBef>
                <a:spcPts val="0"/>
              </a:spcBef>
              <a:spcAft>
                <a:spcPts val="0"/>
              </a:spcAft>
              <a:buClr>
                <a:schemeClr val="dk1"/>
              </a:buClr>
              <a:buSzPts val="1100"/>
              <a:buFont typeface="Arial"/>
              <a:buNone/>
            </a:pPr>
            <a:r>
              <a:rPr lang="en-US" dirty="0"/>
              <a:t>Each group (or a couple of volunteers if it’s a very large session) shares with the whole group something they sorted differently and a summary of their discussion on it.</a:t>
            </a:r>
          </a:p>
          <a:p>
            <a:pPr marL="0" lvl="0" indent="0" algn="l" rtl="0">
              <a:spcBef>
                <a:spcPts val="0"/>
              </a:spcBef>
              <a:spcAft>
                <a:spcPts val="0"/>
              </a:spcAft>
              <a:buNone/>
            </a:pPr>
            <a:endParaRPr lang="en-US" dirty="0"/>
          </a:p>
          <a:p>
            <a:pPr marL="0" lvl="0" indent="0" algn="l" rtl="0">
              <a:spcBef>
                <a:spcPts val="0"/>
              </a:spcBef>
              <a:spcAft>
                <a:spcPts val="0"/>
              </a:spcAft>
              <a:buNone/>
            </a:pPr>
            <a:r>
              <a:rPr lang="en-US" dirty="0"/>
              <a:t>After groups share out, the Facilitator will explain that these statements came from a research grounded instrument for measuring student engagement.</a:t>
            </a:r>
            <a:r>
              <a:rPr lang="en-US" sz="1600" dirty="0"/>
              <a:t> </a:t>
            </a:r>
            <a:r>
              <a:rPr lang="en-US" sz="1600" dirty="0">
                <a:solidFill>
                  <a:srgbClr val="991B1E"/>
                </a:solidFill>
                <a:latin typeface="Calibri"/>
                <a:ea typeface="Calibri"/>
                <a:cs typeface="Calibri"/>
                <a:sym typeface="Calibri"/>
              </a:rPr>
              <a:t>KISSCE (K20 Inventory for Student School and Career Engagement)</a:t>
            </a:r>
          </a:p>
        </p:txBody>
      </p:sp>
    </p:spTree>
    <p:extLst>
      <p:ext uri="{BB962C8B-B14F-4D97-AF65-F5344CB8AC3E}">
        <p14:creationId xmlns:p14="http://schemas.microsoft.com/office/powerpoint/2010/main" val="284711457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r>
              <a:rPr lang="en-US" dirty="0"/>
              <a:t>Assign individuals to small groups. Give each group one of the scenarios in the Behavioral Engagement Scenarios document to read and review </a:t>
            </a:r>
          </a:p>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r>
              <a:rPr lang="en-US" dirty="0"/>
              <a:t>There are three individual scenarios described in the handout. Engagement Scenarios link: </a:t>
            </a:r>
            <a:r>
              <a:rPr lang="en-US" b="0" i="0" dirty="0">
                <a:effectLst/>
                <a:latin typeface="Segoe UI" panose="020B0502040204020203" pitchFamily="34" charset="0"/>
              </a:rPr>
              <a:t>k20.ou.edu/</a:t>
            </a:r>
            <a:r>
              <a:rPr lang="en-US" b="0" i="0" dirty="0" err="1">
                <a:effectLst/>
                <a:latin typeface="Segoe UI" panose="020B0502040204020203" pitchFamily="34" charset="0"/>
              </a:rPr>
              <a:t>ces</a:t>
            </a:r>
            <a:endParaRPr lang="en-US" b="0" i="0" dirty="0">
              <a:effectLst/>
              <a:latin typeface="Segoe UI" panose="020B0502040204020203" pitchFamily="34" charset="0"/>
            </a:endParaRPr>
          </a:p>
        </p:txBody>
      </p:sp>
    </p:spTree>
    <p:extLst>
      <p:ext uri="{BB962C8B-B14F-4D97-AF65-F5344CB8AC3E}">
        <p14:creationId xmlns:p14="http://schemas.microsoft.com/office/powerpoint/2010/main" val="241384081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457200" marR="0" lvl="0" indent="-298450" algn="l" defTabSz="914400" rtl="0" eaLnBrk="0" fontAlgn="base" latinLnBrk="0" hangingPunct="0">
              <a:lnSpc>
                <a:spcPct val="100000"/>
              </a:lnSpc>
              <a:spcBef>
                <a:spcPct val="0"/>
              </a:spcBef>
              <a:spcAft>
                <a:spcPct val="0"/>
              </a:spcAft>
              <a:buClr>
                <a:srgbClr val="000000"/>
              </a:buClr>
              <a:buSzTx/>
              <a:buFont typeface="Arial" panose="020B0604020202020204" pitchFamily="34" charset="0"/>
              <a:buNone/>
              <a:tabLst/>
              <a:defRPr/>
            </a:pPr>
            <a:r>
              <a:rPr lang="en-US" dirty="0"/>
              <a:t>KISSCE slide here for reference.</a:t>
            </a:r>
          </a:p>
          <a:p>
            <a:endParaRPr lang="en-US" dirty="0"/>
          </a:p>
        </p:txBody>
      </p:sp>
    </p:spTree>
    <p:extLst>
      <p:ext uri="{BB962C8B-B14F-4D97-AF65-F5344CB8AC3E}">
        <p14:creationId xmlns:p14="http://schemas.microsoft.com/office/powerpoint/2010/main" val="106955307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27182898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83037283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
                <a:schemeClr val="dk1"/>
              </a:buClr>
              <a:buSzPts val="1100"/>
              <a:buFont typeface="Arial"/>
              <a:buNone/>
              <a:tabLst/>
              <a:defRPr/>
            </a:pPr>
            <a:r>
              <a:rPr lang="en-US" dirty="0"/>
              <a:t>Hand out the Research Brief that examines what impacts student engagement. Ask each participant to highlight key words and strategies for increasing student engagement. Research Brief link: </a:t>
            </a:r>
            <a:r>
              <a:rPr lang="en-US" b="0" i="0" dirty="0">
                <a:effectLst/>
                <a:latin typeface="Segoe UI" panose="020B0502040204020203" pitchFamily="34" charset="0"/>
                <a:hlinkClick r:id="rId3" tooltip="http://k20.ou.edu/serb"/>
              </a:rPr>
              <a:t>http://k20.ou.edu/serb</a:t>
            </a:r>
            <a:endParaRPr lang="en-US" b="0" i="0" dirty="0">
              <a:effectLst/>
              <a:latin typeface="Segoe UI" panose="020B0502040204020203" pitchFamily="34" charset="0"/>
            </a:endParaRPr>
          </a:p>
        </p:txBody>
      </p:sp>
    </p:spTree>
    <p:extLst>
      <p:ext uri="{BB962C8B-B14F-4D97-AF65-F5344CB8AC3E}">
        <p14:creationId xmlns:p14="http://schemas.microsoft.com/office/powerpoint/2010/main" val="516000119"/>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over Slide">
    <p:bg>
      <p:bgPr>
        <a:blipFill dpi="0" rotWithShape="0">
          <a:blip r:embed="rId2"/>
          <a:srcRect/>
          <a:stretch>
            <a:fillRect/>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987103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Video">
    <p:spTree>
      <p:nvGrpSpPr>
        <p:cNvPr id="1" name=""/>
        <p:cNvGrpSpPr/>
        <p:nvPr/>
      </p:nvGrpSpPr>
      <p:grpSpPr>
        <a:xfrm>
          <a:off x="0" y="0"/>
          <a:ext cx="0" cy="0"/>
          <a:chOff x="0" y="0"/>
          <a:chExt cx="0" cy="0"/>
        </a:xfrm>
      </p:grpSpPr>
      <p:pic>
        <p:nvPicPr>
          <p:cNvPr id="2" name="Google Shape;29;p7" title="k20center-logo-variations_K20 - Bug Color.png">
            <a:extLst>
              <a:ext uri="{FF2B5EF4-FFF2-40B4-BE49-F238E27FC236}">
                <a16:creationId xmlns:a16="http://schemas.microsoft.com/office/drawing/2014/main" id="{4B20552E-7342-E84A-F371-1971A3F6C441}"/>
              </a:ext>
            </a:extLst>
          </p:cNvPr>
          <p:cNvPicPr preferRelativeResize="0"/>
          <p:nvPr/>
        </p:nvPicPr>
        <p:blipFill>
          <a:blip r:embed="rId2">
            <a:alphaModFix/>
          </a:blip>
          <a:stretch>
            <a:fillRect/>
          </a:stretch>
        </p:blipFill>
        <p:spPr>
          <a:xfrm>
            <a:off x="8428038" y="4451350"/>
            <a:ext cx="511175" cy="509588"/>
          </a:xfrm>
          <a:prstGeom prst="rect">
            <a:avLst/>
          </a:prstGeom>
          <a:noFill/>
          <a:ln>
            <a:noFill/>
          </a:ln>
        </p:spPr>
      </p:pic>
      <p:sp>
        <p:nvSpPr>
          <p:cNvPr id="7" name="Google Shape;32;p8"/>
          <p:cNvSpPr txBox="1">
            <a:spLocks noGrp="1"/>
          </p:cNvSpPr>
          <p:nvPr>
            <p:ph type="title"/>
          </p:nvPr>
        </p:nvSpPr>
        <p:spPr>
          <a:xfrm>
            <a:off x="754050" y="4329575"/>
            <a:ext cx="7635900" cy="572700"/>
          </a:xfrm>
          <a:prstGeom prst="rect">
            <a:avLst/>
          </a:prstGeom>
          <a:noFill/>
          <a:ln>
            <a:noFill/>
          </a:ln>
        </p:spPr>
        <p:txBody>
          <a:bodyPr spcFirstLastPara="1" lIns="91425" tIns="91425" rIns="91425" bIns="91425" anchor="t">
            <a:normAutofit/>
          </a:bodyPr>
          <a:lstStyle>
            <a:lvl1pPr lvl="0" algn="ctr">
              <a:lnSpc>
                <a:spcPct val="150000"/>
              </a:lnSpc>
              <a:spcBef>
                <a:spcPts val="0"/>
              </a:spcBef>
              <a:spcAft>
                <a:spcPts val="0"/>
              </a:spcAft>
              <a:buClr>
                <a:srgbClr val="275781"/>
              </a:buClr>
              <a:buSzPts val="1800"/>
              <a:buFont typeface="Calibri"/>
              <a:buNone/>
              <a:defRPr sz="1800">
                <a:solidFill>
                  <a:srgbClr val="275781"/>
                </a:solidFill>
                <a:latin typeface="Calibri"/>
                <a:ea typeface="Calibri"/>
                <a:cs typeface="Calibri"/>
                <a:sym typeface="Calibri"/>
              </a:defRPr>
            </a:lvl1pPr>
            <a:lvl2pPr lvl="1">
              <a:spcBef>
                <a:spcPts val="0"/>
              </a:spcBef>
              <a:spcAft>
                <a:spcPts val="0"/>
              </a:spcAft>
              <a:buSzPts val="2800"/>
              <a:buFont typeface="Calibri"/>
              <a:buNone/>
              <a:defRPr>
                <a:latin typeface="Calibri"/>
                <a:ea typeface="Calibri"/>
                <a:cs typeface="Calibri"/>
                <a:sym typeface="Calibri"/>
              </a:defRPr>
            </a:lvl2pPr>
            <a:lvl3pPr lvl="2">
              <a:spcBef>
                <a:spcPts val="0"/>
              </a:spcBef>
              <a:spcAft>
                <a:spcPts val="0"/>
              </a:spcAft>
              <a:buSzPts val="2800"/>
              <a:buFont typeface="Calibri"/>
              <a:buNone/>
              <a:defRPr>
                <a:latin typeface="Calibri"/>
                <a:ea typeface="Calibri"/>
                <a:cs typeface="Calibri"/>
                <a:sym typeface="Calibri"/>
              </a:defRPr>
            </a:lvl3pPr>
            <a:lvl4pPr lvl="3">
              <a:spcBef>
                <a:spcPts val="0"/>
              </a:spcBef>
              <a:spcAft>
                <a:spcPts val="0"/>
              </a:spcAft>
              <a:buSzPts val="2800"/>
              <a:buFont typeface="Calibri"/>
              <a:buNone/>
              <a:defRPr>
                <a:latin typeface="Calibri"/>
                <a:ea typeface="Calibri"/>
                <a:cs typeface="Calibri"/>
                <a:sym typeface="Calibri"/>
              </a:defRPr>
            </a:lvl4pPr>
            <a:lvl5pPr lvl="4">
              <a:spcBef>
                <a:spcPts val="0"/>
              </a:spcBef>
              <a:spcAft>
                <a:spcPts val="0"/>
              </a:spcAft>
              <a:buSzPts val="2800"/>
              <a:buFont typeface="Calibri"/>
              <a:buNone/>
              <a:defRPr>
                <a:latin typeface="Calibri"/>
                <a:ea typeface="Calibri"/>
                <a:cs typeface="Calibri"/>
                <a:sym typeface="Calibri"/>
              </a:defRPr>
            </a:lvl5pPr>
            <a:lvl6pPr lvl="5">
              <a:spcBef>
                <a:spcPts val="0"/>
              </a:spcBef>
              <a:spcAft>
                <a:spcPts val="0"/>
              </a:spcAft>
              <a:buSzPts val="2800"/>
              <a:buFont typeface="Calibri"/>
              <a:buNone/>
              <a:defRPr>
                <a:latin typeface="Calibri"/>
                <a:ea typeface="Calibri"/>
                <a:cs typeface="Calibri"/>
                <a:sym typeface="Calibri"/>
              </a:defRPr>
            </a:lvl6pPr>
            <a:lvl7pPr lvl="6">
              <a:spcBef>
                <a:spcPts val="0"/>
              </a:spcBef>
              <a:spcAft>
                <a:spcPts val="0"/>
              </a:spcAft>
              <a:buSzPts val="2800"/>
              <a:buFont typeface="Calibri"/>
              <a:buNone/>
              <a:defRPr>
                <a:latin typeface="Calibri"/>
                <a:ea typeface="Calibri"/>
                <a:cs typeface="Calibri"/>
                <a:sym typeface="Calibri"/>
              </a:defRPr>
            </a:lvl7pPr>
            <a:lvl8pPr lvl="7">
              <a:spcBef>
                <a:spcPts val="0"/>
              </a:spcBef>
              <a:spcAft>
                <a:spcPts val="0"/>
              </a:spcAft>
              <a:buSzPts val="2800"/>
              <a:buFont typeface="Calibri"/>
              <a:buNone/>
              <a:defRPr>
                <a:latin typeface="Calibri"/>
                <a:ea typeface="Calibri"/>
                <a:cs typeface="Calibri"/>
                <a:sym typeface="Calibri"/>
              </a:defRPr>
            </a:lvl8pPr>
            <a:lvl9pPr lvl="8">
              <a:spcBef>
                <a:spcPts val="0"/>
              </a:spcBef>
              <a:spcAft>
                <a:spcPts val="0"/>
              </a:spcAft>
              <a:buSzPts val="2800"/>
              <a:buFont typeface="Calibri"/>
              <a:buNone/>
              <a:defRPr>
                <a:latin typeface="Calibri"/>
                <a:ea typeface="Calibri"/>
                <a:cs typeface="Calibri"/>
                <a:sym typeface="Calibri"/>
              </a:defRPr>
            </a:lvl9pPr>
          </a:lstStyle>
          <a:p>
            <a:r>
              <a:rPr lang="en-US"/>
              <a:t>Click to edit Master title style</a:t>
            </a:r>
            <a:endParaRPr dirty="0"/>
          </a:p>
        </p:txBody>
      </p:sp>
    </p:spTree>
    <p:extLst>
      <p:ext uri="{BB962C8B-B14F-4D97-AF65-F5344CB8AC3E}">
        <p14:creationId xmlns:p14="http://schemas.microsoft.com/office/powerpoint/2010/main" val="296904849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pic>
        <p:nvPicPr>
          <p:cNvPr id="7" name="Google Shape;29;p7" title="k20center-logo-variations_K20 - Bug Color.png">
            <a:extLst>
              <a:ext uri="{FF2B5EF4-FFF2-40B4-BE49-F238E27FC236}">
                <a16:creationId xmlns:a16="http://schemas.microsoft.com/office/drawing/2014/main" id="{AD6EEF45-89C6-035A-7767-7ED289963CD9}"/>
              </a:ext>
            </a:extLst>
          </p:cNvPr>
          <p:cNvPicPr preferRelativeResize="0"/>
          <p:nvPr/>
        </p:nvPicPr>
        <p:blipFill>
          <a:blip r:embed="rId2">
            <a:alphaModFix/>
          </a:blip>
          <a:stretch>
            <a:fillRect/>
          </a:stretch>
        </p:blipFill>
        <p:spPr>
          <a:xfrm>
            <a:off x="8428038" y="4451350"/>
            <a:ext cx="511175" cy="509588"/>
          </a:xfrm>
          <a:prstGeom prst="rect">
            <a:avLst/>
          </a:prstGeom>
          <a:noFill/>
          <a:ln>
            <a:noFill/>
          </a:ln>
        </p:spPr>
      </p:pic>
      <p:sp>
        <p:nvSpPr>
          <p:cNvPr id="2" name="Title 1"/>
          <p:cNvSpPr>
            <a:spLocks noGrp="1"/>
          </p:cNvSpPr>
          <p:nvPr>
            <p:ph type="title"/>
          </p:nvPr>
        </p:nvSpPr>
        <p:spPr>
          <a:xfrm>
            <a:off x="630238" y="274638"/>
            <a:ext cx="7886700" cy="993775"/>
          </a:xfrm>
        </p:spPr>
        <p:txBody>
          <a:bodyPr anchor="b"/>
          <a:lstStyle>
            <a:lvl1pPr>
              <a:defRPr>
                <a:solidFill>
                  <a:schemeClr val="accent3"/>
                </a:solidFill>
              </a:defRPr>
            </a:lvl1pPr>
          </a:lstStyle>
          <a:p>
            <a:r>
              <a:rPr lang="en-US"/>
              <a:t>Click to edit Master title style</a:t>
            </a:r>
            <a:endParaRPr lang="en-US" dirty="0"/>
          </a:p>
        </p:txBody>
      </p:sp>
      <p:sp>
        <p:nvSpPr>
          <p:cNvPr id="3" name="Text Placeholder 2"/>
          <p:cNvSpPr>
            <a:spLocks noGrp="1"/>
          </p:cNvSpPr>
          <p:nvPr>
            <p:ph type="body" idx="1"/>
          </p:nvPr>
        </p:nvSpPr>
        <p:spPr>
          <a:xfrm>
            <a:off x="630238" y="1260475"/>
            <a:ext cx="3868737" cy="619125"/>
          </a:xfrm>
          <a:prstGeom prst="rect">
            <a:avLst/>
          </a:prstGeom>
        </p:spPr>
        <p:txBody>
          <a:bodyPr anchor="b">
            <a:normAutofit/>
          </a:bodyPr>
          <a:lstStyle>
            <a:lvl1pPr marL="0" indent="0">
              <a:buNone/>
              <a:defRPr sz="26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30238" y="1879600"/>
            <a:ext cx="3868737" cy="2762250"/>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260475"/>
            <a:ext cx="3887788" cy="619125"/>
          </a:xfrm>
          <a:prstGeom prst="rect">
            <a:avLst/>
          </a:prstGeom>
        </p:spPr>
        <p:txBody>
          <a:bodyPr anchor="b"/>
          <a:lstStyle>
            <a:lvl1pPr marL="0" indent="0">
              <a:buNone/>
              <a:defRPr sz="26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1879600"/>
            <a:ext cx="3887788" cy="2762250"/>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371739379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pic>
        <p:nvPicPr>
          <p:cNvPr id="3" name="Google Shape;29;p7" title="k20center-logo-variations_K20 - Bug Color.png">
            <a:extLst>
              <a:ext uri="{FF2B5EF4-FFF2-40B4-BE49-F238E27FC236}">
                <a16:creationId xmlns:a16="http://schemas.microsoft.com/office/drawing/2014/main" id="{C972B790-E0EA-1D94-2E39-E91EBF32EFA9}"/>
              </a:ext>
            </a:extLst>
          </p:cNvPr>
          <p:cNvPicPr preferRelativeResize="0"/>
          <p:nvPr/>
        </p:nvPicPr>
        <p:blipFill>
          <a:blip r:embed="rId2">
            <a:alphaModFix/>
          </a:blip>
          <a:stretch>
            <a:fillRect/>
          </a:stretch>
        </p:blipFill>
        <p:spPr>
          <a:xfrm>
            <a:off x="8428038" y="4451350"/>
            <a:ext cx="511175" cy="509588"/>
          </a:xfrm>
          <a:prstGeom prst="rect">
            <a:avLst/>
          </a:prstGeom>
          <a:noFill/>
          <a:ln>
            <a:noFill/>
          </a:ln>
        </p:spPr>
      </p:pic>
      <p:sp>
        <p:nvSpPr>
          <p:cNvPr id="2" name="Title 1"/>
          <p:cNvSpPr>
            <a:spLocks noGrp="1"/>
          </p:cNvSpPr>
          <p:nvPr>
            <p:ph type="title"/>
          </p:nvPr>
        </p:nvSpPr>
        <p:spPr/>
        <p:txBody>
          <a:bodyPr anchor="b"/>
          <a:lstStyle>
            <a:lvl1pPr>
              <a:defRPr>
                <a:solidFill>
                  <a:schemeClr val="accent3"/>
                </a:solidFill>
              </a:defRPr>
            </a:lvl1pPr>
          </a:lstStyle>
          <a:p>
            <a:r>
              <a:rPr lang="en-US"/>
              <a:t>Click to edit Master title style</a:t>
            </a:r>
            <a:endParaRPr lang="en-US" dirty="0"/>
          </a:p>
        </p:txBody>
      </p:sp>
    </p:spTree>
    <p:extLst>
      <p:ext uri="{BB962C8B-B14F-4D97-AF65-F5344CB8AC3E}">
        <p14:creationId xmlns:p14="http://schemas.microsoft.com/office/powerpoint/2010/main" val="153282454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secHead" preserve="1">
  <p:cSld name="Quote">
    <p:bg>
      <p:bgPr>
        <a:blipFill dpi="0" rotWithShape="0">
          <a:blip r:embed="rId2"/>
          <a:srcRect/>
          <a:stretch>
            <a:fillRect/>
          </a:stretch>
        </a:blipFill>
        <a:effectLst/>
      </p:bgPr>
    </p:bg>
    <p:spTree>
      <p:nvGrpSpPr>
        <p:cNvPr id="1" name=""/>
        <p:cNvGrpSpPr/>
        <p:nvPr/>
      </p:nvGrpSpPr>
      <p:grpSpPr>
        <a:xfrm>
          <a:off x="0" y="0"/>
          <a:ext cx="0" cy="0"/>
          <a:chOff x="0" y="0"/>
          <a:chExt cx="0" cy="0"/>
        </a:xfrm>
      </p:grpSpPr>
      <p:pic>
        <p:nvPicPr>
          <p:cNvPr id="4" name="Google Shape;13;p3" title="k20center-logo-variations_K20 Bug - White.png">
            <a:extLst>
              <a:ext uri="{FF2B5EF4-FFF2-40B4-BE49-F238E27FC236}">
                <a16:creationId xmlns:a16="http://schemas.microsoft.com/office/drawing/2014/main" id="{A98AC9D7-ABC9-ABD1-C36A-7174189F79D4}"/>
              </a:ext>
            </a:extLst>
          </p:cNvPr>
          <p:cNvPicPr preferRelativeResize="0"/>
          <p:nvPr/>
        </p:nvPicPr>
        <p:blipFill>
          <a:blip r:embed="rId3">
            <a:alphaModFix/>
          </a:blip>
          <a:stretch>
            <a:fillRect/>
          </a:stretch>
        </p:blipFill>
        <p:spPr>
          <a:xfrm>
            <a:off x="8428038" y="4451350"/>
            <a:ext cx="511175" cy="509588"/>
          </a:xfrm>
          <a:prstGeom prst="rect">
            <a:avLst/>
          </a:prstGeom>
          <a:noFill/>
          <a:ln>
            <a:noFill/>
          </a:ln>
        </p:spPr>
      </p:pic>
      <p:sp>
        <p:nvSpPr>
          <p:cNvPr id="2" name="Title 1"/>
          <p:cNvSpPr>
            <a:spLocks noGrp="1"/>
          </p:cNvSpPr>
          <p:nvPr>
            <p:ph type="title"/>
          </p:nvPr>
        </p:nvSpPr>
        <p:spPr>
          <a:xfrm>
            <a:off x="623888" y="559689"/>
            <a:ext cx="7886700" cy="2139950"/>
          </a:xfrm>
        </p:spPr>
        <p:txBody>
          <a:bodyPr anchor="b">
            <a:normAutofit/>
          </a:bodyPr>
          <a:lstStyle>
            <a:lvl1pPr>
              <a:defRPr sz="3600">
                <a:solidFill>
                  <a:schemeClr val="tx1"/>
                </a:solidFill>
              </a:defRPr>
            </a:lvl1pPr>
          </a:lstStyle>
          <a:p>
            <a:r>
              <a:rPr lang="en-US"/>
              <a:t>Click to edit Master title style</a:t>
            </a:r>
            <a:endParaRPr lang="en-US" dirty="0"/>
          </a:p>
        </p:txBody>
      </p:sp>
      <p:sp>
        <p:nvSpPr>
          <p:cNvPr id="3" name="Text Placeholder 2"/>
          <p:cNvSpPr>
            <a:spLocks noGrp="1"/>
          </p:cNvSpPr>
          <p:nvPr>
            <p:ph type="body" idx="1"/>
          </p:nvPr>
        </p:nvSpPr>
        <p:spPr>
          <a:xfrm>
            <a:off x="623888" y="2718689"/>
            <a:ext cx="7886700" cy="1125538"/>
          </a:xfrm>
          <a:prstGeom prst="rect">
            <a:avLst/>
          </a:prstGeom>
        </p:spPr>
        <p:txBody>
          <a:bodyPr>
            <a:normAutofit/>
          </a:bodyPr>
          <a:lstStyle>
            <a:lvl1pPr marL="0" indent="0">
              <a:buNone/>
              <a:defRPr sz="2600">
                <a:solidFill>
                  <a:schemeClr val="tx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Tree>
    <p:extLst>
      <p:ext uri="{BB962C8B-B14F-4D97-AF65-F5344CB8AC3E}">
        <p14:creationId xmlns:p14="http://schemas.microsoft.com/office/powerpoint/2010/main" val="400295867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Content - Blue Background">
    <p:spTree>
      <p:nvGrpSpPr>
        <p:cNvPr id="1" name=""/>
        <p:cNvGrpSpPr/>
        <p:nvPr/>
      </p:nvGrpSpPr>
      <p:grpSpPr>
        <a:xfrm>
          <a:off x="0" y="0"/>
          <a:ext cx="0" cy="0"/>
          <a:chOff x="0" y="0"/>
          <a:chExt cx="0" cy="0"/>
        </a:xfrm>
      </p:grpSpPr>
      <p:pic>
        <p:nvPicPr>
          <p:cNvPr id="2" name="Google Shape;29;p7" title="k20center-logo-variations_K20 - Bug Color.png">
            <a:extLst>
              <a:ext uri="{FF2B5EF4-FFF2-40B4-BE49-F238E27FC236}">
                <a16:creationId xmlns:a16="http://schemas.microsoft.com/office/drawing/2014/main" id="{120B5383-12EC-4263-1497-9698C0CF58F1}"/>
              </a:ext>
            </a:extLst>
          </p:cNvPr>
          <p:cNvPicPr preferRelativeResize="0"/>
          <p:nvPr/>
        </p:nvPicPr>
        <p:blipFill>
          <a:blip r:embed="rId2">
            <a:alphaModFix/>
          </a:blip>
          <a:stretch>
            <a:fillRect/>
          </a:stretch>
        </p:blipFill>
        <p:spPr>
          <a:xfrm>
            <a:off x="8428038" y="4451350"/>
            <a:ext cx="511175" cy="509588"/>
          </a:xfrm>
          <a:prstGeom prst="rect">
            <a:avLst/>
          </a:prstGeom>
          <a:noFill/>
          <a:ln>
            <a:noFill/>
          </a:ln>
        </p:spPr>
      </p:pic>
      <p:sp>
        <p:nvSpPr>
          <p:cNvPr id="4" name="Rectangle 3">
            <a:extLst>
              <a:ext uri="{FF2B5EF4-FFF2-40B4-BE49-F238E27FC236}">
                <a16:creationId xmlns:a16="http://schemas.microsoft.com/office/drawing/2014/main" id="{895F1D04-4812-04B5-3299-BCB12F584B19}"/>
              </a:ext>
            </a:extLst>
          </p:cNvPr>
          <p:cNvSpPr/>
          <p:nvPr/>
        </p:nvSpPr>
        <p:spPr>
          <a:xfrm>
            <a:off x="4572000" y="0"/>
            <a:ext cx="4572000" cy="5143500"/>
          </a:xfrm>
          <a:prstGeom prst="rect">
            <a:avLst/>
          </a:prstGeom>
          <a:solidFill>
            <a:schemeClr val="accent1"/>
          </a:solidFill>
          <a:ln>
            <a:noFill/>
          </a:ln>
        </p:spPr>
        <p:style>
          <a:lnRef idx="2">
            <a:schemeClr val="accent1">
              <a:shade val="15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buClr>
                <a:srgbClr val="000000"/>
              </a:buClr>
              <a:buFont typeface="Arial"/>
              <a:buNone/>
              <a:defRPr/>
            </a:pPr>
            <a:endParaRPr lang="en-US" kern="0">
              <a:sym typeface="Arial"/>
            </a:endParaRPr>
          </a:p>
        </p:txBody>
      </p:sp>
      <p:pic>
        <p:nvPicPr>
          <p:cNvPr id="5" name="Google Shape;13;p3" title="k20center-logo-variations_K20 Bug - White.png">
            <a:extLst>
              <a:ext uri="{FF2B5EF4-FFF2-40B4-BE49-F238E27FC236}">
                <a16:creationId xmlns:a16="http://schemas.microsoft.com/office/drawing/2014/main" id="{0201FEDF-1B17-4939-DD49-DF358C79259B}"/>
              </a:ext>
            </a:extLst>
          </p:cNvPr>
          <p:cNvPicPr preferRelativeResize="0"/>
          <p:nvPr/>
        </p:nvPicPr>
        <p:blipFill>
          <a:blip r:embed="rId3">
            <a:alphaModFix/>
          </a:blip>
          <a:stretch>
            <a:fillRect/>
          </a:stretch>
        </p:blipFill>
        <p:spPr>
          <a:xfrm>
            <a:off x="8428038" y="4451350"/>
            <a:ext cx="511175" cy="509588"/>
          </a:xfrm>
          <a:prstGeom prst="rect">
            <a:avLst/>
          </a:prstGeom>
          <a:noFill/>
          <a:ln>
            <a:noFill/>
          </a:ln>
        </p:spPr>
      </p:pic>
      <p:sp>
        <p:nvSpPr>
          <p:cNvPr id="3" name="Content Placeholder 2"/>
          <p:cNvSpPr>
            <a:spLocks noGrp="1"/>
          </p:cNvSpPr>
          <p:nvPr>
            <p:ph sz="half" idx="1"/>
          </p:nvPr>
        </p:nvSpPr>
        <p:spPr>
          <a:xfrm>
            <a:off x="351496" y="521401"/>
            <a:ext cx="3867150" cy="4100697"/>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292721103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Content - Red Background">
    <p:spTree>
      <p:nvGrpSpPr>
        <p:cNvPr id="1" name=""/>
        <p:cNvGrpSpPr/>
        <p:nvPr/>
      </p:nvGrpSpPr>
      <p:grpSpPr>
        <a:xfrm>
          <a:off x="0" y="0"/>
          <a:ext cx="0" cy="0"/>
          <a:chOff x="0" y="0"/>
          <a:chExt cx="0" cy="0"/>
        </a:xfrm>
      </p:grpSpPr>
      <p:pic>
        <p:nvPicPr>
          <p:cNvPr id="2" name="Google Shape;29;p7" title="k20center-logo-variations_K20 - Bug Color.png">
            <a:extLst>
              <a:ext uri="{FF2B5EF4-FFF2-40B4-BE49-F238E27FC236}">
                <a16:creationId xmlns:a16="http://schemas.microsoft.com/office/drawing/2014/main" id="{86F1E247-B682-7CCA-0967-E63908DD64C2}"/>
              </a:ext>
            </a:extLst>
          </p:cNvPr>
          <p:cNvPicPr preferRelativeResize="0"/>
          <p:nvPr/>
        </p:nvPicPr>
        <p:blipFill>
          <a:blip r:embed="rId2">
            <a:alphaModFix/>
          </a:blip>
          <a:stretch>
            <a:fillRect/>
          </a:stretch>
        </p:blipFill>
        <p:spPr>
          <a:xfrm>
            <a:off x="8428038" y="4451350"/>
            <a:ext cx="511175" cy="509588"/>
          </a:xfrm>
          <a:prstGeom prst="rect">
            <a:avLst/>
          </a:prstGeom>
          <a:noFill/>
          <a:ln>
            <a:noFill/>
          </a:ln>
        </p:spPr>
      </p:pic>
      <p:sp>
        <p:nvSpPr>
          <p:cNvPr id="4" name="Rectangle 3">
            <a:extLst>
              <a:ext uri="{FF2B5EF4-FFF2-40B4-BE49-F238E27FC236}">
                <a16:creationId xmlns:a16="http://schemas.microsoft.com/office/drawing/2014/main" id="{D492F45D-B2D5-2BE4-2F75-6C684136B567}"/>
              </a:ext>
            </a:extLst>
          </p:cNvPr>
          <p:cNvSpPr/>
          <p:nvPr/>
        </p:nvSpPr>
        <p:spPr>
          <a:xfrm>
            <a:off x="4572000" y="0"/>
            <a:ext cx="4572000" cy="5143500"/>
          </a:xfrm>
          <a:prstGeom prst="rect">
            <a:avLst/>
          </a:prstGeom>
          <a:solidFill>
            <a:schemeClr val="accent3"/>
          </a:solidFill>
          <a:ln>
            <a:noFill/>
          </a:ln>
        </p:spPr>
        <p:style>
          <a:lnRef idx="2">
            <a:schemeClr val="accent1">
              <a:shade val="15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buClr>
                <a:srgbClr val="000000"/>
              </a:buClr>
              <a:buFont typeface="Arial"/>
              <a:buNone/>
              <a:defRPr/>
            </a:pPr>
            <a:endParaRPr lang="en-US" kern="0">
              <a:sym typeface="Arial"/>
            </a:endParaRPr>
          </a:p>
        </p:txBody>
      </p:sp>
      <p:pic>
        <p:nvPicPr>
          <p:cNvPr id="5" name="Google Shape;13;p3" title="k20center-logo-variations_K20 Bug - White.png">
            <a:extLst>
              <a:ext uri="{FF2B5EF4-FFF2-40B4-BE49-F238E27FC236}">
                <a16:creationId xmlns:a16="http://schemas.microsoft.com/office/drawing/2014/main" id="{80D6DD3C-71EE-3C73-DDA5-5CEF6C3263A1}"/>
              </a:ext>
            </a:extLst>
          </p:cNvPr>
          <p:cNvPicPr preferRelativeResize="0"/>
          <p:nvPr/>
        </p:nvPicPr>
        <p:blipFill>
          <a:blip r:embed="rId3">
            <a:alphaModFix/>
          </a:blip>
          <a:stretch>
            <a:fillRect/>
          </a:stretch>
        </p:blipFill>
        <p:spPr>
          <a:xfrm>
            <a:off x="8428038" y="4451350"/>
            <a:ext cx="511175" cy="509588"/>
          </a:xfrm>
          <a:prstGeom prst="rect">
            <a:avLst/>
          </a:prstGeom>
          <a:noFill/>
          <a:ln>
            <a:noFill/>
          </a:ln>
        </p:spPr>
      </p:pic>
      <p:sp>
        <p:nvSpPr>
          <p:cNvPr id="3" name="Content Placeholder 2"/>
          <p:cNvSpPr>
            <a:spLocks noGrp="1"/>
          </p:cNvSpPr>
          <p:nvPr>
            <p:ph sz="half" idx="1"/>
          </p:nvPr>
        </p:nvSpPr>
        <p:spPr>
          <a:xfrm>
            <a:off x="351496" y="521401"/>
            <a:ext cx="3867150" cy="4100697"/>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309330651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pic>
        <p:nvPicPr>
          <p:cNvPr id="2" name="Google Shape;29;p7" title="k20center-logo-variations_K20 - Bug Color.png">
            <a:extLst>
              <a:ext uri="{FF2B5EF4-FFF2-40B4-BE49-F238E27FC236}">
                <a16:creationId xmlns:a16="http://schemas.microsoft.com/office/drawing/2014/main" id="{AF74F841-FC3F-3B0B-3269-2B1C811007C1}"/>
              </a:ext>
            </a:extLst>
          </p:cNvPr>
          <p:cNvPicPr preferRelativeResize="0"/>
          <p:nvPr/>
        </p:nvPicPr>
        <p:blipFill>
          <a:blip r:embed="rId2">
            <a:alphaModFix/>
          </a:blip>
          <a:stretch>
            <a:fillRect/>
          </a:stretch>
        </p:blipFill>
        <p:spPr>
          <a:xfrm>
            <a:off x="8428038" y="4451350"/>
            <a:ext cx="511175" cy="509588"/>
          </a:xfrm>
          <a:prstGeom prst="rect">
            <a:avLst/>
          </a:prstGeom>
          <a:noFill/>
          <a:ln>
            <a:noFill/>
          </a:ln>
        </p:spPr>
      </p:pic>
    </p:spTree>
    <p:extLst>
      <p:ext uri="{BB962C8B-B14F-4D97-AF65-F5344CB8AC3E}">
        <p14:creationId xmlns:p14="http://schemas.microsoft.com/office/powerpoint/2010/main" val="142158656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matchingName="Cover" type="title">
  <p:cSld name="Cover">
    <p:bg>
      <p:bgPr>
        <a:blipFill dpi="0" rotWithShape="0">
          <a:blip r:embed="rId2"/>
          <a:srcRect/>
          <a:stretch>
            <a:fillRect/>
          </a:stretch>
        </a:blipFill>
        <a:effectLst/>
      </p:bgPr>
    </p:bg>
    <p:spTree>
      <p:nvGrpSpPr>
        <p:cNvPr id="1" name="Shape 9"/>
        <p:cNvGrpSpPr/>
        <p:nvPr/>
      </p:nvGrpSpPr>
      <p:grpSpPr>
        <a:xfrm>
          <a:off x="0" y="0"/>
          <a:ext cx="0" cy="0"/>
          <a:chOff x="0" y="0"/>
          <a:chExt cx="0" cy="0"/>
        </a:xfrm>
      </p:grpSpPr>
    </p:spTree>
    <p:extLst>
      <p:ext uri="{BB962C8B-B14F-4D97-AF65-F5344CB8AC3E}">
        <p14:creationId xmlns:p14="http://schemas.microsoft.com/office/powerpoint/2010/main" val="406337926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p:bg>
      <p:bgPr>
        <a:blipFill dpi="0" rotWithShape="0">
          <a:blip r:embed="rId2"/>
          <a:srcRect/>
          <a:stretch>
            <a:fillRect/>
          </a:stretch>
        </a:blipFill>
        <a:effectLst/>
      </p:bgPr>
    </p:bg>
    <p:spTree>
      <p:nvGrpSpPr>
        <p:cNvPr id="1" name=""/>
        <p:cNvGrpSpPr/>
        <p:nvPr/>
      </p:nvGrpSpPr>
      <p:grpSpPr>
        <a:xfrm>
          <a:off x="0" y="0"/>
          <a:ext cx="0" cy="0"/>
          <a:chOff x="0" y="0"/>
          <a:chExt cx="0" cy="0"/>
        </a:xfrm>
      </p:grpSpPr>
      <p:pic>
        <p:nvPicPr>
          <p:cNvPr id="3" name="Google Shape;13;p3" title="k20center-logo-variations_K20 Bug - White.png">
            <a:extLst>
              <a:ext uri="{FF2B5EF4-FFF2-40B4-BE49-F238E27FC236}">
                <a16:creationId xmlns:a16="http://schemas.microsoft.com/office/drawing/2014/main" id="{07A283A7-4BAE-5607-F552-FF9DE8E501F0}"/>
              </a:ext>
            </a:extLst>
          </p:cNvPr>
          <p:cNvPicPr preferRelativeResize="0"/>
          <p:nvPr/>
        </p:nvPicPr>
        <p:blipFill>
          <a:blip r:embed="rId3">
            <a:alphaModFix/>
          </a:blip>
          <a:stretch>
            <a:fillRect/>
          </a:stretch>
        </p:blipFill>
        <p:spPr>
          <a:xfrm>
            <a:off x="8428038" y="4451350"/>
            <a:ext cx="511175" cy="509588"/>
          </a:xfrm>
          <a:prstGeom prst="rect">
            <a:avLst/>
          </a:prstGeom>
          <a:noFill/>
          <a:ln>
            <a:noFill/>
          </a:ln>
        </p:spPr>
      </p:pic>
      <p:sp>
        <p:nvSpPr>
          <p:cNvPr id="2" name="Title 1"/>
          <p:cNvSpPr>
            <a:spLocks noGrp="1"/>
          </p:cNvSpPr>
          <p:nvPr>
            <p:ph type="title"/>
          </p:nvPr>
        </p:nvSpPr>
        <p:spPr>
          <a:xfrm>
            <a:off x="623888" y="559689"/>
            <a:ext cx="7886700" cy="2139950"/>
          </a:xfrm>
        </p:spPr>
        <p:txBody>
          <a:bodyPr anchor="b">
            <a:normAutofit/>
          </a:bodyPr>
          <a:lstStyle>
            <a:lvl1pPr>
              <a:defRPr sz="5000">
                <a:solidFill>
                  <a:schemeClr val="bg1"/>
                </a:solidFill>
              </a:defRPr>
            </a:lvl1pPr>
          </a:lstStyle>
          <a:p>
            <a:r>
              <a:rPr lang="en-US"/>
              <a:t>Click to edit Master title style</a:t>
            </a:r>
            <a:endParaRPr lang="en-US" dirty="0"/>
          </a:p>
        </p:txBody>
      </p:sp>
      <p:sp>
        <p:nvSpPr>
          <p:cNvPr id="9" name="Text Placeholder 8"/>
          <p:cNvSpPr>
            <a:spLocks noGrp="1"/>
          </p:cNvSpPr>
          <p:nvPr>
            <p:ph type="body" sz="quarter" idx="10"/>
          </p:nvPr>
        </p:nvSpPr>
        <p:spPr>
          <a:xfrm>
            <a:off x="623888" y="2807732"/>
            <a:ext cx="7885113" cy="1397000"/>
          </a:xfrm>
          <a:prstGeom prst="rect">
            <a:avLst/>
          </a:prstGeom>
        </p:spPr>
        <p:txBody>
          <a:bodyPr/>
          <a:lstStyle>
            <a:lvl1pPr marL="0" indent="0">
              <a:buClr>
                <a:schemeClr val="bg1"/>
              </a:buClr>
              <a:buNone/>
              <a:defRPr>
                <a:solidFill>
                  <a:schemeClr val="bg1"/>
                </a:solidFill>
              </a:defRPr>
            </a:lvl1pPr>
            <a:lvl2pPr marL="365760" indent="0">
              <a:buClr>
                <a:schemeClr val="bg1"/>
              </a:buClr>
              <a:buNone/>
              <a:defRPr>
                <a:solidFill>
                  <a:schemeClr val="bg1"/>
                </a:solidFill>
              </a:defRPr>
            </a:lvl2pPr>
            <a:lvl3pPr marL="822960" indent="0">
              <a:buClr>
                <a:schemeClr val="bg1"/>
              </a:buClr>
              <a:buNone/>
              <a:defRPr>
                <a:solidFill>
                  <a:schemeClr val="bg1"/>
                </a:solidFill>
              </a:defRPr>
            </a:lvl3pPr>
            <a:lvl4pPr marL="1371600" indent="0">
              <a:buClr>
                <a:schemeClr val="bg1"/>
              </a:buClr>
              <a:buNone/>
              <a:defRPr>
                <a:solidFill>
                  <a:schemeClr val="bg1"/>
                </a:solidFill>
              </a:defRPr>
            </a:lvl4pPr>
            <a:lvl5pPr marL="1828800" indent="0">
              <a:buClr>
                <a:schemeClr val="bg1"/>
              </a:buClr>
              <a:buNone/>
              <a:defRPr>
                <a:solidFill>
                  <a:schemeClr val="bg1"/>
                </a:solidFill>
              </a:defRPr>
            </a:lvl5pPr>
          </a:lstStyle>
          <a:p>
            <a:pPr lvl="0"/>
            <a:r>
              <a:rPr lang="en-US"/>
              <a:t>Click to edit Master text styles</a:t>
            </a:r>
          </a:p>
        </p:txBody>
      </p:sp>
    </p:spTree>
    <p:extLst>
      <p:ext uri="{BB962C8B-B14F-4D97-AF65-F5344CB8AC3E}">
        <p14:creationId xmlns:p14="http://schemas.microsoft.com/office/powerpoint/2010/main" val="24324593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 With Cover Image">
    <p:bg>
      <p:bgPr>
        <a:blipFill dpi="0" rotWithShape="0">
          <a:blip r:embed="rId2"/>
          <a:srcRect/>
          <a:stretch>
            <a:fillRect/>
          </a:stretch>
        </a:blipFill>
        <a:effectLst/>
      </p:bgPr>
    </p:bg>
    <p:spTree>
      <p:nvGrpSpPr>
        <p:cNvPr id="1" name=""/>
        <p:cNvGrpSpPr/>
        <p:nvPr/>
      </p:nvGrpSpPr>
      <p:grpSpPr>
        <a:xfrm>
          <a:off x="0" y="0"/>
          <a:ext cx="0" cy="0"/>
          <a:chOff x="0" y="0"/>
          <a:chExt cx="0" cy="0"/>
        </a:xfrm>
      </p:grpSpPr>
      <p:pic>
        <p:nvPicPr>
          <p:cNvPr id="3" name="Google Shape;13;p3" title="k20center-logo-variations_K20 Bug - White.png">
            <a:extLst>
              <a:ext uri="{FF2B5EF4-FFF2-40B4-BE49-F238E27FC236}">
                <a16:creationId xmlns:a16="http://schemas.microsoft.com/office/drawing/2014/main" id="{07A283A7-4BAE-5607-F552-FF9DE8E501F0}"/>
              </a:ext>
            </a:extLst>
          </p:cNvPr>
          <p:cNvPicPr preferRelativeResize="0"/>
          <p:nvPr/>
        </p:nvPicPr>
        <p:blipFill>
          <a:blip r:embed="rId3">
            <a:alphaModFix/>
          </a:blip>
          <a:stretch>
            <a:fillRect/>
          </a:stretch>
        </p:blipFill>
        <p:spPr>
          <a:xfrm>
            <a:off x="8428038" y="4451350"/>
            <a:ext cx="511175" cy="509588"/>
          </a:xfrm>
          <a:prstGeom prst="rect">
            <a:avLst/>
          </a:prstGeom>
          <a:noFill/>
          <a:ln>
            <a:noFill/>
          </a:ln>
        </p:spPr>
      </p:pic>
      <p:sp>
        <p:nvSpPr>
          <p:cNvPr id="2" name="Title 1"/>
          <p:cNvSpPr>
            <a:spLocks noGrp="1"/>
          </p:cNvSpPr>
          <p:nvPr>
            <p:ph type="title"/>
          </p:nvPr>
        </p:nvSpPr>
        <p:spPr>
          <a:xfrm>
            <a:off x="3569666" y="559689"/>
            <a:ext cx="4940921" cy="2139950"/>
          </a:xfrm>
        </p:spPr>
        <p:txBody>
          <a:bodyPr anchor="b">
            <a:normAutofit/>
          </a:bodyPr>
          <a:lstStyle>
            <a:lvl1pPr>
              <a:lnSpc>
                <a:spcPct val="100000"/>
              </a:lnSpc>
              <a:defRPr sz="5000">
                <a:solidFill>
                  <a:schemeClr val="bg1"/>
                </a:solidFill>
              </a:defRPr>
            </a:lvl1pPr>
          </a:lstStyle>
          <a:p>
            <a:r>
              <a:rPr lang="en-US"/>
              <a:t>Click to edit Master title style</a:t>
            </a:r>
            <a:endParaRPr lang="en-US" dirty="0"/>
          </a:p>
        </p:txBody>
      </p:sp>
      <p:sp>
        <p:nvSpPr>
          <p:cNvPr id="9" name="Text Placeholder 8"/>
          <p:cNvSpPr>
            <a:spLocks noGrp="1"/>
          </p:cNvSpPr>
          <p:nvPr>
            <p:ph type="body" sz="quarter" idx="10"/>
          </p:nvPr>
        </p:nvSpPr>
        <p:spPr>
          <a:xfrm>
            <a:off x="3569073" y="2807732"/>
            <a:ext cx="4939927" cy="1397000"/>
          </a:xfrm>
          <a:prstGeom prst="rect">
            <a:avLst/>
          </a:prstGeom>
        </p:spPr>
        <p:txBody>
          <a:bodyPr/>
          <a:lstStyle>
            <a:lvl1pPr marL="0" indent="0">
              <a:lnSpc>
                <a:spcPct val="100000"/>
              </a:lnSpc>
              <a:buClr>
                <a:schemeClr val="bg1"/>
              </a:buClr>
              <a:buNone/>
              <a:defRPr>
                <a:solidFill>
                  <a:schemeClr val="bg1"/>
                </a:solidFill>
              </a:defRPr>
            </a:lvl1pPr>
            <a:lvl2pPr marL="365760" indent="0">
              <a:buClr>
                <a:schemeClr val="bg1"/>
              </a:buClr>
              <a:buNone/>
              <a:defRPr>
                <a:solidFill>
                  <a:schemeClr val="bg1"/>
                </a:solidFill>
              </a:defRPr>
            </a:lvl2pPr>
            <a:lvl3pPr marL="822960" indent="0">
              <a:buClr>
                <a:schemeClr val="bg1"/>
              </a:buClr>
              <a:buNone/>
              <a:defRPr>
                <a:solidFill>
                  <a:schemeClr val="bg1"/>
                </a:solidFill>
              </a:defRPr>
            </a:lvl3pPr>
            <a:lvl4pPr marL="1371600" indent="0">
              <a:buClr>
                <a:schemeClr val="bg1"/>
              </a:buClr>
              <a:buNone/>
              <a:defRPr>
                <a:solidFill>
                  <a:schemeClr val="bg1"/>
                </a:solidFill>
              </a:defRPr>
            </a:lvl4pPr>
            <a:lvl5pPr marL="1828800" indent="0">
              <a:buClr>
                <a:schemeClr val="bg1"/>
              </a:buClr>
              <a:buNone/>
              <a:defRPr>
                <a:solidFill>
                  <a:schemeClr val="bg1"/>
                </a:solidFill>
              </a:defRPr>
            </a:lvl5pPr>
          </a:lstStyle>
          <a:p>
            <a:pPr lvl="0"/>
            <a:r>
              <a:rPr lang="en-US"/>
              <a:t>Click to edit Master text styles</a:t>
            </a:r>
          </a:p>
        </p:txBody>
      </p:sp>
    </p:spTree>
    <p:extLst>
      <p:ext uri="{BB962C8B-B14F-4D97-AF65-F5344CB8AC3E}">
        <p14:creationId xmlns:p14="http://schemas.microsoft.com/office/powerpoint/2010/main" val="30044683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Essential Question(s)">
    <p:bg>
      <p:bgPr>
        <a:blipFill dpi="0" rotWithShape="0">
          <a:blip r:embed="rId2"/>
          <a:srcRect/>
          <a:stretch>
            <a:fillRect/>
          </a:stretch>
        </a:blipFill>
        <a:effectLst/>
      </p:bgPr>
    </p:bg>
    <p:spTree>
      <p:nvGrpSpPr>
        <p:cNvPr id="1" name=""/>
        <p:cNvGrpSpPr/>
        <p:nvPr/>
      </p:nvGrpSpPr>
      <p:grpSpPr>
        <a:xfrm>
          <a:off x="0" y="0"/>
          <a:ext cx="0" cy="0"/>
          <a:chOff x="0" y="0"/>
          <a:chExt cx="0" cy="0"/>
        </a:xfrm>
      </p:grpSpPr>
      <p:pic>
        <p:nvPicPr>
          <p:cNvPr id="2" name="Google Shape;13;p3" title="k20center-logo-variations_K20 Bug - White.png">
            <a:extLst>
              <a:ext uri="{FF2B5EF4-FFF2-40B4-BE49-F238E27FC236}">
                <a16:creationId xmlns:a16="http://schemas.microsoft.com/office/drawing/2014/main" id="{5D844917-401A-C607-900F-8340B4453A33}"/>
              </a:ext>
            </a:extLst>
          </p:cNvPr>
          <p:cNvPicPr preferRelativeResize="0"/>
          <p:nvPr/>
        </p:nvPicPr>
        <p:blipFill>
          <a:blip r:embed="rId3">
            <a:alphaModFix/>
          </a:blip>
          <a:stretch>
            <a:fillRect/>
          </a:stretch>
        </p:blipFill>
        <p:spPr>
          <a:xfrm>
            <a:off x="8428038" y="4451350"/>
            <a:ext cx="511175" cy="509588"/>
          </a:xfrm>
          <a:prstGeom prst="rect">
            <a:avLst/>
          </a:prstGeom>
          <a:noFill/>
          <a:ln>
            <a:noFill/>
          </a:ln>
        </p:spPr>
      </p:pic>
      <p:sp>
        <p:nvSpPr>
          <p:cNvPr id="4" name="Title 1"/>
          <p:cNvSpPr>
            <a:spLocks noGrp="1"/>
          </p:cNvSpPr>
          <p:nvPr>
            <p:ph type="title"/>
          </p:nvPr>
        </p:nvSpPr>
        <p:spPr>
          <a:xfrm>
            <a:off x="623888" y="559689"/>
            <a:ext cx="7886700" cy="2139950"/>
          </a:xfrm>
        </p:spPr>
        <p:txBody>
          <a:bodyPr anchor="b">
            <a:normAutofit/>
          </a:bodyPr>
          <a:lstStyle>
            <a:lvl1pPr>
              <a:defRPr sz="5000">
                <a:solidFill>
                  <a:schemeClr val="bg1"/>
                </a:solidFill>
              </a:defRPr>
            </a:lvl1pPr>
          </a:lstStyle>
          <a:p>
            <a:r>
              <a:rPr lang="en-US"/>
              <a:t>Click to edit Master title style</a:t>
            </a:r>
            <a:endParaRPr lang="en-US" dirty="0"/>
          </a:p>
        </p:txBody>
      </p:sp>
      <p:sp>
        <p:nvSpPr>
          <p:cNvPr id="5" name="Text Placeholder 8"/>
          <p:cNvSpPr>
            <a:spLocks noGrp="1"/>
          </p:cNvSpPr>
          <p:nvPr>
            <p:ph type="body" sz="quarter" idx="10"/>
          </p:nvPr>
        </p:nvSpPr>
        <p:spPr>
          <a:xfrm>
            <a:off x="623888" y="2807732"/>
            <a:ext cx="7885113" cy="1397000"/>
          </a:xfrm>
          <a:prstGeom prst="rect">
            <a:avLst/>
          </a:prstGeom>
        </p:spPr>
        <p:txBody>
          <a:bodyPr/>
          <a:lstStyle>
            <a:lvl1pPr>
              <a:buClr>
                <a:schemeClr val="bg1"/>
              </a:buClr>
              <a:defRPr>
                <a:solidFill>
                  <a:schemeClr val="bg1"/>
                </a:solidFill>
              </a:defRPr>
            </a:lvl1pPr>
            <a:lvl2pPr>
              <a:buClr>
                <a:schemeClr val="bg1"/>
              </a:buClr>
              <a:defRPr>
                <a:solidFill>
                  <a:schemeClr val="bg1"/>
                </a:solidFill>
              </a:defRPr>
            </a:lvl2pPr>
            <a:lvl3pPr>
              <a:buClr>
                <a:schemeClr val="bg1"/>
              </a:buClr>
              <a:defRPr>
                <a:solidFill>
                  <a:schemeClr val="bg1"/>
                </a:solidFill>
              </a:defRPr>
            </a:lvl3pPr>
            <a:lvl4pPr>
              <a:buClr>
                <a:schemeClr val="bg1"/>
              </a:buClr>
              <a:defRPr>
                <a:solidFill>
                  <a:schemeClr val="bg1"/>
                </a:solidFill>
              </a:defRPr>
            </a:lvl4pPr>
            <a:lvl5pPr>
              <a:buClr>
                <a:schemeClr val="bg1"/>
              </a:buClr>
              <a:defRPr>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96175754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Objective(s)">
    <p:bg>
      <p:bgPr>
        <a:blipFill dpi="0" rotWithShape="0">
          <a:blip r:embed="rId2"/>
          <a:srcRect/>
          <a:stretch>
            <a:fillRect/>
          </a:stretch>
        </a:blipFill>
        <a:effectLst/>
      </p:bgPr>
    </p:bg>
    <p:spTree>
      <p:nvGrpSpPr>
        <p:cNvPr id="1" name=""/>
        <p:cNvGrpSpPr/>
        <p:nvPr/>
      </p:nvGrpSpPr>
      <p:grpSpPr>
        <a:xfrm>
          <a:off x="0" y="0"/>
          <a:ext cx="0" cy="0"/>
          <a:chOff x="0" y="0"/>
          <a:chExt cx="0" cy="0"/>
        </a:xfrm>
      </p:grpSpPr>
      <p:pic>
        <p:nvPicPr>
          <p:cNvPr id="2" name="Google Shape;13;p3" title="k20center-logo-variations_K20 Bug - White.png">
            <a:extLst>
              <a:ext uri="{FF2B5EF4-FFF2-40B4-BE49-F238E27FC236}">
                <a16:creationId xmlns:a16="http://schemas.microsoft.com/office/drawing/2014/main" id="{2190A501-5ACD-F178-69EF-6D3C6116E867}"/>
              </a:ext>
            </a:extLst>
          </p:cNvPr>
          <p:cNvPicPr preferRelativeResize="0"/>
          <p:nvPr/>
        </p:nvPicPr>
        <p:blipFill>
          <a:blip r:embed="rId3">
            <a:alphaModFix/>
          </a:blip>
          <a:stretch>
            <a:fillRect/>
          </a:stretch>
        </p:blipFill>
        <p:spPr>
          <a:xfrm>
            <a:off x="8428038" y="4451350"/>
            <a:ext cx="511175" cy="509588"/>
          </a:xfrm>
          <a:prstGeom prst="rect">
            <a:avLst/>
          </a:prstGeom>
          <a:noFill/>
          <a:ln>
            <a:noFill/>
          </a:ln>
        </p:spPr>
      </p:pic>
      <p:sp>
        <p:nvSpPr>
          <p:cNvPr id="4" name="Title 1"/>
          <p:cNvSpPr>
            <a:spLocks noGrp="1"/>
          </p:cNvSpPr>
          <p:nvPr>
            <p:ph type="title"/>
          </p:nvPr>
        </p:nvSpPr>
        <p:spPr>
          <a:xfrm>
            <a:off x="623888" y="559689"/>
            <a:ext cx="7886700" cy="2139950"/>
          </a:xfrm>
        </p:spPr>
        <p:txBody>
          <a:bodyPr anchor="b">
            <a:normAutofit/>
          </a:bodyPr>
          <a:lstStyle>
            <a:lvl1pPr>
              <a:defRPr sz="5000">
                <a:solidFill>
                  <a:schemeClr val="bg1"/>
                </a:solidFill>
              </a:defRPr>
            </a:lvl1pPr>
          </a:lstStyle>
          <a:p>
            <a:r>
              <a:rPr lang="en-US"/>
              <a:t>Click to edit Master title style</a:t>
            </a:r>
            <a:endParaRPr lang="en-US" dirty="0"/>
          </a:p>
        </p:txBody>
      </p:sp>
      <p:sp>
        <p:nvSpPr>
          <p:cNvPr id="5" name="Text Placeholder 8"/>
          <p:cNvSpPr>
            <a:spLocks noGrp="1"/>
          </p:cNvSpPr>
          <p:nvPr>
            <p:ph type="body" sz="quarter" idx="10"/>
          </p:nvPr>
        </p:nvSpPr>
        <p:spPr>
          <a:xfrm>
            <a:off x="623888" y="2807732"/>
            <a:ext cx="7885113" cy="1397000"/>
          </a:xfrm>
          <a:prstGeom prst="rect">
            <a:avLst/>
          </a:prstGeom>
        </p:spPr>
        <p:txBody>
          <a:bodyPr/>
          <a:lstStyle>
            <a:lvl1pPr>
              <a:buClr>
                <a:schemeClr val="bg1"/>
              </a:buClr>
              <a:defRPr>
                <a:solidFill>
                  <a:schemeClr val="bg1"/>
                </a:solidFill>
              </a:defRPr>
            </a:lvl1pPr>
            <a:lvl2pPr>
              <a:buClr>
                <a:schemeClr val="bg1"/>
              </a:buClr>
              <a:defRPr>
                <a:solidFill>
                  <a:schemeClr val="bg1"/>
                </a:solidFill>
              </a:defRPr>
            </a:lvl2pPr>
            <a:lvl3pPr>
              <a:buClr>
                <a:schemeClr val="bg1"/>
              </a:buClr>
              <a:defRPr>
                <a:solidFill>
                  <a:schemeClr val="bg1"/>
                </a:solidFill>
              </a:defRPr>
            </a:lvl3pPr>
            <a:lvl4pPr>
              <a:buClr>
                <a:schemeClr val="bg1"/>
              </a:buClr>
              <a:defRPr>
                <a:solidFill>
                  <a:schemeClr val="bg1"/>
                </a:solidFill>
              </a:defRPr>
            </a:lvl4pPr>
            <a:lvl5pPr>
              <a:buClr>
                <a:schemeClr val="bg1"/>
              </a:buClr>
              <a:defRPr>
                <a:solidFill>
                  <a:schemeClr val="bg1"/>
                </a:solidFill>
              </a:defRPr>
            </a:lvl5pPr>
          </a:lstStyle>
          <a:p>
            <a:pPr lvl="0"/>
            <a:r>
              <a:rPr lang="en-US"/>
              <a:t>Click to edit Master text styles</a:t>
            </a:r>
          </a:p>
          <a:p>
            <a:pPr lvl="1"/>
            <a:r>
              <a:rPr lang="en-US"/>
              <a:t>Second level</a:t>
            </a:r>
          </a:p>
        </p:txBody>
      </p:sp>
    </p:spTree>
    <p:extLst>
      <p:ext uri="{BB962C8B-B14F-4D97-AF65-F5344CB8AC3E}">
        <p14:creationId xmlns:p14="http://schemas.microsoft.com/office/powerpoint/2010/main" val="39314200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Content - 1 Column">
    <p:spTree>
      <p:nvGrpSpPr>
        <p:cNvPr id="1" name=""/>
        <p:cNvGrpSpPr/>
        <p:nvPr/>
      </p:nvGrpSpPr>
      <p:grpSpPr>
        <a:xfrm>
          <a:off x="0" y="0"/>
          <a:ext cx="0" cy="0"/>
          <a:chOff x="0" y="0"/>
          <a:chExt cx="0" cy="0"/>
        </a:xfrm>
      </p:grpSpPr>
      <p:pic>
        <p:nvPicPr>
          <p:cNvPr id="3" name="Google Shape;29;p7" title="k20center-logo-variations_K20 - Bug Color.png">
            <a:extLst>
              <a:ext uri="{FF2B5EF4-FFF2-40B4-BE49-F238E27FC236}">
                <a16:creationId xmlns:a16="http://schemas.microsoft.com/office/drawing/2014/main" id="{7A36BC56-4BFB-F2FB-2704-1CEB5D4A557E}"/>
              </a:ext>
            </a:extLst>
          </p:cNvPr>
          <p:cNvPicPr preferRelativeResize="0"/>
          <p:nvPr/>
        </p:nvPicPr>
        <p:blipFill>
          <a:blip r:embed="rId2">
            <a:alphaModFix/>
          </a:blip>
          <a:stretch>
            <a:fillRect/>
          </a:stretch>
        </p:blipFill>
        <p:spPr>
          <a:xfrm>
            <a:off x="8428038" y="4451350"/>
            <a:ext cx="511175" cy="509588"/>
          </a:xfrm>
          <a:prstGeom prst="rect">
            <a:avLst/>
          </a:prstGeom>
          <a:noFill/>
          <a:ln>
            <a:noFill/>
          </a:ln>
        </p:spPr>
      </p:pic>
      <p:sp>
        <p:nvSpPr>
          <p:cNvPr id="2" name="Title 1"/>
          <p:cNvSpPr>
            <a:spLocks noGrp="1"/>
          </p:cNvSpPr>
          <p:nvPr>
            <p:ph type="title"/>
          </p:nvPr>
        </p:nvSpPr>
        <p:spPr/>
        <p:txBody>
          <a:bodyPr anchor="b"/>
          <a:lstStyle>
            <a:lvl1pPr>
              <a:defRPr>
                <a:solidFill>
                  <a:schemeClr val="accent3"/>
                </a:solidFill>
              </a:defRPr>
            </a:lvl1pPr>
          </a:lstStyle>
          <a:p>
            <a:r>
              <a:rPr lang="en-US"/>
              <a:t>Click to edit Master title style</a:t>
            </a:r>
            <a:endParaRPr lang="en-US" dirty="0"/>
          </a:p>
        </p:txBody>
      </p:sp>
      <p:sp>
        <p:nvSpPr>
          <p:cNvPr id="4" name="Content Placeholder 3"/>
          <p:cNvSpPr>
            <a:spLocks noGrp="1"/>
          </p:cNvSpPr>
          <p:nvPr>
            <p:ph sz="half" idx="2"/>
          </p:nvPr>
        </p:nvSpPr>
        <p:spPr>
          <a:xfrm>
            <a:off x="628649" y="1370013"/>
            <a:ext cx="7886699" cy="3262312"/>
          </a:xfrm>
          <a:prstGeom prst="rect">
            <a:avLst/>
          </a:prstGeom>
        </p:spPr>
        <p:txBody>
          <a:bodyPr/>
          <a:lstStyle>
            <a:lvl1pPr marL="228600" indent="-228600">
              <a:buFont typeface="+mj-lt"/>
              <a:buAutoNum type="arabicPeriod"/>
              <a:defRPr/>
            </a:lvl1pPr>
            <a:lvl2pPr marL="685800" indent="-320040">
              <a:buFont typeface="+mj-lt"/>
              <a:buAutoNum type="alphaLcPeriod"/>
              <a:defRPr/>
            </a:lvl2pPr>
            <a:lvl3pPr marL="1143000" indent="-320040">
              <a:buFont typeface="+mj-lt"/>
              <a:buAutoNum type="romanLcPeriod"/>
              <a:defRPr/>
            </a:lvl3pPr>
            <a:lvl4pPr marL="1600200" indent="-228600">
              <a:lnSpc>
                <a:spcPct val="100000"/>
              </a:lnSpc>
              <a:buSzPct val="120000"/>
              <a:buFont typeface="Arial" panose="020B0604020202020204" pitchFamily="34" charset="0"/>
              <a:buChar char="•"/>
              <a:defRPr/>
            </a:lvl4pPr>
            <a:lvl5pPr marL="2057400" indent="-228600">
              <a:lnSpc>
                <a:spcPct val="100000"/>
              </a:lnSpc>
              <a:buFont typeface="Courier New" panose="02070309020205020404" pitchFamily="49" charset="0"/>
              <a:buChar char="o"/>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18556484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 preserve="1">
  <p:cSld name="1_Content - 1 Column">
    <p:spTree>
      <p:nvGrpSpPr>
        <p:cNvPr id="1" name=""/>
        <p:cNvGrpSpPr/>
        <p:nvPr/>
      </p:nvGrpSpPr>
      <p:grpSpPr>
        <a:xfrm>
          <a:off x="0" y="0"/>
          <a:ext cx="0" cy="0"/>
          <a:chOff x="0" y="0"/>
          <a:chExt cx="0" cy="0"/>
        </a:xfrm>
      </p:grpSpPr>
      <p:pic>
        <p:nvPicPr>
          <p:cNvPr id="4" name="Google Shape;29;p7" title="k20center-logo-variations_K20 - Bug Color.png">
            <a:extLst>
              <a:ext uri="{FF2B5EF4-FFF2-40B4-BE49-F238E27FC236}">
                <a16:creationId xmlns:a16="http://schemas.microsoft.com/office/drawing/2014/main" id="{D51A9934-4731-CF7D-01F8-8F8BC4047EED}"/>
              </a:ext>
            </a:extLst>
          </p:cNvPr>
          <p:cNvPicPr preferRelativeResize="0"/>
          <p:nvPr/>
        </p:nvPicPr>
        <p:blipFill>
          <a:blip r:embed="rId2">
            <a:alphaModFix/>
          </a:blip>
          <a:stretch>
            <a:fillRect/>
          </a:stretch>
        </p:blipFill>
        <p:spPr>
          <a:xfrm>
            <a:off x="8428038" y="4451350"/>
            <a:ext cx="511175" cy="509588"/>
          </a:xfrm>
          <a:prstGeom prst="rect">
            <a:avLst/>
          </a:prstGeom>
          <a:noFill/>
          <a:ln>
            <a:noFill/>
          </a:ln>
        </p:spPr>
      </p:pic>
      <p:sp>
        <p:nvSpPr>
          <p:cNvPr id="2" name="Title 1"/>
          <p:cNvSpPr>
            <a:spLocks noGrp="1"/>
          </p:cNvSpPr>
          <p:nvPr>
            <p:ph type="title"/>
          </p:nvPr>
        </p:nvSpPr>
        <p:spPr/>
        <p:txBody>
          <a:bodyPr anchor="b"/>
          <a:lstStyle>
            <a:lvl1pPr>
              <a:defRPr>
                <a:solidFill>
                  <a:schemeClr val="accent3"/>
                </a:solidFill>
              </a:defRPr>
            </a:lvl1pPr>
          </a:lstStyle>
          <a:p>
            <a:r>
              <a:rPr lang="en-US"/>
              <a:t>Click to edit Master title style</a:t>
            </a:r>
            <a:endParaRPr lang="en-US" dirty="0"/>
          </a:p>
        </p:txBody>
      </p:sp>
      <p:sp>
        <p:nvSpPr>
          <p:cNvPr id="3" name="Content Placeholder 2"/>
          <p:cNvSpPr>
            <a:spLocks noGrp="1"/>
          </p:cNvSpPr>
          <p:nvPr>
            <p:ph idx="1"/>
          </p:nvPr>
        </p:nvSpPr>
        <p:spPr>
          <a:xfrm>
            <a:off x="628650" y="1370013"/>
            <a:ext cx="7886700" cy="3262312"/>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375313083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woObj" preserve="1">
  <p:cSld name="Content - 2 column">
    <p:spTree>
      <p:nvGrpSpPr>
        <p:cNvPr id="1" name=""/>
        <p:cNvGrpSpPr/>
        <p:nvPr/>
      </p:nvGrpSpPr>
      <p:grpSpPr>
        <a:xfrm>
          <a:off x="0" y="0"/>
          <a:ext cx="0" cy="0"/>
          <a:chOff x="0" y="0"/>
          <a:chExt cx="0" cy="0"/>
        </a:xfrm>
      </p:grpSpPr>
      <p:pic>
        <p:nvPicPr>
          <p:cNvPr id="5" name="Google Shape;29;p7" title="k20center-logo-variations_K20 - Bug Color.png">
            <a:extLst>
              <a:ext uri="{FF2B5EF4-FFF2-40B4-BE49-F238E27FC236}">
                <a16:creationId xmlns:a16="http://schemas.microsoft.com/office/drawing/2014/main" id="{CC1A804E-1971-8E34-9464-0A90A0072EB2}"/>
              </a:ext>
            </a:extLst>
          </p:cNvPr>
          <p:cNvPicPr preferRelativeResize="0"/>
          <p:nvPr/>
        </p:nvPicPr>
        <p:blipFill>
          <a:blip r:embed="rId2">
            <a:alphaModFix/>
          </a:blip>
          <a:stretch>
            <a:fillRect/>
          </a:stretch>
        </p:blipFill>
        <p:spPr>
          <a:xfrm>
            <a:off x="8428038" y="4451350"/>
            <a:ext cx="511175" cy="509588"/>
          </a:xfrm>
          <a:prstGeom prst="rect">
            <a:avLst/>
          </a:prstGeom>
          <a:noFill/>
          <a:ln>
            <a:noFill/>
          </a:ln>
        </p:spPr>
      </p:pic>
      <p:sp>
        <p:nvSpPr>
          <p:cNvPr id="2" name="Title 1"/>
          <p:cNvSpPr>
            <a:spLocks noGrp="1"/>
          </p:cNvSpPr>
          <p:nvPr>
            <p:ph type="title"/>
          </p:nvPr>
        </p:nvSpPr>
        <p:spPr/>
        <p:txBody>
          <a:bodyPr anchor="b"/>
          <a:lstStyle>
            <a:lvl1pPr>
              <a:defRPr>
                <a:solidFill>
                  <a:schemeClr val="accent3"/>
                </a:solidFill>
              </a:defRPr>
            </a:lvl1pPr>
          </a:lstStyle>
          <a:p>
            <a:r>
              <a:rPr lang="en-US"/>
              <a:t>Click to edit Master title style</a:t>
            </a:r>
            <a:endParaRPr lang="en-US" dirty="0"/>
          </a:p>
        </p:txBody>
      </p:sp>
      <p:sp>
        <p:nvSpPr>
          <p:cNvPr id="3" name="Content Placeholder 2"/>
          <p:cNvSpPr>
            <a:spLocks noGrp="1"/>
          </p:cNvSpPr>
          <p:nvPr>
            <p:ph sz="half" idx="1"/>
          </p:nvPr>
        </p:nvSpPr>
        <p:spPr>
          <a:xfrm>
            <a:off x="628650" y="1370013"/>
            <a:ext cx="3867150" cy="3262312"/>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48200" y="1370013"/>
            <a:ext cx="3867150" cy="3262312"/>
          </a:xfrm>
          <a:prstGeom prst="rect">
            <a:avLst/>
          </a:prstGeom>
        </p:spPr>
        <p:txBody>
          <a:bodyPr/>
          <a:lstStyle>
            <a:lvl1pPr marL="228600" indent="-320040">
              <a:buFont typeface="+mj-lt"/>
              <a:buAutoNum type="arabicPeriod"/>
              <a:defRPr/>
            </a:lvl1pPr>
            <a:lvl2pPr marL="685800" indent="-320040">
              <a:buFont typeface="+mj-lt"/>
              <a:buAutoNum type="alphaLcPeriod"/>
              <a:defRPr/>
            </a:lvl2pPr>
            <a:lvl3pPr marL="1143000" indent="-320040">
              <a:buFont typeface="+mj-lt"/>
              <a:buAutoNum type="romanLcPeriod"/>
              <a:defRPr/>
            </a:lvl3pPr>
            <a:lvl4pPr marL="1600200" indent="-320040">
              <a:lnSpc>
                <a:spcPct val="100000"/>
              </a:lnSpc>
              <a:buSzPct val="120000"/>
              <a:buFont typeface="Arial" panose="020B0604020202020204" pitchFamily="34" charset="0"/>
              <a:buChar char="•"/>
              <a:defRPr/>
            </a:lvl4pPr>
            <a:lvl5pPr marL="2057400" indent="-320040">
              <a:lnSpc>
                <a:spcPct val="100000"/>
              </a:lnSpc>
              <a:buFont typeface="Courier New" panose="02070309020205020404" pitchFamily="49" charset="0"/>
              <a:buChar char="o"/>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480601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Instructional Strategy">
    <p:spTree>
      <p:nvGrpSpPr>
        <p:cNvPr id="1" name=""/>
        <p:cNvGrpSpPr/>
        <p:nvPr/>
      </p:nvGrpSpPr>
      <p:grpSpPr>
        <a:xfrm>
          <a:off x="0" y="0"/>
          <a:ext cx="0" cy="0"/>
          <a:chOff x="0" y="0"/>
          <a:chExt cx="0" cy="0"/>
        </a:xfrm>
      </p:grpSpPr>
      <p:pic>
        <p:nvPicPr>
          <p:cNvPr id="4" name="Google Shape;29;p7" title="k20center-logo-variations_K20 - Bug Color.png">
            <a:extLst>
              <a:ext uri="{FF2B5EF4-FFF2-40B4-BE49-F238E27FC236}">
                <a16:creationId xmlns:a16="http://schemas.microsoft.com/office/drawing/2014/main" id="{5D168AF4-32E4-74C0-4A18-039BCF6D6B8B}"/>
              </a:ext>
            </a:extLst>
          </p:cNvPr>
          <p:cNvPicPr preferRelativeResize="0"/>
          <p:nvPr/>
        </p:nvPicPr>
        <p:blipFill>
          <a:blip r:embed="rId2">
            <a:alphaModFix/>
          </a:blip>
          <a:stretch>
            <a:fillRect/>
          </a:stretch>
        </p:blipFill>
        <p:spPr>
          <a:xfrm>
            <a:off x="8428038" y="4451350"/>
            <a:ext cx="511175" cy="509588"/>
          </a:xfrm>
          <a:prstGeom prst="rect">
            <a:avLst/>
          </a:prstGeom>
          <a:noFill/>
          <a:ln>
            <a:noFill/>
          </a:ln>
        </p:spPr>
      </p:pic>
      <p:sp>
        <p:nvSpPr>
          <p:cNvPr id="2" name="Title 1"/>
          <p:cNvSpPr>
            <a:spLocks noGrp="1"/>
          </p:cNvSpPr>
          <p:nvPr>
            <p:ph type="title"/>
          </p:nvPr>
        </p:nvSpPr>
        <p:spPr/>
        <p:txBody>
          <a:bodyPr anchor="b"/>
          <a:lstStyle>
            <a:lvl1pPr>
              <a:defRPr>
                <a:solidFill>
                  <a:schemeClr val="accent3"/>
                </a:solidFill>
              </a:defRPr>
            </a:lvl1pPr>
          </a:lstStyle>
          <a:p>
            <a:r>
              <a:rPr lang="en-US"/>
              <a:t>Click to edit Master title style</a:t>
            </a:r>
            <a:endParaRPr lang="en-US" dirty="0"/>
          </a:p>
        </p:txBody>
      </p:sp>
      <p:sp>
        <p:nvSpPr>
          <p:cNvPr id="3" name="Content Placeholder 2"/>
          <p:cNvSpPr>
            <a:spLocks noGrp="1"/>
          </p:cNvSpPr>
          <p:nvPr>
            <p:ph sz="half" idx="1"/>
          </p:nvPr>
        </p:nvSpPr>
        <p:spPr>
          <a:xfrm>
            <a:off x="628650" y="1370013"/>
            <a:ext cx="3867150" cy="3262312"/>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410085043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Title Placeholder 1">
            <a:extLst>
              <a:ext uri="{FF2B5EF4-FFF2-40B4-BE49-F238E27FC236}">
                <a16:creationId xmlns:a16="http://schemas.microsoft.com/office/drawing/2014/main" id="{092A09B7-DA10-1158-CAB4-8798C3E2F870}"/>
              </a:ext>
            </a:extLst>
          </p:cNvPr>
          <p:cNvSpPr>
            <a:spLocks noGrp="1" noChangeArrowheads="1"/>
          </p:cNvSpPr>
          <p:nvPr>
            <p:ph type="title"/>
          </p:nvPr>
        </p:nvSpPr>
        <p:spPr bwMode="auto">
          <a:xfrm>
            <a:off x="628650" y="274638"/>
            <a:ext cx="7886700" cy="993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Text Placeholder 2">
            <a:extLst>
              <a:ext uri="{FF2B5EF4-FFF2-40B4-BE49-F238E27FC236}">
                <a16:creationId xmlns:a16="http://schemas.microsoft.com/office/drawing/2014/main" id="{C7CF834B-CD39-B870-A33D-BB16E7C46C64}"/>
              </a:ext>
            </a:extLst>
          </p:cNvPr>
          <p:cNvSpPr>
            <a:spLocks noGrp="1" noChangeArrowheads="1"/>
          </p:cNvSpPr>
          <p:nvPr>
            <p:ph type="body" idx="1"/>
          </p:nvPr>
        </p:nvSpPr>
        <p:spPr bwMode="auto">
          <a:xfrm>
            <a:off x="628650" y="1370013"/>
            <a:ext cx="7886700" cy="3262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dirty="0"/>
              <a:t>Click to edit Master text styles </a:t>
            </a:r>
          </a:p>
          <a:p>
            <a:pPr lvl="1"/>
            <a:r>
              <a:rPr lang="en-US" altLang="en-US" dirty="0"/>
              <a:t>Second</a:t>
            </a:r>
          </a:p>
          <a:p>
            <a:pPr lvl="2"/>
            <a:r>
              <a:rPr lang="en-US" altLang="en-US" dirty="0"/>
              <a:t>Third level</a:t>
            </a:r>
          </a:p>
          <a:p>
            <a:pPr lvl="3"/>
            <a:r>
              <a:rPr lang="en-US" altLang="en-US" dirty="0"/>
              <a:t>Fourth level</a:t>
            </a:r>
          </a:p>
          <a:p>
            <a:pPr lvl="4"/>
            <a:r>
              <a:rPr lang="en-US" altLang="en-US" dirty="0"/>
              <a:t>Fifth level</a:t>
            </a:r>
          </a:p>
        </p:txBody>
      </p:sp>
    </p:spTree>
  </p:cSld>
  <p:clrMap bg1="lt1" tx1="dk1" bg2="lt2" tx2="dk2" accent1="accent1" accent2="accent2" accent3="accent3" accent4="accent4" accent5="accent5" accent6="accent6" hlink="hlink" folHlink="folHlink"/>
  <p:sldLayoutIdLst>
    <p:sldLayoutId id="2147483699" r:id="rId1"/>
    <p:sldLayoutId id="2147483700" r:id="rId2"/>
    <p:sldLayoutId id="2147483715" r:id="rId3"/>
    <p:sldLayoutId id="2147483701" r:id="rId4"/>
    <p:sldLayoutId id="2147483702" r:id="rId5"/>
    <p:sldLayoutId id="2147483703" r:id="rId6"/>
    <p:sldLayoutId id="2147483704" r:id="rId7"/>
    <p:sldLayoutId id="2147483705" r:id="rId8"/>
    <p:sldLayoutId id="2147483706" r:id="rId9"/>
    <p:sldLayoutId id="2147483707" r:id="rId10"/>
    <p:sldLayoutId id="2147483708" r:id="rId11"/>
    <p:sldLayoutId id="2147483709" r:id="rId12"/>
    <p:sldLayoutId id="2147483710" r:id="rId13"/>
    <p:sldLayoutId id="2147483711" r:id="rId14"/>
    <p:sldLayoutId id="2147483712" r:id="rId15"/>
    <p:sldLayoutId id="2147483713" r:id="rId16"/>
    <p:sldLayoutId id="2147483714" r:id="rId17"/>
  </p:sldLayoutIdLst>
  <p:txStyles>
    <p:titleStyle>
      <a:lvl1pPr algn="l" rtl="0" eaLnBrk="1" fontAlgn="base" hangingPunct="1">
        <a:lnSpc>
          <a:spcPct val="90000"/>
        </a:lnSpc>
        <a:spcBef>
          <a:spcPct val="0"/>
        </a:spcBef>
        <a:spcAft>
          <a:spcPct val="0"/>
        </a:spcAft>
        <a:defRPr sz="3600" kern="1200">
          <a:solidFill>
            <a:schemeClr val="tx1"/>
          </a:solidFill>
          <a:latin typeface="Calibri" panose="020F0502020204030204" pitchFamily="34" charset="0"/>
          <a:ea typeface="+mj-ea"/>
          <a:cs typeface="Calibri" panose="020F0502020204030204" pitchFamily="34" charset="0"/>
        </a:defRPr>
      </a:lvl1pPr>
      <a:lvl2pPr algn="l" rtl="0" eaLnBrk="1" fontAlgn="base" hangingPunct="1">
        <a:lnSpc>
          <a:spcPct val="90000"/>
        </a:lnSpc>
        <a:spcBef>
          <a:spcPct val="0"/>
        </a:spcBef>
        <a:spcAft>
          <a:spcPct val="0"/>
        </a:spcAft>
        <a:defRPr sz="3600">
          <a:solidFill>
            <a:schemeClr val="tx1"/>
          </a:solidFill>
          <a:latin typeface="Calibri" panose="020F0502020204030204" pitchFamily="34" charset="0"/>
          <a:cs typeface="Calibri" panose="020F0502020204030204" pitchFamily="34" charset="0"/>
        </a:defRPr>
      </a:lvl2pPr>
      <a:lvl3pPr algn="l" rtl="0" eaLnBrk="1" fontAlgn="base" hangingPunct="1">
        <a:lnSpc>
          <a:spcPct val="90000"/>
        </a:lnSpc>
        <a:spcBef>
          <a:spcPct val="0"/>
        </a:spcBef>
        <a:spcAft>
          <a:spcPct val="0"/>
        </a:spcAft>
        <a:defRPr sz="3600">
          <a:solidFill>
            <a:schemeClr val="tx1"/>
          </a:solidFill>
          <a:latin typeface="Calibri" panose="020F0502020204030204" pitchFamily="34" charset="0"/>
          <a:cs typeface="Calibri" panose="020F0502020204030204" pitchFamily="34" charset="0"/>
        </a:defRPr>
      </a:lvl3pPr>
      <a:lvl4pPr algn="l" rtl="0" eaLnBrk="1" fontAlgn="base" hangingPunct="1">
        <a:lnSpc>
          <a:spcPct val="90000"/>
        </a:lnSpc>
        <a:spcBef>
          <a:spcPct val="0"/>
        </a:spcBef>
        <a:spcAft>
          <a:spcPct val="0"/>
        </a:spcAft>
        <a:defRPr sz="3600">
          <a:solidFill>
            <a:schemeClr val="tx1"/>
          </a:solidFill>
          <a:latin typeface="Calibri" panose="020F0502020204030204" pitchFamily="34" charset="0"/>
          <a:cs typeface="Calibri" panose="020F0502020204030204" pitchFamily="34" charset="0"/>
        </a:defRPr>
      </a:lvl4pPr>
      <a:lvl5pPr algn="l" rtl="0" eaLnBrk="1" fontAlgn="base" hangingPunct="1">
        <a:lnSpc>
          <a:spcPct val="90000"/>
        </a:lnSpc>
        <a:spcBef>
          <a:spcPct val="0"/>
        </a:spcBef>
        <a:spcAft>
          <a:spcPct val="0"/>
        </a:spcAft>
        <a:defRPr sz="3600">
          <a:solidFill>
            <a:schemeClr val="tx1"/>
          </a:solidFill>
          <a:latin typeface="Calibri" panose="020F0502020204030204" pitchFamily="34" charset="0"/>
          <a:cs typeface="Calibri" panose="020F0502020204030204" pitchFamily="34" charset="0"/>
        </a:defRPr>
      </a:lvl5pPr>
      <a:lvl6pPr marL="457200" algn="l" rtl="0" eaLnBrk="1" fontAlgn="base" hangingPunct="1">
        <a:lnSpc>
          <a:spcPct val="90000"/>
        </a:lnSpc>
        <a:spcBef>
          <a:spcPct val="0"/>
        </a:spcBef>
        <a:spcAft>
          <a:spcPct val="0"/>
        </a:spcAft>
        <a:defRPr sz="3600">
          <a:solidFill>
            <a:schemeClr val="tx1"/>
          </a:solidFill>
          <a:latin typeface="Calibri" panose="020F0502020204030204" pitchFamily="34" charset="0"/>
          <a:cs typeface="Calibri" panose="020F0502020204030204" pitchFamily="34" charset="0"/>
        </a:defRPr>
      </a:lvl6pPr>
      <a:lvl7pPr marL="914400" algn="l" rtl="0" eaLnBrk="1" fontAlgn="base" hangingPunct="1">
        <a:lnSpc>
          <a:spcPct val="90000"/>
        </a:lnSpc>
        <a:spcBef>
          <a:spcPct val="0"/>
        </a:spcBef>
        <a:spcAft>
          <a:spcPct val="0"/>
        </a:spcAft>
        <a:defRPr sz="3600">
          <a:solidFill>
            <a:schemeClr val="tx1"/>
          </a:solidFill>
          <a:latin typeface="Calibri" panose="020F0502020204030204" pitchFamily="34" charset="0"/>
          <a:cs typeface="Calibri" panose="020F0502020204030204" pitchFamily="34" charset="0"/>
        </a:defRPr>
      </a:lvl7pPr>
      <a:lvl8pPr marL="1371600" algn="l" rtl="0" eaLnBrk="1" fontAlgn="base" hangingPunct="1">
        <a:lnSpc>
          <a:spcPct val="90000"/>
        </a:lnSpc>
        <a:spcBef>
          <a:spcPct val="0"/>
        </a:spcBef>
        <a:spcAft>
          <a:spcPct val="0"/>
        </a:spcAft>
        <a:defRPr sz="3600">
          <a:solidFill>
            <a:schemeClr val="tx1"/>
          </a:solidFill>
          <a:latin typeface="Calibri" panose="020F0502020204030204" pitchFamily="34" charset="0"/>
          <a:cs typeface="Calibri" panose="020F0502020204030204" pitchFamily="34" charset="0"/>
        </a:defRPr>
      </a:lvl8pPr>
      <a:lvl9pPr marL="1828800" algn="l" rtl="0" eaLnBrk="1" fontAlgn="base" hangingPunct="1">
        <a:lnSpc>
          <a:spcPct val="90000"/>
        </a:lnSpc>
        <a:spcBef>
          <a:spcPct val="0"/>
        </a:spcBef>
        <a:spcAft>
          <a:spcPct val="0"/>
        </a:spcAft>
        <a:defRPr sz="3600">
          <a:solidFill>
            <a:schemeClr val="tx1"/>
          </a:solidFill>
          <a:latin typeface="Calibri" panose="020F0502020204030204" pitchFamily="34" charset="0"/>
          <a:cs typeface="Calibri" panose="020F0502020204030204" pitchFamily="34" charset="0"/>
        </a:defRPr>
      </a:lvl9pPr>
    </p:titleStyle>
    <p:bodyStyle>
      <a:lvl1pPr marL="457200" indent="-393192" algn="l" rtl="0" eaLnBrk="1" fontAlgn="base" hangingPunct="1">
        <a:spcBef>
          <a:spcPts val="520"/>
        </a:spcBef>
        <a:spcAft>
          <a:spcPct val="0"/>
        </a:spcAft>
        <a:buClr>
          <a:srgbClr val="971D20"/>
        </a:buClr>
        <a:buSzPct val="100000"/>
        <a:buFont typeface="System Font Regular"/>
        <a:buChar char="●"/>
        <a:defRPr sz="2600" kern="1200">
          <a:solidFill>
            <a:schemeClr val="tx1"/>
          </a:solidFill>
          <a:latin typeface="Calibri" panose="020F0502020204030204" pitchFamily="34" charset="0"/>
          <a:ea typeface="+mn-ea"/>
          <a:cs typeface="Calibri" panose="020F0502020204030204" pitchFamily="34" charset="0"/>
        </a:defRPr>
      </a:lvl1pPr>
      <a:lvl2pPr marL="914400" indent="-356616" algn="l" rtl="0" eaLnBrk="1" fontAlgn="base" hangingPunct="1">
        <a:spcBef>
          <a:spcPts val="400"/>
        </a:spcBef>
        <a:spcAft>
          <a:spcPct val="0"/>
        </a:spcAft>
        <a:buClr>
          <a:schemeClr val="accent1"/>
        </a:buClr>
        <a:buFont typeface="Courier New" panose="02070309020205020404" pitchFamily="49" charset="0"/>
        <a:buChar char="o"/>
        <a:defRPr sz="2600" kern="1200">
          <a:solidFill>
            <a:schemeClr val="tx1"/>
          </a:solidFill>
          <a:latin typeface="Calibri" panose="020F0502020204030204" pitchFamily="34" charset="0"/>
          <a:ea typeface="+mn-ea"/>
          <a:cs typeface="Calibri" panose="020F0502020204030204" pitchFamily="34" charset="0"/>
        </a:defRPr>
      </a:lvl2pPr>
      <a:lvl3pPr marL="1371600" indent="-338328" algn="l" rtl="0" eaLnBrk="1" fontAlgn="base" hangingPunct="1">
        <a:spcBef>
          <a:spcPts val="340"/>
        </a:spcBef>
        <a:spcAft>
          <a:spcPct val="0"/>
        </a:spcAft>
        <a:buClr>
          <a:srgbClr val="E8BF3C"/>
        </a:buClr>
        <a:buFont typeface="Wingdings" pitchFamily="2" charset="2"/>
        <a:buChar char="§"/>
        <a:defRPr sz="2600" kern="1200">
          <a:solidFill>
            <a:schemeClr val="tx1"/>
          </a:solidFill>
          <a:latin typeface="Calibri" panose="020F0502020204030204" pitchFamily="34" charset="0"/>
          <a:ea typeface="+mn-ea"/>
          <a:cs typeface="Calibri" panose="020F0502020204030204" pitchFamily="34" charset="0"/>
        </a:defRPr>
      </a:lvl3pPr>
      <a:lvl4pPr marL="1828800" indent="-320040" algn="l" rtl="0" eaLnBrk="1" fontAlgn="base" hangingPunct="1">
        <a:lnSpc>
          <a:spcPct val="90000"/>
        </a:lnSpc>
        <a:spcBef>
          <a:spcPts val="300"/>
        </a:spcBef>
        <a:spcAft>
          <a:spcPct val="0"/>
        </a:spcAft>
        <a:buClr>
          <a:srgbClr val="971D20"/>
        </a:buClr>
        <a:buFont typeface="Arial" panose="020B0604020202020204" pitchFamily="34" charset="0"/>
        <a:buChar char="•"/>
        <a:defRPr sz="2600" kern="1200">
          <a:solidFill>
            <a:schemeClr val="tx1"/>
          </a:solidFill>
          <a:latin typeface="Calibri" panose="020F0502020204030204" pitchFamily="34" charset="0"/>
          <a:ea typeface="+mn-ea"/>
          <a:cs typeface="Calibri" panose="020F0502020204030204" pitchFamily="34" charset="0"/>
        </a:defRPr>
      </a:lvl4pPr>
      <a:lvl5pPr marL="2286000" indent="-310896" algn="l" rtl="0" eaLnBrk="1" fontAlgn="base" hangingPunct="1">
        <a:lnSpc>
          <a:spcPct val="90000"/>
        </a:lnSpc>
        <a:spcBef>
          <a:spcPts val="270"/>
        </a:spcBef>
        <a:spcAft>
          <a:spcPct val="0"/>
        </a:spcAft>
        <a:buClr>
          <a:schemeClr val="accent1"/>
        </a:buClr>
        <a:buSzPct val="80000"/>
        <a:buFont typeface="Courier New" panose="02070309020205020404" pitchFamily="49" charset="0"/>
        <a:buChar char="o"/>
        <a:defRPr sz="2600" kern="1200">
          <a:solidFill>
            <a:schemeClr val="tx1"/>
          </a:solidFill>
          <a:latin typeface="Calibri" panose="020F0502020204030204" pitchFamily="34" charset="0"/>
          <a:ea typeface="+mn-ea"/>
          <a:cs typeface="Calibri" panose="020F050202020403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050" name="Title Placeholder 1">
            <a:extLst>
              <a:ext uri="{FF2B5EF4-FFF2-40B4-BE49-F238E27FC236}">
                <a16:creationId xmlns:a16="http://schemas.microsoft.com/office/drawing/2014/main" id="{DBC93EE6-7CCD-518F-84C9-A4397115C5F0}"/>
              </a:ext>
            </a:extLst>
          </p:cNvPr>
          <p:cNvSpPr>
            <a:spLocks noGrp="1" noChangeArrowheads="1"/>
          </p:cNvSpPr>
          <p:nvPr>
            <p:ph type="title"/>
          </p:nvPr>
        </p:nvSpPr>
        <p:spPr bwMode="auto">
          <a:xfrm>
            <a:off x="628650" y="274638"/>
            <a:ext cx="7886700" cy="993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en-US" altLang="en-US"/>
              <a:t>Click to edit Master title style</a:t>
            </a:r>
          </a:p>
        </p:txBody>
      </p:sp>
      <p:sp>
        <p:nvSpPr>
          <p:cNvPr id="2051" name="Text Placeholder 2">
            <a:extLst>
              <a:ext uri="{FF2B5EF4-FFF2-40B4-BE49-F238E27FC236}">
                <a16:creationId xmlns:a16="http://schemas.microsoft.com/office/drawing/2014/main" id="{4DDC3D1B-4E0E-1D9F-CB2D-3C12C36432EE}"/>
              </a:ext>
            </a:extLst>
          </p:cNvPr>
          <p:cNvSpPr>
            <a:spLocks noGrp="1" noChangeArrowheads="1"/>
          </p:cNvSpPr>
          <p:nvPr>
            <p:ph type="body" idx="1"/>
          </p:nvPr>
        </p:nvSpPr>
        <p:spPr bwMode="auto">
          <a:xfrm>
            <a:off x="628650" y="1370013"/>
            <a:ext cx="7886700" cy="3262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dirty="0"/>
              <a:t>Click to edit Master text styles</a:t>
            </a:r>
          </a:p>
          <a:p>
            <a:pPr lvl="1"/>
            <a:r>
              <a:rPr lang="en-US" altLang="en-US" dirty="0"/>
              <a:t>Second level</a:t>
            </a:r>
          </a:p>
          <a:p>
            <a:pPr lvl="2"/>
            <a:r>
              <a:rPr lang="en-US" altLang="en-US" dirty="0"/>
              <a:t>Third level</a:t>
            </a:r>
          </a:p>
          <a:p>
            <a:pPr lvl="3"/>
            <a:r>
              <a:rPr lang="en-US" altLang="en-US" dirty="0"/>
              <a:t>Fourth level</a:t>
            </a:r>
          </a:p>
          <a:p>
            <a:pPr lvl="4"/>
            <a:r>
              <a:rPr lang="en-US" altLang="en-US" dirty="0"/>
              <a:t>Fifth level</a:t>
            </a:r>
          </a:p>
        </p:txBody>
      </p:sp>
      <p:pic>
        <p:nvPicPr>
          <p:cNvPr id="7" name="Google Shape;29;p7" title="k20center-logo-variations_K20 - Bug Color.png">
            <a:extLst>
              <a:ext uri="{FF2B5EF4-FFF2-40B4-BE49-F238E27FC236}">
                <a16:creationId xmlns:a16="http://schemas.microsoft.com/office/drawing/2014/main" id="{A6C23A54-FCC8-0F9D-1665-130E35DC754A}"/>
              </a:ext>
            </a:extLst>
          </p:cNvPr>
          <p:cNvPicPr preferRelativeResize="0"/>
          <p:nvPr/>
        </p:nvPicPr>
        <p:blipFill>
          <a:blip r:embed="rId2">
            <a:alphaModFix/>
          </a:blip>
          <a:stretch>
            <a:fillRect/>
          </a:stretch>
        </p:blipFill>
        <p:spPr>
          <a:xfrm>
            <a:off x="8428038" y="4451350"/>
            <a:ext cx="511175" cy="509588"/>
          </a:xfrm>
          <a:prstGeom prst="rect">
            <a:avLst/>
          </a:prstGeom>
          <a:noFill/>
          <a:ln>
            <a:noFill/>
          </a:ln>
        </p:spPr>
      </p:pic>
    </p:spTree>
  </p:cSld>
  <p:clrMap bg1="lt1" tx1="dk1" bg2="lt2" tx2="dk2" accent1="accent1" accent2="accent2" accent3="accent3" accent4="accent4" accent5="accent5" accent6="accent6" hlink="hlink" folHlink="folHlink"/>
  <p:txStyles>
    <p:titleStyle>
      <a:lvl1pPr algn="l" rtl="0" fontAlgn="base">
        <a:lnSpc>
          <a:spcPct val="90000"/>
        </a:lnSpc>
        <a:spcBef>
          <a:spcPct val="0"/>
        </a:spcBef>
        <a:spcAft>
          <a:spcPct val="0"/>
        </a:spcAft>
        <a:defRPr sz="3600" kern="1200">
          <a:solidFill>
            <a:schemeClr val="tx1"/>
          </a:solidFill>
          <a:latin typeface="Calibri" panose="020F0502020204030204" pitchFamily="34" charset="0"/>
          <a:ea typeface="+mj-ea"/>
          <a:cs typeface="Calibri" panose="020F0502020204030204" pitchFamily="34" charset="0"/>
        </a:defRPr>
      </a:lvl1pPr>
      <a:lvl2pPr algn="l" rtl="0" fontAlgn="base">
        <a:lnSpc>
          <a:spcPct val="90000"/>
        </a:lnSpc>
        <a:spcBef>
          <a:spcPct val="0"/>
        </a:spcBef>
        <a:spcAft>
          <a:spcPct val="0"/>
        </a:spcAft>
        <a:defRPr sz="3600">
          <a:solidFill>
            <a:schemeClr val="tx1"/>
          </a:solidFill>
          <a:latin typeface="Calibri" panose="020F0502020204030204" pitchFamily="34" charset="0"/>
          <a:cs typeface="Calibri" panose="020F0502020204030204" pitchFamily="34" charset="0"/>
        </a:defRPr>
      </a:lvl2pPr>
      <a:lvl3pPr algn="l" rtl="0" fontAlgn="base">
        <a:lnSpc>
          <a:spcPct val="90000"/>
        </a:lnSpc>
        <a:spcBef>
          <a:spcPct val="0"/>
        </a:spcBef>
        <a:spcAft>
          <a:spcPct val="0"/>
        </a:spcAft>
        <a:defRPr sz="3600">
          <a:solidFill>
            <a:schemeClr val="tx1"/>
          </a:solidFill>
          <a:latin typeface="Calibri" panose="020F0502020204030204" pitchFamily="34" charset="0"/>
          <a:cs typeface="Calibri" panose="020F0502020204030204" pitchFamily="34" charset="0"/>
        </a:defRPr>
      </a:lvl3pPr>
      <a:lvl4pPr algn="l" rtl="0" fontAlgn="base">
        <a:lnSpc>
          <a:spcPct val="90000"/>
        </a:lnSpc>
        <a:spcBef>
          <a:spcPct val="0"/>
        </a:spcBef>
        <a:spcAft>
          <a:spcPct val="0"/>
        </a:spcAft>
        <a:defRPr sz="3600">
          <a:solidFill>
            <a:schemeClr val="tx1"/>
          </a:solidFill>
          <a:latin typeface="Calibri" panose="020F0502020204030204" pitchFamily="34" charset="0"/>
          <a:cs typeface="Calibri" panose="020F0502020204030204" pitchFamily="34" charset="0"/>
        </a:defRPr>
      </a:lvl4pPr>
      <a:lvl5pPr algn="l" rtl="0" fontAlgn="base">
        <a:lnSpc>
          <a:spcPct val="90000"/>
        </a:lnSpc>
        <a:spcBef>
          <a:spcPct val="0"/>
        </a:spcBef>
        <a:spcAft>
          <a:spcPct val="0"/>
        </a:spcAft>
        <a:defRPr sz="3600">
          <a:solidFill>
            <a:schemeClr val="tx1"/>
          </a:solidFill>
          <a:latin typeface="Calibri" panose="020F0502020204030204" pitchFamily="34" charset="0"/>
          <a:cs typeface="Calibri" panose="020F0502020204030204" pitchFamily="34" charset="0"/>
        </a:defRPr>
      </a:lvl5pPr>
      <a:lvl6pPr marL="457200" algn="l" rtl="0" fontAlgn="base">
        <a:lnSpc>
          <a:spcPct val="90000"/>
        </a:lnSpc>
        <a:spcBef>
          <a:spcPct val="0"/>
        </a:spcBef>
        <a:spcAft>
          <a:spcPct val="0"/>
        </a:spcAft>
        <a:defRPr sz="3600">
          <a:solidFill>
            <a:schemeClr val="tx1"/>
          </a:solidFill>
          <a:latin typeface="Calibri" panose="020F0502020204030204" pitchFamily="34" charset="0"/>
          <a:cs typeface="Calibri" panose="020F0502020204030204" pitchFamily="34" charset="0"/>
        </a:defRPr>
      </a:lvl6pPr>
      <a:lvl7pPr marL="914400" algn="l" rtl="0" fontAlgn="base">
        <a:lnSpc>
          <a:spcPct val="90000"/>
        </a:lnSpc>
        <a:spcBef>
          <a:spcPct val="0"/>
        </a:spcBef>
        <a:spcAft>
          <a:spcPct val="0"/>
        </a:spcAft>
        <a:defRPr sz="3600">
          <a:solidFill>
            <a:schemeClr val="tx1"/>
          </a:solidFill>
          <a:latin typeface="Calibri" panose="020F0502020204030204" pitchFamily="34" charset="0"/>
          <a:cs typeface="Calibri" panose="020F0502020204030204" pitchFamily="34" charset="0"/>
        </a:defRPr>
      </a:lvl7pPr>
      <a:lvl8pPr marL="1371600" algn="l" rtl="0" fontAlgn="base">
        <a:lnSpc>
          <a:spcPct val="90000"/>
        </a:lnSpc>
        <a:spcBef>
          <a:spcPct val="0"/>
        </a:spcBef>
        <a:spcAft>
          <a:spcPct val="0"/>
        </a:spcAft>
        <a:defRPr sz="3600">
          <a:solidFill>
            <a:schemeClr val="tx1"/>
          </a:solidFill>
          <a:latin typeface="Calibri" panose="020F0502020204030204" pitchFamily="34" charset="0"/>
          <a:cs typeface="Calibri" panose="020F0502020204030204" pitchFamily="34" charset="0"/>
        </a:defRPr>
      </a:lvl8pPr>
      <a:lvl9pPr marL="1828800" algn="l" rtl="0" fontAlgn="base">
        <a:lnSpc>
          <a:spcPct val="90000"/>
        </a:lnSpc>
        <a:spcBef>
          <a:spcPct val="0"/>
        </a:spcBef>
        <a:spcAft>
          <a:spcPct val="0"/>
        </a:spcAft>
        <a:defRPr sz="3600">
          <a:solidFill>
            <a:schemeClr val="tx1"/>
          </a:solidFill>
          <a:latin typeface="Calibri" panose="020F0502020204030204" pitchFamily="34" charset="0"/>
          <a:cs typeface="Calibri" panose="020F0502020204030204" pitchFamily="34" charset="0"/>
        </a:defRPr>
      </a:lvl9pPr>
    </p:titleStyle>
    <p:bodyStyle>
      <a:lvl1pPr marL="228600" indent="-393192" algn="l" rtl="0" fontAlgn="base">
        <a:spcBef>
          <a:spcPts val="520"/>
        </a:spcBef>
        <a:spcAft>
          <a:spcPct val="0"/>
        </a:spcAft>
        <a:buClr>
          <a:srgbClr val="971D20"/>
        </a:buClr>
        <a:buFont typeface="Aptos Display" panose="020B0004020202020204" pitchFamily="34" charset="0"/>
        <a:buAutoNum type="arabicPeriod"/>
        <a:defRPr sz="2600" kern="1200">
          <a:solidFill>
            <a:schemeClr val="tx1"/>
          </a:solidFill>
          <a:latin typeface="Calibri" panose="020F0502020204030204" pitchFamily="34" charset="0"/>
          <a:ea typeface="+mn-ea"/>
          <a:cs typeface="Calibri" panose="020F0502020204030204" pitchFamily="34" charset="0"/>
        </a:defRPr>
      </a:lvl1pPr>
      <a:lvl2pPr marL="914400" indent="-356616" algn="l" rtl="0" fontAlgn="base">
        <a:spcBef>
          <a:spcPts val="400"/>
        </a:spcBef>
        <a:spcAft>
          <a:spcPct val="0"/>
        </a:spcAft>
        <a:buClr>
          <a:schemeClr val="accent1"/>
        </a:buClr>
        <a:buFont typeface="Aptos Display" panose="020B0004020202020204" pitchFamily="34" charset="0"/>
        <a:buAutoNum type="alphaLcPeriod"/>
        <a:defRPr sz="2600" kern="1200">
          <a:solidFill>
            <a:schemeClr val="tx1"/>
          </a:solidFill>
          <a:latin typeface="Calibri" panose="020F0502020204030204" pitchFamily="34" charset="0"/>
          <a:ea typeface="+mn-ea"/>
          <a:cs typeface="Calibri" panose="020F0502020204030204" pitchFamily="34" charset="0"/>
        </a:defRPr>
      </a:lvl2pPr>
      <a:lvl3pPr marL="1371600" indent="-338328" algn="l" rtl="0" fontAlgn="base">
        <a:spcBef>
          <a:spcPts val="340"/>
        </a:spcBef>
        <a:spcAft>
          <a:spcPct val="0"/>
        </a:spcAft>
        <a:buClr>
          <a:srgbClr val="E8BF3C"/>
        </a:buClr>
        <a:buFont typeface="Aptos Display" panose="020B0004020202020204" pitchFamily="34" charset="0"/>
        <a:buAutoNum type="romanLcPeriod"/>
        <a:defRPr sz="2600" kern="1200">
          <a:solidFill>
            <a:schemeClr val="tx1"/>
          </a:solidFill>
          <a:latin typeface="Calibri" panose="020F0502020204030204" pitchFamily="34" charset="0"/>
          <a:ea typeface="+mn-ea"/>
          <a:cs typeface="Calibri" panose="020F0502020204030204" pitchFamily="34" charset="0"/>
        </a:defRPr>
      </a:lvl3pPr>
      <a:lvl4pPr marL="1828800" indent="-319088" algn="l" rtl="0" fontAlgn="base">
        <a:spcBef>
          <a:spcPts val="300"/>
        </a:spcBef>
        <a:spcAft>
          <a:spcPct val="0"/>
        </a:spcAft>
        <a:buClr>
          <a:srgbClr val="971D20"/>
        </a:buClr>
        <a:buFont typeface="Arial" panose="020B0604020202020204" pitchFamily="34" charset="0"/>
        <a:buChar char="•"/>
        <a:defRPr sz="2600" kern="1200">
          <a:solidFill>
            <a:schemeClr val="tx1"/>
          </a:solidFill>
          <a:latin typeface="Calibri" panose="020F0502020204030204" pitchFamily="34" charset="0"/>
          <a:ea typeface="+mn-ea"/>
          <a:cs typeface="Calibri" panose="020F0502020204030204" pitchFamily="34" charset="0"/>
        </a:defRPr>
      </a:lvl4pPr>
      <a:lvl5pPr marL="2286000" indent="-310896" algn="l" rtl="0" fontAlgn="base">
        <a:spcBef>
          <a:spcPts val="270"/>
        </a:spcBef>
        <a:spcAft>
          <a:spcPct val="0"/>
        </a:spcAft>
        <a:buClr>
          <a:schemeClr val="accent1"/>
        </a:buClr>
        <a:buSzPct val="75000"/>
        <a:buFont typeface="Courier New" panose="02070309020205020404" pitchFamily="49" charset="0"/>
        <a:buChar char="o"/>
        <a:defRPr sz="2600" kern="1200">
          <a:solidFill>
            <a:schemeClr val="tx1"/>
          </a:solidFill>
          <a:latin typeface="Calibri" panose="020F0502020204030204" pitchFamily="34" charset="0"/>
          <a:ea typeface="+mn-ea"/>
          <a:cs typeface="Calibri" panose="020F050202020403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7.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9.xml"/><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0.xml"/><Relationship Id="rId1" Type="http://schemas.openxmlformats.org/officeDocument/2006/relationships/slideLayout" Target="../slideLayouts/slideLayout6.xml"/><Relationship Id="rId4" Type="http://schemas.openxmlformats.org/officeDocument/2006/relationships/image" Target="../media/image10.png"/></Relationships>
</file>

<file path=ppt/slides/_rels/slide15.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11.xml"/><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8" Type="http://schemas.openxmlformats.org/officeDocument/2006/relationships/hyperlink" Target="https://learn.k20center.ou.edu/lesson/219" TargetMode="External"/><Relationship Id="rId3" Type="http://schemas.openxmlformats.org/officeDocument/2006/relationships/hyperlink" Target="https://learn.k20center.ou.edu/professional-learning/40" TargetMode="External"/><Relationship Id="rId7" Type="http://schemas.openxmlformats.org/officeDocument/2006/relationships/hyperlink" Target="https://learn.k20center.ou.edu/professional-learning/36" TargetMode="External"/><Relationship Id="rId2" Type="http://schemas.openxmlformats.org/officeDocument/2006/relationships/notesSlide" Target="../notesSlides/notesSlide12.xml"/><Relationship Id="rId1" Type="http://schemas.openxmlformats.org/officeDocument/2006/relationships/slideLayout" Target="../slideLayouts/slideLayout6.xml"/><Relationship Id="rId6" Type="http://schemas.openxmlformats.org/officeDocument/2006/relationships/hyperlink" Target="https://learn.k20center.ou.edu/professional-learning/24" TargetMode="External"/><Relationship Id="rId5" Type="http://schemas.openxmlformats.org/officeDocument/2006/relationships/hyperlink" Target="https://learn.k20center.ou.edu/professional-learning/1" TargetMode="External"/><Relationship Id="rId4" Type="http://schemas.openxmlformats.org/officeDocument/2006/relationships/hyperlink" Target="https://learn.k20center.ou.edu/professional-learning/16"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6.xml"/><Relationship Id="rId1" Type="http://schemas.openxmlformats.org/officeDocument/2006/relationships/video" Target="https://www.youtube.com/embed/JHNFhmYhzaE?feature=oembed" TargetMode="External"/><Relationship Id="rId5" Type="http://schemas.openxmlformats.org/officeDocument/2006/relationships/image" Target="../media/image9.jpeg"/><Relationship Id="rId4" Type="http://schemas.openxmlformats.org/officeDocument/2006/relationships/hyperlink" Target="https://www.youtube.com/watch?v=JHNFhmYhzaE&amp;t=1s" TargetMode="External"/></Relationships>
</file>

<file path=ppt/slides/_rels/slide7.xml.rels><?xml version="1.0" encoding="UTF-8" standalone="yes"?>
<Relationships xmlns="http://schemas.openxmlformats.org/package/2006/relationships"><Relationship Id="rId3" Type="http://schemas.openxmlformats.org/officeDocument/2006/relationships/hyperlink" Target="k20.ou.edu/hhce" TargetMode="External"/><Relationship Id="rId2" Type="http://schemas.openxmlformats.org/officeDocument/2006/relationships/notesSlide" Target="../notesSlides/notesSlide4.xml"/><Relationship Id="rId1" Type="http://schemas.openxmlformats.org/officeDocument/2006/relationships/slideLayout" Target="../slideLayouts/slideLayout6.xml"/><Relationship Id="rId4" Type="http://schemas.openxmlformats.org/officeDocument/2006/relationships/image" Target="../media/image10.png"/></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C21A30B-3253-72A1-086F-FE161CA938B3}"/>
            </a:ext>
          </a:extLst>
        </p:cNvPr>
        <p:cNvGrpSpPr/>
        <p:nvPr/>
      </p:nvGrpSpPr>
      <p:grpSpPr>
        <a:xfrm>
          <a:off x="0" y="0"/>
          <a:ext cx="0" cy="0"/>
          <a:chOff x="0" y="0"/>
          <a:chExt cx="0" cy="0"/>
        </a:xfrm>
      </p:grpSpPr>
      <p:sp>
        <p:nvSpPr>
          <p:cNvPr id="4" name="Google Shape;145;p31">
            <a:extLst>
              <a:ext uri="{FF2B5EF4-FFF2-40B4-BE49-F238E27FC236}">
                <a16:creationId xmlns:a16="http://schemas.microsoft.com/office/drawing/2014/main" id="{C9E1F9D8-9335-4E94-7669-8275604C154C}"/>
              </a:ext>
            </a:extLst>
          </p:cNvPr>
          <p:cNvSpPr txBox="1">
            <a:spLocks/>
          </p:cNvSpPr>
          <p:nvPr/>
        </p:nvSpPr>
        <p:spPr bwMode="auto">
          <a:xfrm>
            <a:off x="711199" y="511175"/>
            <a:ext cx="8004175" cy="85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spcFirstLastPara="1" vert="horz" wrap="square" lIns="0" tIns="45700" rIns="0" bIns="0" numCol="1" anchor="b" anchorCtr="0" compatLnSpc="1">
            <a:prstTxWarp prst="textNoShape">
              <a:avLst/>
            </a:prstTxWarp>
            <a:noAutofit/>
          </a:bodyPr>
          <a:lstStyle>
            <a:lvl1pPr algn="l" rtl="0" eaLnBrk="1" fontAlgn="base" hangingPunct="1">
              <a:lnSpc>
                <a:spcPct val="90000"/>
              </a:lnSpc>
              <a:spcBef>
                <a:spcPct val="0"/>
              </a:spcBef>
              <a:spcAft>
                <a:spcPct val="0"/>
              </a:spcAft>
              <a:defRPr sz="3600" kern="1200">
                <a:solidFill>
                  <a:schemeClr val="accent3"/>
                </a:solidFill>
                <a:latin typeface="Calibri" panose="020F0502020204030204" pitchFamily="34" charset="0"/>
                <a:ea typeface="+mj-ea"/>
                <a:cs typeface="Calibri" panose="020F0502020204030204" pitchFamily="34" charset="0"/>
              </a:defRPr>
            </a:lvl1pPr>
            <a:lvl2pPr algn="l" rtl="0" eaLnBrk="1" fontAlgn="base" hangingPunct="1">
              <a:lnSpc>
                <a:spcPct val="90000"/>
              </a:lnSpc>
              <a:spcBef>
                <a:spcPct val="0"/>
              </a:spcBef>
              <a:spcAft>
                <a:spcPct val="0"/>
              </a:spcAft>
              <a:defRPr sz="3600">
                <a:solidFill>
                  <a:schemeClr val="tx1"/>
                </a:solidFill>
                <a:latin typeface="Calibri" panose="020F0502020204030204" pitchFamily="34" charset="0"/>
                <a:cs typeface="Calibri" panose="020F0502020204030204" pitchFamily="34" charset="0"/>
              </a:defRPr>
            </a:lvl2pPr>
            <a:lvl3pPr algn="l" rtl="0" eaLnBrk="1" fontAlgn="base" hangingPunct="1">
              <a:lnSpc>
                <a:spcPct val="90000"/>
              </a:lnSpc>
              <a:spcBef>
                <a:spcPct val="0"/>
              </a:spcBef>
              <a:spcAft>
                <a:spcPct val="0"/>
              </a:spcAft>
              <a:defRPr sz="3600">
                <a:solidFill>
                  <a:schemeClr val="tx1"/>
                </a:solidFill>
                <a:latin typeface="Calibri" panose="020F0502020204030204" pitchFamily="34" charset="0"/>
                <a:cs typeface="Calibri" panose="020F0502020204030204" pitchFamily="34" charset="0"/>
              </a:defRPr>
            </a:lvl3pPr>
            <a:lvl4pPr algn="l" rtl="0" eaLnBrk="1" fontAlgn="base" hangingPunct="1">
              <a:lnSpc>
                <a:spcPct val="90000"/>
              </a:lnSpc>
              <a:spcBef>
                <a:spcPct val="0"/>
              </a:spcBef>
              <a:spcAft>
                <a:spcPct val="0"/>
              </a:spcAft>
              <a:defRPr sz="3600">
                <a:solidFill>
                  <a:schemeClr val="tx1"/>
                </a:solidFill>
                <a:latin typeface="Calibri" panose="020F0502020204030204" pitchFamily="34" charset="0"/>
                <a:cs typeface="Calibri" panose="020F0502020204030204" pitchFamily="34" charset="0"/>
              </a:defRPr>
            </a:lvl4pPr>
            <a:lvl5pPr algn="l" rtl="0" eaLnBrk="1" fontAlgn="base" hangingPunct="1">
              <a:lnSpc>
                <a:spcPct val="90000"/>
              </a:lnSpc>
              <a:spcBef>
                <a:spcPct val="0"/>
              </a:spcBef>
              <a:spcAft>
                <a:spcPct val="0"/>
              </a:spcAft>
              <a:defRPr sz="3600">
                <a:solidFill>
                  <a:schemeClr val="tx1"/>
                </a:solidFill>
                <a:latin typeface="Calibri" panose="020F0502020204030204" pitchFamily="34" charset="0"/>
                <a:cs typeface="Calibri" panose="020F0502020204030204" pitchFamily="34" charset="0"/>
              </a:defRPr>
            </a:lvl5pPr>
            <a:lvl6pPr marL="457200" algn="l" rtl="0" eaLnBrk="1" fontAlgn="base" hangingPunct="1">
              <a:lnSpc>
                <a:spcPct val="90000"/>
              </a:lnSpc>
              <a:spcBef>
                <a:spcPct val="0"/>
              </a:spcBef>
              <a:spcAft>
                <a:spcPct val="0"/>
              </a:spcAft>
              <a:defRPr sz="3600">
                <a:solidFill>
                  <a:schemeClr val="tx1"/>
                </a:solidFill>
                <a:latin typeface="Calibri" panose="020F0502020204030204" pitchFamily="34" charset="0"/>
                <a:cs typeface="Calibri" panose="020F0502020204030204" pitchFamily="34" charset="0"/>
              </a:defRPr>
            </a:lvl6pPr>
            <a:lvl7pPr marL="914400" algn="l" rtl="0" eaLnBrk="1" fontAlgn="base" hangingPunct="1">
              <a:lnSpc>
                <a:spcPct val="90000"/>
              </a:lnSpc>
              <a:spcBef>
                <a:spcPct val="0"/>
              </a:spcBef>
              <a:spcAft>
                <a:spcPct val="0"/>
              </a:spcAft>
              <a:defRPr sz="3600">
                <a:solidFill>
                  <a:schemeClr val="tx1"/>
                </a:solidFill>
                <a:latin typeface="Calibri" panose="020F0502020204030204" pitchFamily="34" charset="0"/>
                <a:cs typeface="Calibri" panose="020F0502020204030204" pitchFamily="34" charset="0"/>
              </a:defRPr>
            </a:lvl7pPr>
            <a:lvl8pPr marL="1371600" algn="l" rtl="0" eaLnBrk="1" fontAlgn="base" hangingPunct="1">
              <a:lnSpc>
                <a:spcPct val="90000"/>
              </a:lnSpc>
              <a:spcBef>
                <a:spcPct val="0"/>
              </a:spcBef>
              <a:spcAft>
                <a:spcPct val="0"/>
              </a:spcAft>
              <a:defRPr sz="3600">
                <a:solidFill>
                  <a:schemeClr val="tx1"/>
                </a:solidFill>
                <a:latin typeface="Calibri" panose="020F0502020204030204" pitchFamily="34" charset="0"/>
                <a:cs typeface="Calibri" panose="020F0502020204030204" pitchFamily="34" charset="0"/>
              </a:defRPr>
            </a:lvl8pPr>
            <a:lvl9pPr marL="1828800" algn="l" rtl="0" eaLnBrk="1" fontAlgn="base" hangingPunct="1">
              <a:lnSpc>
                <a:spcPct val="90000"/>
              </a:lnSpc>
              <a:spcBef>
                <a:spcPct val="0"/>
              </a:spcBef>
              <a:spcAft>
                <a:spcPct val="0"/>
              </a:spcAft>
              <a:defRPr sz="3600">
                <a:solidFill>
                  <a:schemeClr val="tx1"/>
                </a:solidFill>
                <a:latin typeface="Calibri" panose="020F0502020204030204" pitchFamily="34" charset="0"/>
                <a:cs typeface="Calibri" panose="020F0502020204030204" pitchFamily="34" charset="0"/>
              </a:defRPr>
            </a:lvl9pPr>
          </a:lstStyle>
          <a:p>
            <a:pPr>
              <a:lnSpc>
                <a:spcPct val="115000"/>
              </a:lnSpc>
              <a:spcBef>
                <a:spcPts val="0"/>
              </a:spcBef>
              <a:spcAft>
                <a:spcPts val="1000"/>
              </a:spcAft>
              <a:buClr>
                <a:schemeClr val="dk1"/>
              </a:buClr>
              <a:buSzPts val="1100"/>
              <a:buFont typeface="Arial"/>
              <a:buNone/>
            </a:pPr>
            <a:r>
              <a:rPr lang="en-US" sz="1600" b="1" dirty="0">
                <a:ea typeface="Arial"/>
                <a:sym typeface="Arial"/>
              </a:rPr>
              <a:t>Scenario #1:  John Smith High School has recently deployed a student engagement survey to begin an intervention to increase student engagement. When you visit the school, you notice:</a:t>
            </a:r>
            <a:endParaRPr lang="en-US" sz="4000" b="1" dirty="0"/>
          </a:p>
        </p:txBody>
      </p:sp>
      <p:sp>
        <p:nvSpPr>
          <p:cNvPr id="25602" name="Content Placeholder 2">
            <a:extLst>
              <a:ext uri="{FF2B5EF4-FFF2-40B4-BE49-F238E27FC236}">
                <a16:creationId xmlns:a16="http://schemas.microsoft.com/office/drawing/2014/main" id="{FCA07366-C0A7-EE63-2CBA-B006156D36E6}"/>
              </a:ext>
            </a:extLst>
          </p:cNvPr>
          <p:cNvSpPr>
            <a:spLocks noGrp="1" noChangeArrowheads="1"/>
          </p:cNvSpPr>
          <p:nvPr>
            <p:ph idx="4294967295"/>
          </p:nvPr>
        </p:nvSpPr>
        <p:spPr>
          <a:xfrm>
            <a:off x="625477" y="1503362"/>
            <a:ext cx="3498848" cy="3262312"/>
          </a:xfrm>
        </p:spPr>
        <p:txBody>
          <a:bodyPr/>
          <a:lstStyle/>
          <a:p>
            <a:r>
              <a:rPr lang="en-US" sz="1400" dirty="0">
                <a:ea typeface="Arial"/>
                <a:sym typeface="Arial"/>
              </a:rPr>
              <a:t>Few teachers are greeting students at their door during passing period.</a:t>
            </a:r>
            <a:endParaRPr lang="en-US" altLang="en-US" sz="1400" dirty="0"/>
          </a:p>
          <a:p>
            <a:r>
              <a:rPr lang="en-US" sz="1400" dirty="0">
                <a:ea typeface="Arial"/>
                <a:sym typeface="Arial"/>
              </a:rPr>
              <a:t>Students are actively participating in topic group discussions.</a:t>
            </a:r>
          </a:p>
          <a:p>
            <a:r>
              <a:rPr lang="en-US" sz="1400" dirty="0">
                <a:ea typeface="Arial"/>
                <a:sym typeface="Arial"/>
              </a:rPr>
              <a:t>Teachers seem to be more like authoritarian figures, barking orders in the halls.</a:t>
            </a:r>
          </a:p>
          <a:p>
            <a:r>
              <a:rPr lang="en-US" sz="1400" dirty="0">
                <a:ea typeface="Arial"/>
                <a:sym typeface="Arial"/>
              </a:rPr>
              <a:t>Students can recite answers but seem to have difficulty summarizing their learning in their own words.</a:t>
            </a:r>
          </a:p>
          <a:p>
            <a:r>
              <a:rPr lang="en-US" sz="1400" dirty="0">
                <a:ea typeface="Arial"/>
                <a:sym typeface="Arial"/>
              </a:rPr>
              <a:t>Teachers report that students oppose writing in math class, asking “Why are we doing this, this isn’t English?”</a:t>
            </a:r>
            <a:endParaRPr lang="en-US" altLang="en-US" sz="1400" dirty="0"/>
          </a:p>
        </p:txBody>
      </p:sp>
      <p:sp>
        <p:nvSpPr>
          <p:cNvPr id="3" name="Google Shape;147;p31">
            <a:extLst>
              <a:ext uri="{FF2B5EF4-FFF2-40B4-BE49-F238E27FC236}">
                <a16:creationId xmlns:a16="http://schemas.microsoft.com/office/drawing/2014/main" id="{27FAA089-F845-F650-BA61-9242E0E0E283}"/>
              </a:ext>
            </a:extLst>
          </p:cNvPr>
          <p:cNvSpPr txBox="1">
            <a:spLocks/>
          </p:cNvSpPr>
          <p:nvPr/>
        </p:nvSpPr>
        <p:spPr bwMode="auto">
          <a:xfrm>
            <a:off x="4356099" y="1503362"/>
            <a:ext cx="4519544" cy="2896360"/>
          </a:xfrm>
          <a:prstGeom prst="rect">
            <a:avLst/>
          </a:prstGeom>
          <a:solidFill>
            <a:schemeClr val="accent1">
              <a:lumMod val="20000"/>
              <a:lumOff val="80000"/>
            </a:schemeClr>
          </a:solidFill>
          <a:ln w="38100" cap="flat" cmpd="sng">
            <a:solidFill>
              <a:schemeClr val="accent2"/>
            </a:solidFill>
            <a:prstDash val="solid"/>
            <a:round/>
            <a:headEnd type="none" w="sm" len="sm"/>
            <a:tailEnd type="none" w="sm" len="sm"/>
          </a:ln>
        </p:spPr>
        <p:txBody>
          <a:bodyPr spcFirstLastPara="1" vert="horz" wrap="square" lIns="91425" tIns="45700" rIns="91425" bIns="45700" numCol="1" anchor="ctr" anchorCtr="0" compatLnSpc="1">
            <a:prstTxWarp prst="textNoShape">
              <a:avLst/>
            </a:prstTxWarp>
            <a:noAutofit/>
          </a:bodyPr>
          <a:lstStyle>
            <a:lvl1pPr marL="228600" indent="-228600" algn="l" rtl="0" eaLnBrk="1" fontAlgn="base" hangingPunct="1">
              <a:spcBef>
                <a:spcPts val="520"/>
              </a:spcBef>
              <a:spcAft>
                <a:spcPct val="0"/>
              </a:spcAft>
              <a:buClr>
                <a:srgbClr val="971D20"/>
              </a:buClr>
              <a:buSzPct val="100000"/>
              <a:buFont typeface="+mj-lt"/>
              <a:buAutoNum type="arabicPeriod"/>
              <a:defRPr sz="2600" kern="1200">
                <a:solidFill>
                  <a:schemeClr val="tx1"/>
                </a:solidFill>
                <a:latin typeface="Calibri" panose="020F0502020204030204" pitchFamily="34" charset="0"/>
                <a:ea typeface="+mn-ea"/>
                <a:cs typeface="Calibri" panose="020F0502020204030204" pitchFamily="34" charset="0"/>
              </a:defRPr>
            </a:lvl1pPr>
            <a:lvl2pPr marL="685800" indent="-320040" algn="l" rtl="0" eaLnBrk="1" fontAlgn="base" hangingPunct="1">
              <a:spcBef>
                <a:spcPts val="400"/>
              </a:spcBef>
              <a:spcAft>
                <a:spcPct val="0"/>
              </a:spcAft>
              <a:buClr>
                <a:schemeClr val="accent1"/>
              </a:buClr>
              <a:buFont typeface="+mj-lt"/>
              <a:buAutoNum type="alphaLcPeriod"/>
              <a:defRPr sz="2600" kern="1200">
                <a:solidFill>
                  <a:schemeClr val="tx1"/>
                </a:solidFill>
                <a:latin typeface="Calibri" panose="020F0502020204030204" pitchFamily="34" charset="0"/>
                <a:ea typeface="+mn-ea"/>
                <a:cs typeface="Calibri" panose="020F0502020204030204" pitchFamily="34" charset="0"/>
              </a:defRPr>
            </a:lvl2pPr>
            <a:lvl3pPr marL="1143000" indent="-320040" algn="l" rtl="0" eaLnBrk="1" fontAlgn="base" hangingPunct="1">
              <a:spcBef>
                <a:spcPts val="340"/>
              </a:spcBef>
              <a:spcAft>
                <a:spcPct val="0"/>
              </a:spcAft>
              <a:buClr>
                <a:srgbClr val="E8BF3C"/>
              </a:buClr>
              <a:buFont typeface="+mj-lt"/>
              <a:buAutoNum type="romanLcPeriod"/>
              <a:defRPr sz="2600" kern="1200">
                <a:solidFill>
                  <a:schemeClr val="tx1"/>
                </a:solidFill>
                <a:latin typeface="Calibri" panose="020F0502020204030204" pitchFamily="34" charset="0"/>
                <a:ea typeface="+mn-ea"/>
                <a:cs typeface="Calibri" panose="020F0502020204030204" pitchFamily="34" charset="0"/>
              </a:defRPr>
            </a:lvl3pPr>
            <a:lvl4pPr marL="1600200" indent="-228600" algn="l" rtl="0" eaLnBrk="1" fontAlgn="base" hangingPunct="1">
              <a:lnSpc>
                <a:spcPct val="100000"/>
              </a:lnSpc>
              <a:spcBef>
                <a:spcPts val="300"/>
              </a:spcBef>
              <a:spcAft>
                <a:spcPct val="0"/>
              </a:spcAft>
              <a:buClr>
                <a:srgbClr val="971D20"/>
              </a:buClr>
              <a:buSzPct val="120000"/>
              <a:buFont typeface="Arial" panose="020B0604020202020204" pitchFamily="34" charset="0"/>
              <a:buChar char="•"/>
              <a:defRPr sz="2600" kern="1200">
                <a:solidFill>
                  <a:schemeClr val="tx1"/>
                </a:solidFill>
                <a:latin typeface="Calibri" panose="020F0502020204030204" pitchFamily="34" charset="0"/>
                <a:ea typeface="+mn-ea"/>
                <a:cs typeface="Calibri" panose="020F0502020204030204" pitchFamily="34" charset="0"/>
              </a:defRPr>
            </a:lvl4pPr>
            <a:lvl5pPr marL="2057400" indent="-228600" algn="l" rtl="0" eaLnBrk="1" fontAlgn="base" hangingPunct="1">
              <a:lnSpc>
                <a:spcPct val="100000"/>
              </a:lnSpc>
              <a:spcBef>
                <a:spcPts val="270"/>
              </a:spcBef>
              <a:spcAft>
                <a:spcPct val="0"/>
              </a:spcAft>
              <a:buClr>
                <a:schemeClr val="accent1"/>
              </a:buClr>
              <a:buSzPct val="80000"/>
              <a:buFont typeface="Courier New" panose="02070309020205020404" pitchFamily="49" charset="0"/>
              <a:buChar char="o"/>
              <a:defRPr sz="2600" kern="1200">
                <a:solidFill>
                  <a:schemeClr val="tx1"/>
                </a:solidFill>
                <a:latin typeface="Calibri" panose="020F0502020204030204" pitchFamily="34" charset="0"/>
                <a:ea typeface="+mn-ea"/>
                <a:cs typeface="Calibri" panose="020F050202020403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lvl="0" indent="0">
              <a:lnSpc>
                <a:spcPct val="115000"/>
              </a:lnSpc>
              <a:spcBef>
                <a:spcPts val="0"/>
              </a:spcBef>
              <a:spcAft>
                <a:spcPts val="0"/>
              </a:spcAft>
              <a:buClr>
                <a:schemeClr val="dk1"/>
              </a:buClr>
              <a:buSzPts val="1100"/>
              <a:buNone/>
            </a:pPr>
            <a:r>
              <a:rPr lang="en-US" sz="1600" b="1" dirty="0">
                <a:solidFill>
                  <a:srgbClr val="980000"/>
                </a:solidFill>
                <a:ea typeface="Arial"/>
                <a:sym typeface="Arial"/>
              </a:rPr>
              <a:t>The results of the survey were eye-opening. </a:t>
            </a:r>
            <a:br>
              <a:rPr lang="en-US" sz="1600" b="1" dirty="0">
                <a:solidFill>
                  <a:srgbClr val="980000"/>
                </a:solidFill>
                <a:ea typeface="Arial"/>
                <a:sym typeface="Arial"/>
              </a:rPr>
            </a:br>
            <a:r>
              <a:rPr lang="en-US" sz="1600" b="1" dirty="0">
                <a:solidFill>
                  <a:srgbClr val="980000"/>
                </a:solidFill>
                <a:ea typeface="Arial"/>
                <a:sym typeface="Arial"/>
              </a:rPr>
              <a:t>Some of the stand-out results include:</a:t>
            </a:r>
          </a:p>
          <a:p>
            <a:pPr marL="457200" indent="-393192">
              <a:lnSpc>
                <a:spcPct val="115000"/>
              </a:lnSpc>
              <a:buFont typeface="System Font Regular"/>
              <a:buChar char="●"/>
            </a:pPr>
            <a:r>
              <a:rPr lang="en-US" sz="1600" dirty="0">
                <a:ea typeface="Arial"/>
                <a:sym typeface="Arial"/>
              </a:rPr>
              <a:t>My teachers treat all my friends fairly. (38%)</a:t>
            </a:r>
          </a:p>
          <a:p>
            <a:pPr marL="457200" indent="-393192">
              <a:lnSpc>
                <a:spcPct val="115000"/>
              </a:lnSpc>
              <a:buFont typeface="System Font Regular"/>
              <a:buChar char="●"/>
            </a:pPr>
            <a:r>
              <a:rPr lang="en-US" sz="1600" dirty="0">
                <a:ea typeface="Arial"/>
                <a:sym typeface="Arial"/>
              </a:rPr>
              <a:t>My teachers respect me as an individual. (42%)</a:t>
            </a:r>
          </a:p>
          <a:p>
            <a:pPr marL="457200" indent="-393192">
              <a:lnSpc>
                <a:spcPct val="115000"/>
              </a:lnSpc>
              <a:buFont typeface="System Font Regular"/>
              <a:buChar char="●"/>
            </a:pPr>
            <a:r>
              <a:rPr lang="en-US" sz="1600" dirty="0">
                <a:ea typeface="Arial"/>
                <a:sym typeface="Arial"/>
              </a:rPr>
              <a:t>When learning new information, I try to put the ideas in my own words. (21%)</a:t>
            </a:r>
          </a:p>
          <a:p>
            <a:pPr marL="457200" indent="-393192">
              <a:lnSpc>
                <a:spcPct val="115000"/>
              </a:lnSpc>
              <a:buFont typeface="System Font Regular"/>
              <a:buChar char="●"/>
            </a:pPr>
            <a:r>
              <a:rPr lang="en-US" sz="1600" dirty="0">
                <a:ea typeface="Arial"/>
                <a:sym typeface="Arial"/>
              </a:rPr>
              <a:t>When learning things for school, I often try to associate them with what I learned in other classes. (27%)</a:t>
            </a:r>
            <a:endParaRPr lang="en-US" sz="1600" dirty="0">
              <a:sym typeface="Arial"/>
            </a:endParaRPr>
          </a:p>
        </p:txBody>
      </p:sp>
    </p:spTree>
    <p:extLst>
      <p:ext uri="{BB962C8B-B14F-4D97-AF65-F5344CB8AC3E}">
        <p14:creationId xmlns:p14="http://schemas.microsoft.com/office/powerpoint/2010/main" val="156123800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8A5CB6D-2C0B-796D-5740-71EF6EAA0882}"/>
            </a:ext>
          </a:extLst>
        </p:cNvPr>
        <p:cNvGrpSpPr/>
        <p:nvPr/>
      </p:nvGrpSpPr>
      <p:grpSpPr>
        <a:xfrm>
          <a:off x="0" y="0"/>
          <a:ext cx="0" cy="0"/>
          <a:chOff x="0" y="0"/>
          <a:chExt cx="0" cy="0"/>
        </a:xfrm>
      </p:grpSpPr>
      <p:sp>
        <p:nvSpPr>
          <p:cNvPr id="4" name="Google Shape;145;p31">
            <a:extLst>
              <a:ext uri="{FF2B5EF4-FFF2-40B4-BE49-F238E27FC236}">
                <a16:creationId xmlns:a16="http://schemas.microsoft.com/office/drawing/2014/main" id="{B283F7D0-A03F-1FCA-8682-0F8D990E3428}"/>
              </a:ext>
            </a:extLst>
          </p:cNvPr>
          <p:cNvSpPr txBox="1">
            <a:spLocks/>
          </p:cNvSpPr>
          <p:nvPr/>
        </p:nvSpPr>
        <p:spPr bwMode="auto">
          <a:xfrm>
            <a:off x="711200" y="377826"/>
            <a:ext cx="8004175" cy="85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spcFirstLastPara="1" vert="horz" wrap="square" lIns="0" tIns="45700" rIns="0" bIns="0" numCol="1" anchor="b" anchorCtr="0" compatLnSpc="1">
            <a:prstTxWarp prst="textNoShape">
              <a:avLst/>
            </a:prstTxWarp>
            <a:noAutofit/>
          </a:bodyPr>
          <a:lstStyle>
            <a:lvl1pPr algn="l" rtl="0" eaLnBrk="1" fontAlgn="base" hangingPunct="1">
              <a:lnSpc>
                <a:spcPct val="90000"/>
              </a:lnSpc>
              <a:spcBef>
                <a:spcPct val="0"/>
              </a:spcBef>
              <a:spcAft>
                <a:spcPct val="0"/>
              </a:spcAft>
              <a:defRPr sz="3600" kern="1200">
                <a:solidFill>
                  <a:schemeClr val="accent3"/>
                </a:solidFill>
                <a:latin typeface="Calibri" panose="020F0502020204030204" pitchFamily="34" charset="0"/>
                <a:ea typeface="+mj-ea"/>
                <a:cs typeface="Calibri" panose="020F0502020204030204" pitchFamily="34" charset="0"/>
              </a:defRPr>
            </a:lvl1pPr>
            <a:lvl2pPr algn="l" rtl="0" eaLnBrk="1" fontAlgn="base" hangingPunct="1">
              <a:lnSpc>
                <a:spcPct val="90000"/>
              </a:lnSpc>
              <a:spcBef>
                <a:spcPct val="0"/>
              </a:spcBef>
              <a:spcAft>
                <a:spcPct val="0"/>
              </a:spcAft>
              <a:defRPr sz="3600">
                <a:solidFill>
                  <a:schemeClr val="tx1"/>
                </a:solidFill>
                <a:latin typeface="Calibri" panose="020F0502020204030204" pitchFamily="34" charset="0"/>
                <a:cs typeface="Calibri" panose="020F0502020204030204" pitchFamily="34" charset="0"/>
              </a:defRPr>
            </a:lvl2pPr>
            <a:lvl3pPr algn="l" rtl="0" eaLnBrk="1" fontAlgn="base" hangingPunct="1">
              <a:lnSpc>
                <a:spcPct val="90000"/>
              </a:lnSpc>
              <a:spcBef>
                <a:spcPct val="0"/>
              </a:spcBef>
              <a:spcAft>
                <a:spcPct val="0"/>
              </a:spcAft>
              <a:defRPr sz="3600">
                <a:solidFill>
                  <a:schemeClr val="tx1"/>
                </a:solidFill>
                <a:latin typeface="Calibri" panose="020F0502020204030204" pitchFamily="34" charset="0"/>
                <a:cs typeface="Calibri" panose="020F0502020204030204" pitchFamily="34" charset="0"/>
              </a:defRPr>
            </a:lvl3pPr>
            <a:lvl4pPr algn="l" rtl="0" eaLnBrk="1" fontAlgn="base" hangingPunct="1">
              <a:lnSpc>
                <a:spcPct val="90000"/>
              </a:lnSpc>
              <a:spcBef>
                <a:spcPct val="0"/>
              </a:spcBef>
              <a:spcAft>
                <a:spcPct val="0"/>
              </a:spcAft>
              <a:defRPr sz="3600">
                <a:solidFill>
                  <a:schemeClr val="tx1"/>
                </a:solidFill>
                <a:latin typeface="Calibri" panose="020F0502020204030204" pitchFamily="34" charset="0"/>
                <a:cs typeface="Calibri" panose="020F0502020204030204" pitchFamily="34" charset="0"/>
              </a:defRPr>
            </a:lvl4pPr>
            <a:lvl5pPr algn="l" rtl="0" eaLnBrk="1" fontAlgn="base" hangingPunct="1">
              <a:lnSpc>
                <a:spcPct val="90000"/>
              </a:lnSpc>
              <a:spcBef>
                <a:spcPct val="0"/>
              </a:spcBef>
              <a:spcAft>
                <a:spcPct val="0"/>
              </a:spcAft>
              <a:defRPr sz="3600">
                <a:solidFill>
                  <a:schemeClr val="tx1"/>
                </a:solidFill>
                <a:latin typeface="Calibri" panose="020F0502020204030204" pitchFamily="34" charset="0"/>
                <a:cs typeface="Calibri" panose="020F0502020204030204" pitchFamily="34" charset="0"/>
              </a:defRPr>
            </a:lvl5pPr>
            <a:lvl6pPr marL="457200" algn="l" rtl="0" eaLnBrk="1" fontAlgn="base" hangingPunct="1">
              <a:lnSpc>
                <a:spcPct val="90000"/>
              </a:lnSpc>
              <a:spcBef>
                <a:spcPct val="0"/>
              </a:spcBef>
              <a:spcAft>
                <a:spcPct val="0"/>
              </a:spcAft>
              <a:defRPr sz="3600">
                <a:solidFill>
                  <a:schemeClr val="tx1"/>
                </a:solidFill>
                <a:latin typeface="Calibri" panose="020F0502020204030204" pitchFamily="34" charset="0"/>
                <a:cs typeface="Calibri" panose="020F0502020204030204" pitchFamily="34" charset="0"/>
              </a:defRPr>
            </a:lvl6pPr>
            <a:lvl7pPr marL="914400" algn="l" rtl="0" eaLnBrk="1" fontAlgn="base" hangingPunct="1">
              <a:lnSpc>
                <a:spcPct val="90000"/>
              </a:lnSpc>
              <a:spcBef>
                <a:spcPct val="0"/>
              </a:spcBef>
              <a:spcAft>
                <a:spcPct val="0"/>
              </a:spcAft>
              <a:defRPr sz="3600">
                <a:solidFill>
                  <a:schemeClr val="tx1"/>
                </a:solidFill>
                <a:latin typeface="Calibri" panose="020F0502020204030204" pitchFamily="34" charset="0"/>
                <a:cs typeface="Calibri" panose="020F0502020204030204" pitchFamily="34" charset="0"/>
              </a:defRPr>
            </a:lvl7pPr>
            <a:lvl8pPr marL="1371600" algn="l" rtl="0" eaLnBrk="1" fontAlgn="base" hangingPunct="1">
              <a:lnSpc>
                <a:spcPct val="90000"/>
              </a:lnSpc>
              <a:spcBef>
                <a:spcPct val="0"/>
              </a:spcBef>
              <a:spcAft>
                <a:spcPct val="0"/>
              </a:spcAft>
              <a:defRPr sz="3600">
                <a:solidFill>
                  <a:schemeClr val="tx1"/>
                </a:solidFill>
                <a:latin typeface="Calibri" panose="020F0502020204030204" pitchFamily="34" charset="0"/>
                <a:cs typeface="Calibri" panose="020F0502020204030204" pitchFamily="34" charset="0"/>
              </a:defRPr>
            </a:lvl8pPr>
            <a:lvl9pPr marL="1828800" algn="l" rtl="0" eaLnBrk="1" fontAlgn="base" hangingPunct="1">
              <a:lnSpc>
                <a:spcPct val="90000"/>
              </a:lnSpc>
              <a:spcBef>
                <a:spcPct val="0"/>
              </a:spcBef>
              <a:spcAft>
                <a:spcPct val="0"/>
              </a:spcAft>
              <a:defRPr sz="3600">
                <a:solidFill>
                  <a:schemeClr val="tx1"/>
                </a:solidFill>
                <a:latin typeface="Calibri" panose="020F0502020204030204" pitchFamily="34" charset="0"/>
                <a:cs typeface="Calibri" panose="020F0502020204030204" pitchFamily="34" charset="0"/>
              </a:defRPr>
            </a:lvl9pPr>
          </a:lstStyle>
          <a:p>
            <a:pPr>
              <a:lnSpc>
                <a:spcPct val="115000"/>
              </a:lnSpc>
              <a:spcBef>
                <a:spcPts val="0"/>
              </a:spcBef>
              <a:spcAft>
                <a:spcPts val="1000"/>
              </a:spcAft>
              <a:buClr>
                <a:schemeClr val="dk1"/>
              </a:buClr>
              <a:buSzPts val="1100"/>
              <a:buFont typeface="Arial"/>
              <a:buNone/>
            </a:pPr>
            <a:r>
              <a:rPr lang="en-US" sz="1600" b="1" dirty="0">
                <a:ea typeface="Arial"/>
                <a:sym typeface="Arial"/>
              </a:rPr>
              <a:t>Scenario #2: During an observation of Mrs. Harvey’s Science class at John Smith High School, you notice:</a:t>
            </a:r>
            <a:endParaRPr lang="en-US" sz="4000" b="1" dirty="0"/>
          </a:p>
        </p:txBody>
      </p:sp>
      <p:sp>
        <p:nvSpPr>
          <p:cNvPr id="25602" name="Content Placeholder 2">
            <a:extLst>
              <a:ext uri="{FF2B5EF4-FFF2-40B4-BE49-F238E27FC236}">
                <a16:creationId xmlns:a16="http://schemas.microsoft.com/office/drawing/2014/main" id="{7C8A7928-2EAC-8CB4-463E-92E88F365755}"/>
              </a:ext>
            </a:extLst>
          </p:cNvPr>
          <p:cNvSpPr>
            <a:spLocks noGrp="1" noChangeArrowheads="1"/>
          </p:cNvSpPr>
          <p:nvPr>
            <p:ph idx="4294967295"/>
          </p:nvPr>
        </p:nvSpPr>
        <p:spPr>
          <a:xfrm>
            <a:off x="625477" y="1341437"/>
            <a:ext cx="3305173" cy="3262312"/>
          </a:xfrm>
        </p:spPr>
        <p:txBody>
          <a:bodyPr/>
          <a:lstStyle/>
          <a:p>
            <a:r>
              <a:rPr lang="en-US" sz="1600" dirty="0">
                <a:ea typeface="Arial"/>
                <a:sym typeface="Arial"/>
              </a:rPr>
              <a:t>Some students loudly exclaimed “this is boring!”</a:t>
            </a:r>
          </a:p>
          <a:p>
            <a:r>
              <a:rPr lang="en-US" sz="1600" dirty="0">
                <a:ea typeface="Arial"/>
                <a:sym typeface="Arial"/>
              </a:rPr>
              <a:t>Student conversation is not allowed.</a:t>
            </a:r>
          </a:p>
          <a:p>
            <a:r>
              <a:rPr lang="en-US" sz="1600" dirty="0">
                <a:ea typeface="Arial"/>
                <a:sym typeface="Arial"/>
              </a:rPr>
              <a:t>Classroom tasks involve rote memorization, no novelty or authenticity.</a:t>
            </a:r>
          </a:p>
          <a:p>
            <a:r>
              <a:rPr lang="en-US" sz="1600" dirty="0">
                <a:ea typeface="Arial"/>
                <a:sym typeface="Arial"/>
              </a:rPr>
              <a:t>Student writing consists of note-taking and cloze-style worksheets.</a:t>
            </a:r>
            <a:endParaRPr lang="en-US" altLang="en-US" sz="1600" dirty="0"/>
          </a:p>
        </p:txBody>
      </p:sp>
      <p:sp>
        <p:nvSpPr>
          <p:cNvPr id="3" name="Google Shape;147;p31">
            <a:extLst>
              <a:ext uri="{FF2B5EF4-FFF2-40B4-BE49-F238E27FC236}">
                <a16:creationId xmlns:a16="http://schemas.microsoft.com/office/drawing/2014/main" id="{02BFFCF6-D12E-C6FC-4D8A-819B01156F73}"/>
              </a:ext>
            </a:extLst>
          </p:cNvPr>
          <p:cNvSpPr txBox="1">
            <a:spLocks/>
          </p:cNvSpPr>
          <p:nvPr/>
        </p:nvSpPr>
        <p:spPr bwMode="auto">
          <a:xfrm>
            <a:off x="4356099" y="1443035"/>
            <a:ext cx="4519544" cy="2973252"/>
          </a:xfrm>
          <a:prstGeom prst="rect">
            <a:avLst/>
          </a:prstGeom>
          <a:solidFill>
            <a:schemeClr val="accent1">
              <a:lumMod val="20000"/>
              <a:lumOff val="80000"/>
            </a:schemeClr>
          </a:solidFill>
          <a:ln w="38100" cap="flat" cmpd="sng">
            <a:solidFill>
              <a:schemeClr val="accent2"/>
            </a:solidFill>
            <a:prstDash val="solid"/>
            <a:round/>
            <a:headEnd type="none" w="sm" len="sm"/>
            <a:tailEnd type="none" w="sm" len="sm"/>
          </a:ln>
        </p:spPr>
        <p:txBody>
          <a:bodyPr spcFirstLastPara="1" vert="horz" wrap="square" lIns="91425" tIns="45700" rIns="91425" bIns="45700" numCol="1" anchor="ctr" anchorCtr="0" compatLnSpc="1">
            <a:prstTxWarp prst="textNoShape">
              <a:avLst/>
            </a:prstTxWarp>
            <a:noAutofit/>
          </a:bodyPr>
          <a:lstStyle>
            <a:lvl1pPr marL="228600" indent="-228600" algn="l" rtl="0" eaLnBrk="1" fontAlgn="base" hangingPunct="1">
              <a:spcBef>
                <a:spcPts val="520"/>
              </a:spcBef>
              <a:spcAft>
                <a:spcPct val="0"/>
              </a:spcAft>
              <a:buClr>
                <a:srgbClr val="971D20"/>
              </a:buClr>
              <a:buSzPct val="100000"/>
              <a:buFont typeface="+mj-lt"/>
              <a:buAutoNum type="arabicPeriod"/>
              <a:defRPr sz="2600" kern="1200">
                <a:solidFill>
                  <a:schemeClr val="tx1"/>
                </a:solidFill>
                <a:latin typeface="Calibri" panose="020F0502020204030204" pitchFamily="34" charset="0"/>
                <a:ea typeface="+mn-ea"/>
                <a:cs typeface="Calibri" panose="020F0502020204030204" pitchFamily="34" charset="0"/>
              </a:defRPr>
            </a:lvl1pPr>
            <a:lvl2pPr marL="685800" indent="-320040" algn="l" rtl="0" eaLnBrk="1" fontAlgn="base" hangingPunct="1">
              <a:spcBef>
                <a:spcPts val="400"/>
              </a:spcBef>
              <a:spcAft>
                <a:spcPct val="0"/>
              </a:spcAft>
              <a:buClr>
                <a:schemeClr val="accent1"/>
              </a:buClr>
              <a:buFont typeface="+mj-lt"/>
              <a:buAutoNum type="alphaLcPeriod"/>
              <a:defRPr sz="2600" kern="1200">
                <a:solidFill>
                  <a:schemeClr val="tx1"/>
                </a:solidFill>
                <a:latin typeface="Calibri" panose="020F0502020204030204" pitchFamily="34" charset="0"/>
                <a:ea typeface="+mn-ea"/>
                <a:cs typeface="Calibri" panose="020F0502020204030204" pitchFamily="34" charset="0"/>
              </a:defRPr>
            </a:lvl2pPr>
            <a:lvl3pPr marL="1143000" indent="-320040" algn="l" rtl="0" eaLnBrk="1" fontAlgn="base" hangingPunct="1">
              <a:spcBef>
                <a:spcPts val="340"/>
              </a:spcBef>
              <a:spcAft>
                <a:spcPct val="0"/>
              </a:spcAft>
              <a:buClr>
                <a:srgbClr val="E8BF3C"/>
              </a:buClr>
              <a:buFont typeface="+mj-lt"/>
              <a:buAutoNum type="romanLcPeriod"/>
              <a:defRPr sz="2600" kern="1200">
                <a:solidFill>
                  <a:schemeClr val="tx1"/>
                </a:solidFill>
                <a:latin typeface="Calibri" panose="020F0502020204030204" pitchFamily="34" charset="0"/>
                <a:ea typeface="+mn-ea"/>
                <a:cs typeface="Calibri" panose="020F0502020204030204" pitchFamily="34" charset="0"/>
              </a:defRPr>
            </a:lvl3pPr>
            <a:lvl4pPr marL="1600200" indent="-228600" algn="l" rtl="0" eaLnBrk="1" fontAlgn="base" hangingPunct="1">
              <a:lnSpc>
                <a:spcPct val="100000"/>
              </a:lnSpc>
              <a:spcBef>
                <a:spcPts val="300"/>
              </a:spcBef>
              <a:spcAft>
                <a:spcPct val="0"/>
              </a:spcAft>
              <a:buClr>
                <a:srgbClr val="971D20"/>
              </a:buClr>
              <a:buSzPct val="120000"/>
              <a:buFont typeface="Arial" panose="020B0604020202020204" pitchFamily="34" charset="0"/>
              <a:buChar char="•"/>
              <a:defRPr sz="2600" kern="1200">
                <a:solidFill>
                  <a:schemeClr val="tx1"/>
                </a:solidFill>
                <a:latin typeface="Calibri" panose="020F0502020204030204" pitchFamily="34" charset="0"/>
                <a:ea typeface="+mn-ea"/>
                <a:cs typeface="Calibri" panose="020F0502020204030204" pitchFamily="34" charset="0"/>
              </a:defRPr>
            </a:lvl4pPr>
            <a:lvl5pPr marL="2057400" indent="-228600" algn="l" rtl="0" eaLnBrk="1" fontAlgn="base" hangingPunct="1">
              <a:lnSpc>
                <a:spcPct val="100000"/>
              </a:lnSpc>
              <a:spcBef>
                <a:spcPts val="270"/>
              </a:spcBef>
              <a:spcAft>
                <a:spcPct val="0"/>
              </a:spcAft>
              <a:buClr>
                <a:schemeClr val="accent1"/>
              </a:buClr>
              <a:buSzPct val="80000"/>
              <a:buFont typeface="Courier New" panose="02070309020205020404" pitchFamily="49" charset="0"/>
              <a:buChar char="o"/>
              <a:defRPr sz="2600" kern="1200">
                <a:solidFill>
                  <a:schemeClr val="tx1"/>
                </a:solidFill>
                <a:latin typeface="Calibri" panose="020F0502020204030204" pitchFamily="34" charset="0"/>
                <a:ea typeface="+mn-ea"/>
                <a:cs typeface="Calibri" panose="020F050202020403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lvl="0" indent="0">
              <a:lnSpc>
                <a:spcPct val="115000"/>
              </a:lnSpc>
              <a:spcBef>
                <a:spcPts val="0"/>
              </a:spcBef>
              <a:spcAft>
                <a:spcPts val="0"/>
              </a:spcAft>
              <a:buNone/>
            </a:pPr>
            <a:r>
              <a:rPr lang="en-US" sz="1600" b="1" dirty="0">
                <a:solidFill>
                  <a:srgbClr val="980000"/>
                </a:solidFill>
                <a:ea typeface="Arial"/>
                <a:sym typeface="Arial"/>
              </a:rPr>
              <a:t>Responses of note from the student engagement survey for Mrs. Harvey’s students include:</a:t>
            </a:r>
            <a:endParaRPr lang="en-US" sz="1600" dirty="0">
              <a:ea typeface="Arial"/>
              <a:sym typeface="Arial"/>
            </a:endParaRPr>
          </a:p>
          <a:p>
            <a:pPr marL="457200" indent="-393192">
              <a:lnSpc>
                <a:spcPct val="115000"/>
              </a:lnSpc>
              <a:buFont typeface="System Font Regular"/>
              <a:buChar char="●"/>
            </a:pPr>
            <a:r>
              <a:rPr lang="en-US" sz="1600" dirty="0">
                <a:ea typeface="Arial"/>
                <a:sym typeface="Arial"/>
              </a:rPr>
              <a:t>My teachers treat all my friends fairly. (38%)</a:t>
            </a:r>
          </a:p>
          <a:p>
            <a:pPr marL="457200" indent="-393192">
              <a:lnSpc>
                <a:spcPct val="115000"/>
              </a:lnSpc>
              <a:buFont typeface="System Font Regular"/>
              <a:buChar char="●"/>
            </a:pPr>
            <a:r>
              <a:rPr lang="en-US" sz="1600" dirty="0">
                <a:ea typeface="Arial"/>
                <a:sym typeface="Arial"/>
              </a:rPr>
              <a:t>My teachers respect me as an individual. (42%)</a:t>
            </a:r>
          </a:p>
          <a:p>
            <a:pPr marL="457200" indent="-393192">
              <a:lnSpc>
                <a:spcPct val="115000"/>
              </a:lnSpc>
              <a:buFont typeface="System Font Regular"/>
              <a:buChar char="●"/>
            </a:pPr>
            <a:r>
              <a:rPr lang="en-US" sz="1600" dirty="0">
                <a:ea typeface="Arial"/>
                <a:sym typeface="Arial"/>
              </a:rPr>
              <a:t>When learning new information, I try to put the ideas in my own words. (21%)</a:t>
            </a:r>
          </a:p>
          <a:p>
            <a:pPr marL="457200" indent="-393192">
              <a:lnSpc>
                <a:spcPct val="115000"/>
              </a:lnSpc>
              <a:buFont typeface="System Font Regular"/>
              <a:buChar char="●"/>
            </a:pPr>
            <a:r>
              <a:rPr lang="en-US" sz="1600" dirty="0">
                <a:ea typeface="Arial"/>
                <a:sym typeface="Arial"/>
              </a:rPr>
              <a:t>When learning things for school, I often try to associate them with what I learned in other classes. (27%)</a:t>
            </a:r>
            <a:endParaRPr lang="en-US" sz="1600" dirty="0">
              <a:sym typeface="Arial"/>
            </a:endParaRPr>
          </a:p>
        </p:txBody>
      </p:sp>
    </p:spTree>
    <p:extLst>
      <p:ext uri="{BB962C8B-B14F-4D97-AF65-F5344CB8AC3E}">
        <p14:creationId xmlns:p14="http://schemas.microsoft.com/office/powerpoint/2010/main" val="179143052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21FFFE5-8778-6DB5-3ED0-953EBBBAB608}"/>
            </a:ext>
          </a:extLst>
        </p:cNvPr>
        <p:cNvGrpSpPr/>
        <p:nvPr/>
      </p:nvGrpSpPr>
      <p:grpSpPr>
        <a:xfrm>
          <a:off x="0" y="0"/>
          <a:ext cx="0" cy="0"/>
          <a:chOff x="0" y="0"/>
          <a:chExt cx="0" cy="0"/>
        </a:xfrm>
      </p:grpSpPr>
      <p:sp>
        <p:nvSpPr>
          <p:cNvPr id="2" name="Rectangle 1">
            <a:extLst>
              <a:ext uri="{FF2B5EF4-FFF2-40B4-BE49-F238E27FC236}">
                <a16:creationId xmlns:a16="http://schemas.microsoft.com/office/drawing/2014/main" id="{1794E012-4A39-AB27-4ACC-C2A82C97E893}"/>
              </a:ext>
            </a:extLst>
          </p:cNvPr>
          <p:cNvSpPr/>
          <p:nvPr/>
        </p:nvSpPr>
        <p:spPr>
          <a:xfrm>
            <a:off x="4356100" y="1802296"/>
            <a:ext cx="4499665" cy="2451652"/>
          </a:xfrm>
          <a:prstGeom prst="rect">
            <a:avLst/>
          </a:prstGeom>
          <a:solidFill>
            <a:schemeClr val="accent1">
              <a:lumMod val="20000"/>
              <a:lumOff val="80000"/>
            </a:schemeClr>
          </a:solidFill>
          <a:ln w="38100">
            <a:solidFill>
              <a:schemeClr val="accent2"/>
            </a:solidFill>
          </a:ln>
        </p:spPr>
        <p:style>
          <a:lnRef idx="2">
            <a:schemeClr val="accent2">
              <a:shade val="15000"/>
            </a:schemeClr>
          </a:lnRef>
          <a:fillRef idx="1">
            <a:schemeClr val="accent2"/>
          </a:fillRef>
          <a:effectRef idx="0">
            <a:schemeClr val="accent2"/>
          </a:effectRef>
          <a:fontRef idx="minor">
            <a:schemeClr val="lt1"/>
          </a:fontRef>
        </p:style>
        <p:txBody>
          <a:bodyPr rtlCol="0" anchor="ctr"/>
          <a:lstStyle/>
          <a:p>
            <a:pPr algn="ctr"/>
            <a:endParaRPr lang="en-US">
              <a:ln>
                <a:solidFill>
                  <a:schemeClr val="accent2"/>
                </a:solidFill>
              </a:ln>
              <a:solidFill>
                <a:schemeClr val="accent2">
                  <a:lumMod val="20000"/>
                  <a:lumOff val="80000"/>
                </a:schemeClr>
              </a:solidFill>
            </a:endParaRPr>
          </a:p>
        </p:txBody>
      </p:sp>
      <p:sp>
        <p:nvSpPr>
          <p:cNvPr id="4" name="Google Shape;145;p31">
            <a:extLst>
              <a:ext uri="{FF2B5EF4-FFF2-40B4-BE49-F238E27FC236}">
                <a16:creationId xmlns:a16="http://schemas.microsoft.com/office/drawing/2014/main" id="{3BFB6876-1B91-02BF-D042-3170B5F888C6}"/>
              </a:ext>
            </a:extLst>
          </p:cNvPr>
          <p:cNvSpPr txBox="1">
            <a:spLocks/>
          </p:cNvSpPr>
          <p:nvPr/>
        </p:nvSpPr>
        <p:spPr bwMode="auto">
          <a:xfrm>
            <a:off x="711199" y="511175"/>
            <a:ext cx="8004175" cy="85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spcFirstLastPara="1" vert="horz" wrap="square" lIns="0" tIns="45700" rIns="0" bIns="0" numCol="1" anchor="b" anchorCtr="0" compatLnSpc="1">
            <a:prstTxWarp prst="textNoShape">
              <a:avLst/>
            </a:prstTxWarp>
            <a:noAutofit/>
          </a:bodyPr>
          <a:lstStyle>
            <a:lvl1pPr algn="l" rtl="0" eaLnBrk="1" fontAlgn="base" hangingPunct="1">
              <a:lnSpc>
                <a:spcPct val="90000"/>
              </a:lnSpc>
              <a:spcBef>
                <a:spcPct val="0"/>
              </a:spcBef>
              <a:spcAft>
                <a:spcPct val="0"/>
              </a:spcAft>
              <a:defRPr sz="3600" kern="1200">
                <a:solidFill>
                  <a:schemeClr val="accent3"/>
                </a:solidFill>
                <a:latin typeface="Calibri" panose="020F0502020204030204" pitchFamily="34" charset="0"/>
                <a:ea typeface="+mj-ea"/>
                <a:cs typeface="Calibri" panose="020F0502020204030204" pitchFamily="34" charset="0"/>
              </a:defRPr>
            </a:lvl1pPr>
            <a:lvl2pPr algn="l" rtl="0" eaLnBrk="1" fontAlgn="base" hangingPunct="1">
              <a:lnSpc>
                <a:spcPct val="90000"/>
              </a:lnSpc>
              <a:spcBef>
                <a:spcPct val="0"/>
              </a:spcBef>
              <a:spcAft>
                <a:spcPct val="0"/>
              </a:spcAft>
              <a:defRPr sz="3600">
                <a:solidFill>
                  <a:schemeClr val="tx1"/>
                </a:solidFill>
                <a:latin typeface="Calibri" panose="020F0502020204030204" pitchFamily="34" charset="0"/>
                <a:cs typeface="Calibri" panose="020F0502020204030204" pitchFamily="34" charset="0"/>
              </a:defRPr>
            </a:lvl2pPr>
            <a:lvl3pPr algn="l" rtl="0" eaLnBrk="1" fontAlgn="base" hangingPunct="1">
              <a:lnSpc>
                <a:spcPct val="90000"/>
              </a:lnSpc>
              <a:spcBef>
                <a:spcPct val="0"/>
              </a:spcBef>
              <a:spcAft>
                <a:spcPct val="0"/>
              </a:spcAft>
              <a:defRPr sz="3600">
                <a:solidFill>
                  <a:schemeClr val="tx1"/>
                </a:solidFill>
                <a:latin typeface="Calibri" panose="020F0502020204030204" pitchFamily="34" charset="0"/>
                <a:cs typeface="Calibri" panose="020F0502020204030204" pitchFamily="34" charset="0"/>
              </a:defRPr>
            </a:lvl3pPr>
            <a:lvl4pPr algn="l" rtl="0" eaLnBrk="1" fontAlgn="base" hangingPunct="1">
              <a:lnSpc>
                <a:spcPct val="90000"/>
              </a:lnSpc>
              <a:spcBef>
                <a:spcPct val="0"/>
              </a:spcBef>
              <a:spcAft>
                <a:spcPct val="0"/>
              </a:spcAft>
              <a:defRPr sz="3600">
                <a:solidFill>
                  <a:schemeClr val="tx1"/>
                </a:solidFill>
                <a:latin typeface="Calibri" panose="020F0502020204030204" pitchFamily="34" charset="0"/>
                <a:cs typeface="Calibri" panose="020F0502020204030204" pitchFamily="34" charset="0"/>
              </a:defRPr>
            </a:lvl4pPr>
            <a:lvl5pPr algn="l" rtl="0" eaLnBrk="1" fontAlgn="base" hangingPunct="1">
              <a:lnSpc>
                <a:spcPct val="90000"/>
              </a:lnSpc>
              <a:spcBef>
                <a:spcPct val="0"/>
              </a:spcBef>
              <a:spcAft>
                <a:spcPct val="0"/>
              </a:spcAft>
              <a:defRPr sz="3600">
                <a:solidFill>
                  <a:schemeClr val="tx1"/>
                </a:solidFill>
                <a:latin typeface="Calibri" panose="020F0502020204030204" pitchFamily="34" charset="0"/>
                <a:cs typeface="Calibri" panose="020F0502020204030204" pitchFamily="34" charset="0"/>
              </a:defRPr>
            </a:lvl5pPr>
            <a:lvl6pPr marL="457200" algn="l" rtl="0" eaLnBrk="1" fontAlgn="base" hangingPunct="1">
              <a:lnSpc>
                <a:spcPct val="90000"/>
              </a:lnSpc>
              <a:spcBef>
                <a:spcPct val="0"/>
              </a:spcBef>
              <a:spcAft>
                <a:spcPct val="0"/>
              </a:spcAft>
              <a:defRPr sz="3600">
                <a:solidFill>
                  <a:schemeClr val="tx1"/>
                </a:solidFill>
                <a:latin typeface="Calibri" panose="020F0502020204030204" pitchFamily="34" charset="0"/>
                <a:cs typeface="Calibri" panose="020F0502020204030204" pitchFamily="34" charset="0"/>
              </a:defRPr>
            </a:lvl6pPr>
            <a:lvl7pPr marL="914400" algn="l" rtl="0" eaLnBrk="1" fontAlgn="base" hangingPunct="1">
              <a:lnSpc>
                <a:spcPct val="90000"/>
              </a:lnSpc>
              <a:spcBef>
                <a:spcPct val="0"/>
              </a:spcBef>
              <a:spcAft>
                <a:spcPct val="0"/>
              </a:spcAft>
              <a:defRPr sz="3600">
                <a:solidFill>
                  <a:schemeClr val="tx1"/>
                </a:solidFill>
                <a:latin typeface="Calibri" panose="020F0502020204030204" pitchFamily="34" charset="0"/>
                <a:cs typeface="Calibri" panose="020F0502020204030204" pitchFamily="34" charset="0"/>
              </a:defRPr>
            </a:lvl7pPr>
            <a:lvl8pPr marL="1371600" algn="l" rtl="0" eaLnBrk="1" fontAlgn="base" hangingPunct="1">
              <a:lnSpc>
                <a:spcPct val="90000"/>
              </a:lnSpc>
              <a:spcBef>
                <a:spcPct val="0"/>
              </a:spcBef>
              <a:spcAft>
                <a:spcPct val="0"/>
              </a:spcAft>
              <a:defRPr sz="3600">
                <a:solidFill>
                  <a:schemeClr val="tx1"/>
                </a:solidFill>
                <a:latin typeface="Calibri" panose="020F0502020204030204" pitchFamily="34" charset="0"/>
                <a:cs typeface="Calibri" panose="020F0502020204030204" pitchFamily="34" charset="0"/>
              </a:defRPr>
            </a:lvl8pPr>
            <a:lvl9pPr marL="1828800" algn="l" rtl="0" eaLnBrk="1" fontAlgn="base" hangingPunct="1">
              <a:lnSpc>
                <a:spcPct val="90000"/>
              </a:lnSpc>
              <a:spcBef>
                <a:spcPct val="0"/>
              </a:spcBef>
              <a:spcAft>
                <a:spcPct val="0"/>
              </a:spcAft>
              <a:defRPr sz="3600">
                <a:solidFill>
                  <a:schemeClr val="tx1"/>
                </a:solidFill>
                <a:latin typeface="Calibri" panose="020F0502020204030204" pitchFamily="34" charset="0"/>
                <a:cs typeface="Calibri" panose="020F0502020204030204" pitchFamily="34" charset="0"/>
              </a:defRPr>
            </a:lvl9pPr>
          </a:lstStyle>
          <a:p>
            <a:pPr>
              <a:lnSpc>
                <a:spcPct val="115000"/>
              </a:lnSpc>
              <a:spcBef>
                <a:spcPts val="0"/>
              </a:spcBef>
              <a:spcAft>
                <a:spcPts val="1000"/>
              </a:spcAft>
              <a:buClr>
                <a:schemeClr val="dk1"/>
              </a:buClr>
              <a:buSzPts val="1100"/>
              <a:buFont typeface="Arial"/>
              <a:buNone/>
            </a:pPr>
            <a:r>
              <a:rPr lang="en-US" sz="1600" b="1" dirty="0">
                <a:ea typeface="Arial"/>
                <a:sym typeface="Arial"/>
              </a:rPr>
              <a:t>Scenario #3: Sally Doe, a student in Ms. Harvey’s Science class at John Smith High School, was willing to sit down for a short interview with you. During this interview, she revealed that:</a:t>
            </a:r>
            <a:endParaRPr lang="en-US" sz="4000" b="1" dirty="0"/>
          </a:p>
        </p:txBody>
      </p:sp>
      <p:sp>
        <p:nvSpPr>
          <p:cNvPr id="25602" name="Content Placeholder 2">
            <a:extLst>
              <a:ext uri="{FF2B5EF4-FFF2-40B4-BE49-F238E27FC236}">
                <a16:creationId xmlns:a16="http://schemas.microsoft.com/office/drawing/2014/main" id="{C3C6D40E-1019-B591-666C-03C98EECB55C}"/>
              </a:ext>
            </a:extLst>
          </p:cNvPr>
          <p:cNvSpPr>
            <a:spLocks noGrp="1" noChangeArrowheads="1"/>
          </p:cNvSpPr>
          <p:nvPr>
            <p:ph idx="4294967295"/>
          </p:nvPr>
        </p:nvSpPr>
        <p:spPr>
          <a:xfrm>
            <a:off x="625477" y="1503362"/>
            <a:ext cx="8197848" cy="3262312"/>
          </a:xfrm>
        </p:spPr>
        <p:txBody>
          <a:bodyPr/>
          <a:lstStyle/>
          <a:p>
            <a:r>
              <a:rPr lang="en-US" sz="1400" dirty="0">
                <a:ea typeface="Arial"/>
                <a:sym typeface="Arial"/>
              </a:rPr>
              <a:t>“In this class, it’s all about memorizing stuff to pass a test. It’s just not interesting to do the same thing every week.”</a:t>
            </a:r>
          </a:p>
          <a:p>
            <a:r>
              <a:rPr lang="en-US" sz="1400" dirty="0">
                <a:ea typeface="Arial"/>
                <a:sym typeface="Arial"/>
              </a:rPr>
              <a:t>“I don’t really get what Mrs. Harvey wants </a:t>
            </a:r>
            <a:br>
              <a:rPr lang="en-US" sz="1400" dirty="0">
                <a:ea typeface="Arial"/>
                <a:sym typeface="Arial"/>
              </a:rPr>
            </a:br>
            <a:r>
              <a:rPr lang="en-US" sz="1400" dirty="0">
                <a:ea typeface="Arial"/>
                <a:sym typeface="Arial"/>
              </a:rPr>
              <a:t>from us. I thought this was a science </a:t>
            </a:r>
            <a:br>
              <a:rPr lang="en-US" sz="1400" dirty="0">
                <a:ea typeface="Arial"/>
                <a:sym typeface="Arial"/>
              </a:rPr>
            </a:br>
            <a:r>
              <a:rPr lang="en-US" sz="1400" dirty="0">
                <a:ea typeface="Arial"/>
                <a:sym typeface="Arial"/>
              </a:rPr>
              <a:t>class, not English. She tries to get us to </a:t>
            </a:r>
            <a:br>
              <a:rPr lang="en-US" sz="1400" dirty="0">
                <a:ea typeface="Arial"/>
                <a:sym typeface="Arial"/>
              </a:rPr>
            </a:br>
            <a:r>
              <a:rPr lang="en-US" sz="1400" dirty="0">
                <a:ea typeface="Arial"/>
                <a:sym typeface="Arial"/>
              </a:rPr>
              <a:t>do some writing every once in a while.”</a:t>
            </a:r>
          </a:p>
          <a:p>
            <a:r>
              <a:rPr lang="en-US" sz="1400" dirty="0">
                <a:ea typeface="Arial"/>
                <a:sym typeface="Arial"/>
              </a:rPr>
              <a:t>“Mrs. Harvey is normally using her </a:t>
            </a:r>
            <a:br>
              <a:rPr lang="en-US" sz="1400" dirty="0">
                <a:ea typeface="Arial"/>
                <a:sym typeface="Arial"/>
              </a:rPr>
            </a:br>
            <a:r>
              <a:rPr lang="en-US" sz="1400" dirty="0">
                <a:ea typeface="Arial"/>
                <a:sym typeface="Arial"/>
              </a:rPr>
              <a:t>computer when we come into class. I feel</a:t>
            </a:r>
            <a:br>
              <a:rPr lang="en-US" sz="1400" dirty="0">
                <a:ea typeface="Arial"/>
                <a:sym typeface="Arial"/>
              </a:rPr>
            </a:br>
            <a:r>
              <a:rPr lang="en-US" sz="1400" dirty="0">
                <a:ea typeface="Arial"/>
                <a:sym typeface="Arial"/>
              </a:rPr>
              <a:t>like she doesn’t even notice me until she </a:t>
            </a:r>
            <a:br>
              <a:rPr lang="en-US" sz="1400" dirty="0">
                <a:ea typeface="Arial"/>
                <a:sym typeface="Arial"/>
              </a:rPr>
            </a:br>
            <a:r>
              <a:rPr lang="en-US" sz="1400" dirty="0">
                <a:ea typeface="Arial"/>
                <a:sym typeface="Arial"/>
              </a:rPr>
              <a:t>calls my name during roll.”</a:t>
            </a:r>
          </a:p>
          <a:p>
            <a:r>
              <a:rPr lang="en-US" sz="1400" dirty="0">
                <a:ea typeface="Arial"/>
                <a:sym typeface="Arial"/>
              </a:rPr>
              <a:t>“We never get to talk or do group projects </a:t>
            </a:r>
            <a:br>
              <a:rPr lang="en-US" sz="1400" dirty="0">
                <a:ea typeface="Arial"/>
                <a:sym typeface="Arial"/>
              </a:rPr>
            </a:br>
            <a:r>
              <a:rPr lang="en-US" sz="1400" dirty="0">
                <a:ea typeface="Arial"/>
                <a:sym typeface="Arial"/>
              </a:rPr>
              <a:t>in this class. I learned a lot more in my </a:t>
            </a:r>
            <a:br>
              <a:rPr lang="en-US" sz="1400" dirty="0">
                <a:ea typeface="Arial"/>
                <a:sym typeface="Arial"/>
              </a:rPr>
            </a:br>
            <a:r>
              <a:rPr lang="en-US" sz="1400" dirty="0">
                <a:ea typeface="Arial"/>
                <a:sym typeface="Arial"/>
              </a:rPr>
              <a:t>science class last year because I got to talk to people more often.”</a:t>
            </a:r>
            <a:endParaRPr lang="en-US" altLang="en-US" sz="1400" dirty="0"/>
          </a:p>
        </p:txBody>
      </p:sp>
      <p:sp>
        <p:nvSpPr>
          <p:cNvPr id="3" name="Google Shape;147;p31">
            <a:extLst>
              <a:ext uri="{FF2B5EF4-FFF2-40B4-BE49-F238E27FC236}">
                <a16:creationId xmlns:a16="http://schemas.microsoft.com/office/drawing/2014/main" id="{D8A9FB53-3643-00B0-4445-152FC68F46AD}"/>
              </a:ext>
            </a:extLst>
          </p:cNvPr>
          <p:cNvSpPr txBox="1">
            <a:spLocks/>
          </p:cNvSpPr>
          <p:nvPr/>
        </p:nvSpPr>
        <p:spPr bwMode="auto">
          <a:xfrm>
            <a:off x="4356100" y="2219739"/>
            <a:ext cx="4467225" cy="1967948"/>
          </a:xfrm>
          <a:prstGeom prst="rect">
            <a:avLst/>
          </a:prstGeom>
          <a:noFill/>
          <a:ln w="38100" cap="flat" cmpd="sng">
            <a:noFill/>
            <a:prstDash val="solid"/>
            <a:round/>
            <a:headEnd type="none" w="sm" len="sm"/>
            <a:tailEnd type="none" w="sm" len="sm"/>
          </a:ln>
        </p:spPr>
        <p:txBody>
          <a:bodyPr spcFirstLastPara="1" vert="horz" wrap="square" lIns="91425" tIns="45700" rIns="91425" bIns="45700" numCol="1" anchor="ctr" anchorCtr="0" compatLnSpc="1">
            <a:prstTxWarp prst="textNoShape">
              <a:avLst/>
            </a:prstTxWarp>
            <a:noAutofit/>
          </a:bodyPr>
          <a:lstStyle>
            <a:lvl1pPr marL="228600" indent="-228600" algn="l" rtl="0" eaLnBrk="1" fontAlgn="base" hangingPunct="1">
              <a:spcBef>
                <a:spcPts val="520"/>
              </a:spcBef>
              <a:spcAft>
                <a:spcPct val="0"/>
              </a:spcAft>
              <a:buClr>
                <a:srgbClr val="971D20"/>
              </a:buClr>
              <a:buSzPct val="100000"/>
              <a:buFont typeface="+mj-lt"/>
              <a:buAutoNum type="arabicPeriod"/>
              <a:defRPr sz="2600" kern="1200">
                <a:solidFill>
                  <a:schemeClr val="tx1"/>
                </a:solidFill>
                <a:latin typeface="Calibri" panose="020F0502020204030204" pitchFamily="34" charset="0"/>
                <a:ea typeface="+mn-ea"/>
                <a:cs typeface="Calibri" panose="020F0502020204030204" pitchFamily="34" charset="0"/>
              </a:defRPr>
            </a:lvl1pPr>
            <a:lvl2pPr marL="685800" indent="-320040" algn="l" rtl="0" eaLnBrk="1" fontAlgn="base" hangingPunct="1">
              <a:spcBef>
                <a:spcPts val="400"/>
              </a:spcBef>
              <a:spcAft>
                <a:spcPct val="0"/>
              </a:spcAft>
              <a:buClr>
                <a:schemeClr val="accent1"/>
              </a:buClr>
              <a:buFont typeface="+mj-lt"/>
              <a:buAutoNum type="alphaLcPeriod"/>
              <a:defRPr sz="2600" kern="1200">
                <a:solidFill>
                  <a:schemeClr val="tx1"/>
                </a:solidFill>
                <a:latin typeface="Calibri" panose="020F0502020204030204" pitchFamily="34" charset="0"/>
                <a:ea typeface="+mn-ea"/>
                <a:cs typeface="Calibri" panose="020F0502020204030204" pitchFamily="34" charset="0"/>
              </a:defRPr>
            </a:lvl2pPr>
            <a:lvl3pPr marL="1143000" indent="-320040" algn="l" rtl="0" eaLnBrk="1" fontAlgn="base" hangingPunct="1">
              <a:spcBef>
                <a:spcPts val="340"/>
              </a:spcBef>
              <a:spcAft>
                <a:spcPct val="0"/>
              </a:spcAft>
              <a:buClr>
                <a:srgbClr val="E8BF3C"/>
              </a:buClr>
              <a:buFont typeface="+mj-lt"/>
              <a:buAutoNum type="romanLcPeriod"/>
              <a:defRPr sz="2600" kern="1200">
                <a:solidFill>
                  <a:schemeClr val="tx1"/>
                </a:solidFill>
                <a:latin typeface="Calibri" panose="020F0502020204030204" pitchFamily="34" charset="0"/>
                <a:ea typeface="+mn-ea"/>
                <a:cs typeface="Calibri" panose="020F0502020204030204" pitchFamily="34" charset="0"/>
              </a:defRPr>
            </a:lvl3pPr>
            <a:lvl4pPr marL="1600200" indent="-228600" algn="l" rtl="0" eaLnBrk="1" fontAlgn="base" hangingPunct="1">
              <a:lnSpc>
                <a:spcPct val="100000"/>
              </a:lnSpc>
              <a:spcBef>
                <a:spcPts val="300"/>
              </a:spcBef>
              <a:spcAft>
                <a:spcPct val="0"/>
              </a:spcAft>
              <a:buClr>
                <a:srgbClr val="971D20"/>
              </a:buClr>
              <a:buSzPct val="120000"/>
              <a:buFont typeface="Arial" panose="020B0604020202020204" pitchFamily="34" charset="0"/>
              <a:buChar char="•"/>
              <a:defRPr sz="2600" kern="1200">
                <a:solidFill>
                  <a:schemeClr val="tx1"/>
                </a:solidFill>
                <a:latin typeface="Calibri" panose="020F0502020204030204" pitchFamily="34" charset="0"/>
                <a:ea typeface="+mn-ea"/>
                <a:cs typeface="Calibri" panose="020F0502020204030204" pitchFamily="34" charset="0"/>
              </a:defRPr>
            </a:lvl4pPr>
            <a:lvl5pPr marL="2057400" indent="-228600" algn="l" rtl="0" eaLnBrk="1" fontAlgn="base" hangingPunct="1">
              <a:lnSpc>
                <a:spcPct val="100000"/>
              </a:lnSpc>
              <a:spcBef>
                <a:spcPts val="270"/>
              </a:spcBef>
              <a:spcAft>
                <a:spcPct val="0"/>
              </a:spcAft>
              <a:buClr>
                <a:schemeClr val="accent1"/>
              </a:buClr>
              <a:buSzPct val="80000"/>
              <a:buFont typeface="Courier New" panose="02070309020205020404" pitchFamily="49" charset="0"/>
              <a:buChar char="o"/>
              <a:defRPr sz="2600" kern="1200">
                <a:solidFill>
                  <a:schemeClr val="tx1"/>
                </a:solidFill>
                <a:latin typeface="Calibri" panose="020F0502020204030204" pitchFamily="34" charset="0"/>
                <a:ea typeface="+mn-ea"/>
                <a:cs typeface="Calibri" panose="020F050202020403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lvl="0" indent="0">
              <a:lnSpc>
                <a:spcPct val="115000"/>
              </a:lnSpc>
              <a:spcBef>
                <a:spcPts val="0"/>
              </a:spcBef>
              <a:spcAft>
                <a:spcPts val="0"/>
              </a:spcAft>
              <a:buNone/>
            </a:pPr>
            <a:r>
              <a:rPr lang="en-US" sz="1600" b="1" dirty="0">
                <a:solidFill>
                  <a:srgbClr val="980000"/>
                </a:solidFill>
                <a:ea typeface="Arial"/>
                <a:sym typeface="Arial"/>
              </a:rPr>
              <a:t>A small sample of Sally’s responses on the student engagement survey reveal her perceptions:</a:t>
            </a:r>
          </a:p>
          <a:p>
            <a:pPr marL="457200" indent="-393192">
              <a:lnSpc>
                <a:spcPct val="115000"/>
              </a:lnSpc>
              <a:buFont typeface="System Font Regular"/>
              <a:buChar char="●"/>
            </a:pPr>
            <a:r>
              <a:rPr lang="en-US" sz="1600" dirty="0">
                <a:ea typeface="Arial"/>
                <a:sym typeface="Arial"/>
              </a:rPr>
              <a:t>My teachers treat all my friends fairly. (3/9)</a:t>
            </a:r>
          </a:p>
          <a:p>
            <a:pPr marL="457200" indent="-393192">
              <a:lnSpc>
                <a:spcPct val="115000"/>
              </a:lnSpc>
              <a:buFont typeface="System Font Regular"/>
              <a:buChar char="●"/>
            </a:pPr>
            <a:r>
              <a:rPr lang="en-US" sz="1600" dirty="0">
                <a:ea typeface="Arial"/>
                <a:sym typeface="Arial"/>
              </a:rPr>
              <a:t>My teachers respect me as an individual. (4/9)</a:t>
            </a:r>
          </a:p>
          <a:p>
            <a:pPr marL="457200" indent="-393192">
              <a:lnSpc>
                <a:spcPct val="115000"/>
              </a:lnSpc>
              <a:buFont typeface="System Font Regular"/>
              <a:buChar char="●"/>
            </a:pPr>
            <a:r>
              <a:rPr lang="en-US" sz="1600" dirty="0">
                <a:ea typeface="Arial"/>
                <a:sym typeface="Arial"/>
              </a:rPr>
              <a:t>When learning new information, I try to put the ideas in my own words. (2/9)</a:t>
            </a:r>
          </a:p>
          <a:p>
            <a:pPr marL="457200" indent="-393192">
              <a:lnSpc>
                <a:spcPct val="115000"/>
              </a:lnSpc>
              <a:buFont typeface="System Font Regular"/>
              <a:buChar char="●"/>
            </a:pPr>
            <a:r>
              <a:rPr lang="en-US" sz="1600" dirty="0">
                <a:ea typeface="Arial"/>
                <a:sym typeface="Arial"/>
              </a:rPr>
              <a:t>I try to think through topics and decide what I’m supposed to learn from them. (2/9)</a:t>
            </a:r>
            <a:endParaRPr lang="en-US" sz="1600" b="1" dirty="0">
              <a:solidFill>
                <a:srgbClr val="980000"/>
              </a:solidFill>
              <a:ea typeface="Arial"/>
              <a:sym typeface="Arial"/>
            </a:endParaRPr>
          </a:p>
          <a:p>
            <a:pPr marL="457200" indent="-393192">
              <a:lnSpc>
                <a:spcPct val="115000"/>
              </a:lnSpc>
              <a:buFont typeface="System Font Regular"/>
              <a:buChar char="●"/>
            </a:pPr>
            <a:endParaRPr lang="en-US" sz="1600" dirty="0">
              <a:ea typeface="Arial"/>
              <a:sym typeface="Arial"/>
            </a:endParaRPr>
          </a:p>
        </p:txBody>
      </p:sp>
    </p:spTree>
    <p:extLst>
      <p:ext uri="{BB962C8B-B14F-4D97-AF65-F5344CB8AC3E}">
        <p14:creationId xmlns:p14="http://schemas.microsoft.com/office/powerpoint/2010/main" val="354770308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C05DE60-40C4-B6B2-2369-F00083224FDF}"/>
            </a:ext>
          </a:extLst>
        </p:cNvPr>
        <p:cNvGrpSpPr/>
        <p:nvPr/>
      </p:nvGrpSpPr>
      <p:grpSpPr>
        <a:xfrm>
          <a:off x="0" y="0"/>
          <a:ext cx="0" cy="0"/>
          <a:chOff x="0" y="0"/>
          <a:chExt cx="0" cy="0"/>
        </a:xfrm>
      </p:grpSpPr>
      <p:pic>
        <p:nvPicPr>
          <p:cNvPr id="6" name="Google Shape;174;p35">
            <a:extLst>
              <a:ext uri="{FF2B5EF4-FFF2-40B4-BE49-F238E27FC236}">
                <a16:creationId xmlns:a16="http://schemas.microsoft.com/office/drawing/2014/main" id="{0563DD45-2E0A-75F1-BA5F-1A58AECAED4B}"/>
              </a:ext>
            </a:extLst>
          </p:cNvPr>
          <p:cNvPicPr preferRelativeResize="0"/>
          <p:nvPr/>
        </p:nvPicPr>
        <p:blipFill rotWithShape="1">
          <a:blip r:embed="rId3">
            <a:alphaModFix/>
          </a:blip>
          <a:srcRect/>
          <a:stretch/>
        </p:blipFill>
        <p:spPr>
          <a:xfrm>
            <a:off x="5731034" y="985805"/>
            <a:ext cx="2860650" cy="2689127"/>
          </a:xfrm>
          <a:prstGeom prst="rect">
            <a:avLst/>
          </a:prstGeom>
          <a:noFill/>
          <a:ln>
            <a:noFill/>
          </a:ln>
        </p:spPr>
      </p:pic>
      <p:sp>
        <p:nvSpPr>
          <p:cNvPr id="2" name="Title 1">
            <a:extLst>
              <a:ext uri="{FF2B5EF4-FFF2-40B4-BE49-F238E27FC236}">
                <a16:creationId xmlns:a16="http://schemas.microsoft.com/office/drawing/2014/main" id="{B31414FF-6227-CB3A-4CD0-EE95C3AB976F}"/>
              </a:ext>
            </a:extLst>
          </p:cNvPr>
          <p:cNvSpPr>
            <a:spLocks noGrp="1"/>
          </p:cNvSpPr>
          <p:nvPr>
            <p:ph type="title"/>
          </p:nvPr>
        </p:nvSpPr>
        <p:spPr/>
        <p:txBody>
          <a:bodyPr rtlCol="0">
            <a:normAutofit/>
          </a:bodyPr>
          <a:lstStyle/>
          <a:p>
            <a:pPr fontAlgn="auto">
              <a:spcAft>
                <a:spcPts val="0"/>
              </a:spcAft>
              <a:defRPr/>
            </a:pPr>
            <a:r>
              <a:rPr lang="en-US" dirty="0"/>
              <a:t>Why-Lighting</a:t>
            </a:r>
          </a:p>
        </p:txBody>
      </p:sp>
      <p:sp>
        <p:nvSpPr>
          <p:cNvPr id="25602" name="Content Placeholder 2">
            <a:extLst>
              <a:ext uri="{FF2B5EF4-FFF2-40B4-BE49-F238E27FC236}">
                <a16:creationId xmlns:a16="http://schemas.microsoft.com/office/drawing/2014/main" id="{7FB5BB60-7704-B455-3D9F-7835B684A408}"/>
              </a:ext>
            </a:extLst>
          </p:cNvPr>
          <p:cNvSpPr>
            <a:spLocks noGrp="1" noChangeArrowheads="1"/>
          </p:cNvSpPr>
          <p:nvPr>
            <p:ph idx="4294967295"/>
          </p:nvPr>
        </p:nvSpPr>
        <p:spPr>
          <a:xfrm>
            <a:off x="628650" y="1370013"/>
            <a:ext cx="5813425" cy="3262312"/>
          </a:xfrm>
        </p:spPr>
        <p:txBody>
          <a:bodyPr/>
          <a:lstStyle/>
          <a:p>
            <a:r>
              <a:rPr lang="en-US" altLang="en-US" dirty="0"/>
              <a:t>As you read the provided research brief, highlight key words and strategies for increasing student engagement.</a:t>
            </a:r>
          </a:p>
        </p:txBody>
      </p:sp>
    </p:spTree>
    <p:extLst>
      <p:ext uri="{BB962C8B-B14F-4D97-AF65-F5344CB8AC3E}">
        <p14:creationId xmlns:p14="http://schemas.microsoft.com/office/powerpoint/2010/main" val="312678241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9E0BADC-3821-3A36-CD6E-0CF0492B5DE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29FAD83-925F-4231-3E57-EA7642EDF0C2}"/>
              </a:ext>
            </a:extLst>
          </p:cNvPr>
          <p:cNvSpPr>
            <a:spLocks noGrp="1"/>
          </p:cNvSpPr>
          <p:nvPr>
            <p:ph type="title"/>
          </p:nvPr>
        </p:nvSpPr>
        <p:spPr/>
        <p:txBody>
          <a:bodyPr rtlCol="0">
            <a:normAutofit/>
          </a:bodyPr>
          <a:lstStyle/>
          <a:p>
            <a:pPr fontAlgn="auto">
              <a:spcAft>
                <a:spcPts val="0"/>
              </a:spcAft>
              <a:defRPr/>
            </a:pPr>
            <a:r>
              <a:rPr lang="en-US" dirty="0"/>
              <a:t>Revisit Honeycomb Harvest</a:t>
            </a:r>
          </a:p>
        </p:txBody>
      </p:sp>
      <p:sp>
        <p:nvSpPr>
          <p:cNvPr id="25602" name="Content Placeholder 2">
            <a:extLst>
              <a:ext uri="{FF2B5EF4-FFF2-40B4-BE49-F238E27FC236}">
                <a16:creationId xmlns:a16="http://schemas.microsoft.com/office/drawing/2014/main" id="{0E19C072-46CA-EE75-1988-8075AE1FA463}"/>
              </a:ext>
            </a:extLst>
          </p:cNvPr>
          <p:cNvSpPr>
            <a:spLocks noGrp="1" noChangeArrowheads="1"/>
          </p:cNvSpPr>
          <p:nvPr>
            <p:ph idx="4294967295"/>
          </p:nvPr>
        </p:nvSpPr>
        <p:spPr>
          <a:xfrm>
            <a:off x="628650" y="1370013"/>
            <a:ext cx="5565775" cy="3262312"/>
          </a:xfrm>
        </p:spPr>
        <p:txBody>
          <a:bodyPr/>
          <a:lstStyle/>
          <a:p>
            <a:r>
              <a:rPr lang="en-US" altLang="en-US" dirty="0"/>
              <a:t>Add the words/strategies you highlighted to your Honeycomb Harvest wherever you feel they most strongly connect.</a:t>
            </a:r>
          </a:p>
        </p:txBody>
      </p:sp>
      <p:pic>
        <p:nvPicPr>
          <p:cNvPr id="3" name="Google Shape;174;p35">
            <a:extLst>
              <a:ext uri="{FF2B5EF4-FFF2-40B4-BE49-F238E27FC236}">
                <a16:creationId xmlns:a16="http://schemas.microsoft.com/office/drawing/2014/main" id="{040CA8D1-AB0A-FAC9-F059-C59DDAFAD4FF}"/>
              </a:ext>
            </a:extLst>
          </p:cNvPr>
          <p:cNvPicPr preferRelativeResize="0"/>
          <p:nvPr/>
        </p:nvPicPr>
        <p:blipFill rotWithShape="1">
          <a:blip r:embed="rId3">
            <a:alphaModFix/>
          </a:blip>
          <a:srcRect/>
          <a:stretch/>
        </p:blipFill>
        <p:spPr>
          <a:xfrm>
            <a:off x="5580074" y="1356400"/>
            <a:ext cx="2358674" cy="2217249"/>
          </a:xfrm>
          <a:prstGeom prst="rect">
            <a:avLst/>
          </a:prstGeom>
          <a:noFill/>
          <a:ln>
            <a:noFill/>
          </a:ln>
        </p:spPr>
      </p:pic>
      <p:pic>
        <p:nvPicPr>
          <p:cNvPr id="4" name="Google Shape;177;p35">
            <a:extLst>
              <a:ext uri="{FF2B5EF4-FFF2-40B4-BE49-F238E27FC236}">
                <a16:creationId xmlns:a16="http://schemas.microsoft.com/office/drawing/2014/main" id="{F5E7DA3A-617A-E427-53C5-CAE1D976EC8D}"/>
              </a:ext>
            </a:extLst>
          </p:cNvPr>
          <p:cNvPicPr preferRelativeResize="0"/>
          <p:nvPr/>
        </p:nvPicPr>
        <p:blipFill rotWithShape="1">
          <a:blip r:embed="rId4">
            <a:alphaModFix/>
          </a:blip>
          <a:srcRect/>
          <a:stretch/>
        </p:blipFill>
        <p:spPr>
          <a:xfrm>
            <a:off x="6911499" y="404025"/>
            <a:ext cx="1603851" cy="1603851"/>
          </a:xfrm>
          <a:prstGeom prst="rect">
            <a:avLst/>
          </a:prstGeom>
          <a:noFill/>
          <a:ln>
            <a:noFill/>
          </a:ln>
        </p:spPr>
      </p:pic>
    </p:spTree>
    <p:extLst>
      <p:ext uri="{BB962C8B-B14F-4D97-AF65-F5344CB8AC3E}">
        <p14:creationId xmlns:p14="http://schemas.microsoft.com/office/powerpoint/2010/main" val="86640427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C79788C-46A0-B78C-BE70-65BE03341F3C}"/>
            </a:ext>
          </a:extLst>
        </p:cNvPr>
        <p:cNvGrpSpPr/>
        <p:nvPr/>
      </p:nvGrpSpPr>
      <p:grpSpPr>
        <a:xfrm>
          <a:off x="0" y="0"/>
          <a:ext cx="0" cy="0"/>
          <a:chOff x="0" y="0"/>
          <a:chExt cx="0" cy="0"/>
        </a:xfrm>
      </p:grpSpPr>
      <p:pic>
        <p:nvPicPr>
          <p:cNvPr id="3" name="Google Shape;115;p26">
            <a:extLst>
              <a:ext uri="{FF2B5EF4-FFF2-40B4-BE49-F238E27FC236}">
                <a16:creationId xmlns:a16="http://schemas.microsoft.com/office/drawing/2014/main" id="{997C9F5A-63F7-B390-8F47-42A8CD16E25E}"/>
              </a:ext>
            </a:extLst>
          </p:cNvPr>
          <p:cNvPicPr preferRelativeResize="0"/>
          <p:nvPr/>
        </p:nvPicPr>
        <p:blipFill>
          <a:blip r:embed="rId3"/>
          <a:srcRect/>
          <a:stretch/>
        </p:blipFill>
        <p:spPr>
          <a:xfrm>
            <a:off x="5930901" y="985805"/>
            <a:ext cx="2687148" cy="2687148"/>
          </a:xfrm>
          <a:prstGeom prst="rect">
            <a:avLst/>
          </a:prstGeom>
          <a:noFill/>
          <a:ln>
            <a:noFill/>
          </a:ln>
        </p:spPr>
      </p:pic>
      <p:sp>
        <p:nvSpPr>
          <p:cNvPr id="2" name="Title 1">
            <a:extLst>
              <a:ext uri="{FF2B5EF4-FFF2-40B4-BE49-F238E27FC236}">
                <a16:creationId xmlns:a16="http://schemas.microsoft.com/office/drawing/2014/main" id="{8884FD71-86D3-38B0-DAAB-48DB60AAE534}"/>
              </a:ext>
            </a:extLst>
          </p:cNvPr>
          <p:cNvSpPr>
            <a:spLocks noGrp="1"/>
          </p:cNvSpPr>
          <p:nvPr>
            <p:ph type="title"/>
          </p:nvPr>
        </p:nvSpPr>
        <p:spPr/>
        <p:txBody>
          <a:bodyPr rtlCol="0">
            <a:normAutofit/>
          </a:bodyPr>
          <a:lstStyle/>
          <a:p>
            <a:pPr fontAlgn="auto">
              <a:spcAft>
                <a:spcPts val="0"/>
              </a:spcAft>
              <a:defRPr/>
            </a:pPr>
            <a:r>
              <a:rPr lang="en-US" dirty="0"/>
              <a:t>Choice Board</a:t>
            </a:r>
          </a:p>
        </p:txBody>
      </p:sp>
      <p:sp>
        <p:nvSpPr>
          <p:cNvPr id="25602" name="Content Placeholder 2">
            <a:extLst>
              <a:ext uri="{FF2B5EF4-FFF2-40B4-BE49-F238E27FC236}">
                <a16:creationId xmlns:a16="http://schemas.microsoft.com/office/drawing/2014/main" id="{0228419A-BBBA-5045-7CC3-BA4D9BC44943}"/>
              </a:ext>
            </a:extLst>
          </p:cNvPr>
          <p:cNvSpPr>
            <a:spLocks noGrp="1" noChangeArrowheads="1"/>
          </p:cNvSpPr>
          <p:nvPr>
            <p:ph idx="4294967295"/>
          </p:nvPr>
        </p:nvSpPr>
        <p:spPr>
          <a:xfrm>
            <a:off x="628650" y="1370013"/>
            <a:ext cx="5416550" cy="3262312"/>
          </a:xfrm>
        </p:spPr>
        <p:txBody>
          <a:bodyPr/>
          <a:lstStyle/>
          <a:p>
            <a:r>
              <a:rPr lang="en-US" altLang="en-US" dirty="0"/>
              <a:t>In small groups, create a Google Slides presentation that represents your ideas about how to improve engagement in the scenario we looked at today. </a:t>
            </a:r>
          </a:p>
        </p:txBody>
      </p:sp>
    </p:spTree>
    <p:extLst>
      <p:ext uri="{BB962C8B-B14F-4D97-AF65-F5344CB8AC3E}">
        <p14:creationId xmlns:p14="http://schemas.microsoft.com/office/powerpoint/2010/main" val="60728791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9178D42-8947-472A-8805-DF8EF28382A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2E81F9E-7D7F-1F72-CEFC-8F84A236D806}"/>
              </a:ext>
            </a:extLst>
          </p:cNvPr>
          <p:cNvSpPr>
            <a:spLocks noGrp="1"/>
          </p:cNvSpPr>
          <p:nvPr>
            <p:ph type="title"/>
          </p:nvPr>
        </p:nvSpPr>
        <p:spPr/>
        <p:txBody>
          <a:bodyPr rtlCol="0">
            <a:normAutofit/>
          </a:bodyPr>
          <a:lstStyle/>
          <a:p>
            <a:pPr fontAlgn="auto">
              <a:spcAft>
                <a:spcPts val="0"/>
              </a:spcAft>
              <a:defRPr/>
            </a:pPr>
            <a:r>
              <a:rPr lang="en-US" dirty="0"/>
              <a:t>Share Out</a:t>
            </a:r>
          </a:p>
        </p:txBody>
      </p:sp>
      <p:sp>
        <p:nvSpPr>
          <p:cNvPr id="25602" name="Content Placeholder 2">
            <a:extLst>
              <a:ext uri="{FF2B5EF4-FFF2-40B4-BE49-F238E27FC236}">
                <a16:creationId xmlns:a16="http://schemas.microsoft.com/office/drawing/2014/main" id="{6C7FD087-9578-F6E4-22EB-ABE0B6551896}"/>
              </a:ext>
            </a:extLst>
          </p:cNvPr>
          <p:cNvSpPr>
            <a:spLocks noGrp="1" noChangeArrowheads="1"/>
          </p:cNvSpPr>
          <p:nvPr>
            <p:ph idx="4294967295"/>
          </p:nvPr>
        </p:nvSpPr>
        <p:spPr/>
        <p:txBody>
          <a:bodyPr/>
          <a:lstStyle/>
          <a:p>
            <a:pPr marL="64008" indent="0">
              <a:buNone/>
            </a:pPr>
            <a:endParaRPr lang="en-US" altLang="en-US" dirty="0"/>
          </a:p>
        </p:txBody>
      </p:sp>
    </p:spTree>
    <p:extLst>
      <p:ext uri="{BB962C8B-B14F-4D97-AF65-F5344CB8AC3E}">
        <p14:creationId xmlns:p14="http://schemas.microsoft.com/office/powerpoint/2010/main" val="75413122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AACBA6F-E2F7-507F-2B51-FEBA66E1884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75D9FC2-EAFF-A2D6-9B09-815ABBDEB308}"/>
              </a:ext>
            </a:extLst>
          </p:cNvPr>
          <p:cNvSpPr>
            <a:spLocks noGrp="1"/>
          </p:cNvSpPr>
          <p:nvPr>
            <p:ph type="title"/>
          </p:nvPr>
        </p:nvSpPr>
        <p:spPr/>
        <p:txBody>
          <a:bodyPr rtlCol="0">
            <a:normAutofit/>
          </a:bodyPr>
          <a:lstStyle/>
          <a:p>
            <a:pPr fontAlgn="auto">
              <a:spcAft>
                <a:spcPts val="0"/>
              </a:spcAft>
              <a:defRPr/>
            </a:pPr>
            <a:r>
              <a:rPr lang="en-US" dirty="0"/>
              <a:t>Further K20 Resources</a:t>
            </a:r>
          </a:p>
        </p:txBody>
      </p:sp>
      <p:sp>
        <p:nvSpPr>
          <p:cNvPr id="25602" name="Content Placeholder 2">
            <a:extLst>
              <a:ext uri="{FF2B5EF4-FFF2-40B4-BE49-F238E27FC236}">
                <a16:creationId xmlns:a16="http://schemas.microsoft.com/office/drawing/2014/main" id="{D459BFA2-6152-ACBB-EC40-BD1051AC0368}"/>
              </a:ext>
            </a:extLst>
          </p:cNvPr>
          <p:cNvSpPr>
            <a:spLocks noGrp="1" noChangeArrowheads="1"/>
          </p:cNvSpPr>
          <p:nvPr>
            <p:ph idx="4294967295"/>
          </p:nvPr>
        </p:nvSpPr>
        <p:spPr/>
        <p:txBody>
          <a:bodyPr/>
          <a:lstStyle/>
          <a:p>
            <a:pPr marL="0" lvl="0" indent="0">
              <a:spcBef>
                <a:spcPts val="0"/>
              </a:spcBef>
              <a:spcAft>
                <a:spcPts val="0"/>
              </a:spcAft>
              <a:buNone/>
            </a:pPr>
            <a:r>
              <a:rPr lang="en-US" sz="1200" b="1" dirty="0">
                <a:ea typeface="Arial"/>
                <a:sym typeface="Arial"/>
              </a:rPr>
              <a:t>For Teacher Professional Learning</a:t>
            </a:r>
          </a:p>
          <a:p>
            <a:pPr lvl="0"/>
            <a:r>
              <a:rPr lang="en-US" sz="1200" dirty="0">
                <a:sym typeface="Arial"/>
              </a:rPr>
              <a:t>Growing Student Achievement Through Teacher-Student Relationships </a:t>
            </a:r>
            <a:br>
              <a:rPr lang="en-US" sz="1200" dirty="0">
                <a:sym typeface="Arial"/>
              </a:rPr>
            </a:br>
            <a:r>
              <a:rPr lang="en-US" sz="1200" dirty="0">
                <a:solidFill>
                  <a:schemeClr val="accent2"/>
                </a:solidFill>
                <a:sym typeface="Arial"/>
                <a:hlinkClick r:id="rId3">
                  <a:extLst>
                    <a:ext uri="{A12FA001-AC4F-418D-AE19-62706E023703}">
                      <ahyp:hlinkClr xmlns:ahyp="http://schemas.microsoft.com/office/drawing/2018/hyperlinkcolor" val="tx"/>
                    </a:ext>
                  </a:extLst>
                </a:hlinkClick>
              </a:rPr>
              <a:t>https://learn.k20center.ou.edu/professional-learning/40</a:t>
            </a:r>
            <a:endParaRPr lang="en-US" sz="1200" dirty="0">
              <a:solidFill>
                <a:schemeClr val="accent2"/>
              </a:solidFill>
              <a:sym typeface="Arial"/>
            </a:endParaRPr>
          </a:p>
          <a:p>
            <a:pPr lvl="0"/>
            <a:r>
              <a:rPr lang="en-US" sz="1200" dirty="0">
                <a:sym typeface="Arial"/>
              </a:rPr>
              <a:t>Building a School and Classroom Community</a:t>
            </a:r>
            <a:br>
              <a:rPr lang="en-US" sz="1200" dirty="0">
                <a:sym typeface="Arial"/>
              </a:rPr>
            </a:br>
            <a:r>
              <a:rPr lang="en-US" sz="1200" dirty="0">
                <a:solidFill>
                  <a:schemeClr val="accent2"/>
                </a:solidFill>
                <a:sym typeface="Arial"/>
                <a:hlinkClick r:id="rId4">
                  <a:extLst>
                    <a:ext uri="{A12FA001-AC4F-418D-AE19-62706E023703}">
                      <ahyp:hlinkClr xmlns:ahyp="http://schemas.microsoft.com/office/drawing/2018/hyperlinkcolor" val="tx"/>
                    </a:ext>
                  </a:extLst>
                </a:hlinkClick>
              </a:rPr>
              <a:t>https://learn.k20center.ou.edu/professional-learning/16</a:t>
            </a:r>
            <a:endParaRPr lang="en-US" sz="1200" dirty="0">
              <a:solidFill>
                <a:schemeClr val="accent2"/>
              </a:solidFill>
              <a:sym typeface="Arial"/>
            </a:endParaRPr>
          </a:p>
          <a:p>
            <a:pPr lvl="0"/>
            <a:r>
              <a:rPr lang="en-US" sz="1200" dirty="0">
                <a:sym typeface="Arial"/>
              </a:rPr>
              <a:t>Owning the Learning: Intentional Student Choice </a:t>
            </a:r>
            <a:br>
              <a:rPr lang="en-US" sz="1200" dirty="0">
                <a:sym typeface="Arial"/>
              </a:rPr>
            </a:br>
            <a:r>
              <a:rPr lang="en-US" sz="1200" dirty="0">
                <a:solidFill>
                  <a:schemeClr val="accent2"/>
                </a:solidFill>
                <a:sym typeface="Arial"/>
                <a:hlinkClick r:id="rId5">
                  <a:extLst>
                    <a:ext uri="{A12FA001-AC4F-418D-AE19-62706E023703}">
                      <ahyp:hlinkClr xmlns:ahyp="http://schemas.microsoft.com/office/drawing/2018/hyperlinkcolor" val="tx"/>
                    </a:ext>
                  </a:extLst>
                </a:hlinkClick>
              </a:rPr>
              <a:t>https://learn.k20center.ou.edu/professional-learning/1</a:t>
            </a:r>
            <a:endParaRPr lang="en-US" sz="1200" dirty="0">
              <a:solidFill>
                <a:schemeClr val="accent2"/>
              </a:solidFill>
              <a:sym typeface="Arial"/>
            </a:endParaRPr>
          </a:p>
          <a:p>
            <a:pPr lvl="0"/>
            <a:r>
              <a:rPr lang="en-US" sz="1200" dirty="0">
                <a:sym typeface="Arial"/>
              </a:rPr>
              <a:t>Authenticity, It’s Not Just a Fairytale</a:t>
            </a:r>
            <a:br>
              <a:rPr lang="en-US" sz="1200" dirty="0">
                <a:sym typeface="Arial"/>
              </a:rPr>
            </a:br>
            <a:r>
              <a:rPr lang="en-US" sz="1200" dirty="0">
                <a:solidFill>
                  <a:schemeClr val="accent2"/>
                </a:solidFill>
                <a:sym typeface="Arial"/>
                <a:hlinkClick r:id="rId6">
                  <a:extLst>
                    <a:ext uri="{A12FA001-AC4F-418D-AE19-62706E023703}">
                      <ahyp:hlinkClr xmlns:ahyp="http://schemas.microsoft.com/office/drawing/2018/hyperlinkcolor" val="tx"/>
                    </a:ext>
                  </a:extLst>
                </a:hlinkClick>
              </a:rPr>
              <a:t>https://learn.k20center.ou.edu/professional-learning/24</a:t>
            </a:r>
            <a:endParaRPr lang="en-US" sz="1200" dirty="0">
              <a:solidFill>
                <a:schemeClr val="accent2"/>
              </a:solidFill>
              <a:sym typeface="Arial"/>
            </a:endParaRPr>
          </a:p>
          <a:p>
            <a:pPr lvl="0"/>
            <a:r>
              <a:rPr lang="en-US" sz="1200" dirty="0">
                <a:sym typeface="Arial"/>
              </a:rPr>
              <a:t>Power Tools for Comprehension: Strategically Supporting Authentic Learning </a:t>
            </a:r>
            <a:r>
              <a:rPr lang="en-US" sz="1200" dirty="0">
                <a:solidFill>
                  <a:schemeClr val="accent2"/>
                </a:solidFill>
                <a:sym typeface="Arial"/>
                <a:hlinkClick r:id="rId7">
                  <a:extLst>
                    <a:ext uri="{A12FA001-AC4F-418D-AE19-62706E023703}">
                      <ahyp:hlinkClr xmlns:ahyp="http://schemas.microsoft.com/office/drawing/2018/hyperlinkcolor" val="tx"/>
                    </a:ext>
                  </a:extLst>
                </a:hlinkClick>
              </a:rPr>
              <a:t>https://learn.k20center.ou.edu/professional-learning/36</a:t>
            </a:r>
            <a:endParaRPr lang="en-US" sz="1200" dirty="0">
              <a:solidFill>
                <a:schemeClr val="accent2"/>
              </a:solidFill>
              <a:sym typeface="Arial"/>
            </a:endParaRPr>
          </a:p>
          <a:p>
            <a:pPr marL="0" lvl="0" indent="0">
              <a:spcBef>
                <a:spcPts val="1000"/>
              </a:spcBef>
              <a:spcAft>
                <a:spcPts val="0"/>
              </a:spcAft>
              <a:buNone/>
            </a:pPr>
            <a:r>
              <a:rPr lang="en-US" sz="1200" b="1" dirty="0"/>
              <a:t>For Student Learning</a:t>
            </a:r>
          </a:p>
          <a:p>
            <a:pPr lvl="0"/>
            <a:r>
              <a:rPr lang="en-US" sz="1200" dirty="0"/>
              <a:t>How Do My Choices Affect My Future? </a:t>
            </a:r>
            <a:br>
              <a:rPr lang="en-US" sz="1200" dirty="0"/>
            </a:br>
            <a:r>
              <a:rPr lang="en-US" sz="1200" dirty="0">
                <a:solidFill>
                  <a:schemeClr val="accent2"/>
                </a:solidFill>
                <a:sym typeface="Arial"/>
                <a:hlinkClick r:id="rId8">
                  <a:extLst>
                    <a:ext uri="{A12FA001-AC4F-418D-AE19-62706E023703}">
                      <ahyp:hlinkClr xmlns:ahyp="http://schemas.microsoft.com/office/drawing/2018/hyperlinkcolor" val="tx"/>
                    </a:ext>
                  </a:extLst>
                </a:hlinkClick>
              </a:rPr>
              <a:t>https://learn.k20center.ou.edu/lesson/219</a:t>
            </a:r>
            <a:endParaRPr lang="en-US" sz="1200" dirty="0">
              <a:solidFill>
                <a:schemeClr val="accent2"/>
              </a:solidFill>
              <a:sym typeface="Arial"/>
            </a:endParaRPr>
          </a:p>
          <a:p>
            <a:pPr lvl="0"/>
            <a:r>
              <a:rPr lang="en-US" sz="1200" dirty="0">
                <a:sym typeface="Arial"/>
              </a:rPr>
              <a:t>Career-Focused Lessons (ICAP)</a:t>
            </a:r>
          </a:p>
        </p:txBody>
      </p:sp>
    </p:spTree>
    <p:extLst>
      <p:ext uri="{BB962C8B-B14F-4D97-AF65-F5344CB8AC3E}">
        <p14:creationId xmlns:p14="http://schemas.microsoft.com/office/powerpoint/2010/main" val="163392734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Title 3">
            <a:extLst>
              <a:ext uri="{FF2B5EF4-FFF2-40B4-BE49-F238E27FC236}">
                <a16:creationId xmlns:a16="http://schemas.microsoft.com/office/drawing/2014/main" id="{D39454A6-31F6-9DC3-BE75-39D080090E23}"/>
              </a:ext>
            </a:extLst>
          </p:cNvPr>
          <p:cNvSpPr>
            <a:spLocks noGrp="1" noChangeArrowheads="1"/>
          </p:cNvSpPr>
          <p:nvPr>
            <p:ph type="title"/>
          </p:nvPr>
        </p:nvSpPr>
        <p:spPr>
          <a:xfrm>
            <a:off x="623888" y="560388"/>
            <a:ext cx="7886700" cy="2139950"/>
          </a:xfrm>
        </p:spPr>
        <p:txBody>
          <a:bodyPr/>
          <a:lstStyle/>
          <a:p>
            <a:r>
              <a:rPr lang="en-US" altLang="en-US" dirty="0"/>
              <a:t>Aspects of Student Engagement: Cognitive</a:t>
            </a:r>
          </a:p>
        </p:txBody>
      </p:sp>
      <p:sp>
        <p:nvSpPr>
          <p:cNvPr id="22530" name="Text Placeholder 4">
            <a:extLst>
              <a:ext uri="{FF2B5EF4-FFF2-40B4-BE49-F238E27FC236}">
                <a16:creationId xmlns:a16="http://schemas.microsoft.com/office/drawing/2014/main" id="{019E2450-727C-5F8C-E55D-223CCB11F23B}"/>
              </a:ext>
            </a:extLst>
          </p:cNvPr>
          <p:cNvSpPr>
            <a:spLocks noGrp="1" noChangeArrowheads="1"/>
          </p:cNvSpPr>
          <p:nvPr>
            <p:ph type="body" sz="quarter" idx="10"/>
          </p:nvPr>
        </p:nvSpPr>
        <p:spPr>
          <a:xfrm>
            <a:off x="623888" y="2808288"/>
            <a:ext cx="7885112" cy="1397000"/>
          </a:xfrm>
        </p:spPr>
        <p:txBody>
          <a:bodyPr/>
          <a:lstStyle/>
          <a:p>
            <a:r>
              <a:rPr lang="en-US" altLang="en-US" dirty="0"/>
              <a:t>K20 Center</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Title 3">
            <a:extLst>
              <a:ext uri="{FF2B5EF4-FFF2-40B4-BE49-F238E27FC236}">
                <a16:creationId xmlns:a16="http://schemas.microsoft.com/office/drawing/2014/main" id="{1C1DB67A-4418-8D73-6089-D989CE677E90}"/>
              </a:ext>
            </a:extLst>
          </p:cNvPr>
          <p:cNvSpPr>
            <a:spLocks noGrp="1" noChangeArrowheads="1"/>
          </p:cNvSpPr>
          <p:nvPr>
            <p:ph type="title"/>
          </p:nvPr>
        </p:nvSpPr>
        <p:spPr>
          <a:xfrm>
            <a:off x="623888" y="560388"/>
            <a:ext cx="7886700" cy="2139950"/>
          </a:xfrm>
        </p:spPr>
        <p:txBody>
          <a:bodyPr/>
          <a:lstStyle/>
          <a:p>
            <a:r>
              <a:rPr lang="en-US" altLang="en-US" dirty="0"/>
              <a:t>Essential Question</a:t>
            </a:r>
          </a:p>
        </p:txBody>
      </p:sp>
      <p:sp>
        <p:nvSpPr>
          <p:cNvPr id="23554" name="Text Placeholder 4">
            <a:extLst>
              <a:ext uri="{FF2B5EF4-FFF2-40B4-BE49-F238E27FC236}">
                <a16:creationId xmlns:a16="http://schemas.microsoft.com/office/drawing/2014/main" id="{F01DC99E-0FC2-0634-50E3-612982742493}"/>
              </a:ext>
            </a:extLst>
          </p:cNvPr>
          <p:cNvSpPr>
            <a:spLocks noGrp="1" noChangeArrowheads="1"/>
          </p:cNvSpPr>
          <p:nvPr>
            <p:ph type="body" sz="quarter" idx="10"/>
          </p:nvPr>
        </p:nvSpPr>
        <p:spPr>
          <a:xfrm>
            <a:off x="623888" y="2808288"/>
            <a:ext cx="7885112" cy="1397000"/>
          </a:xfrm>
        </p:spPr>
        <p:txBody>
          <a:bodyPr/>
          <a:lstStyle/>
          <a:p>
            <a:pPr marL="64008" indent="0">
              <a:buNone/>
            </a:pPr>
            <a:r>
              <a:rPr lang="en-US" altLang="en-US" dirty="0"/>
              <a:t>What does cognitive engagement look like and what are strategies that support it?</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Title 3">
            <a:extLst>
              <a:ext uri="{FF2B5EF4-FFF2-40B4-BE49-F238E27FC236}">
                <a16:creationId xmlns:a16="http://schemas.microsoft.com/office/drawing/2014/main" id="{7A133F9F-8BD4-BFCE-947E-74745460EF13}"/>
              </a:ext>
            </a:extLst>
          </p:cNvPr>
          <p:cNvSpPr>
            <a:spLocks noGrp="1" noChangeArrowheads="1"/>
          </p:cNvSpPr>
          <p:nvPr>
            <p:ph type="title"/>
          </p:nvPr>
        </p:nvSpPr>
        <p:spPr>
          <a:xfrm>
            <a:off x="623888" y="560388"/>
            <a:ext cx="7886700" cy="2139950"/>
          </a:xfrm>
        </p:spPr>
        <p:txBody>
          <a:bodyPr/>
          <a:lstStyle/>
          <a:p>
            <a:r>
              <a:rPr lang="en-US" altLang="en-US" dirty="0"/>
              <a:t>Learning Objectives</a:t>
            </a:r>
          </a:p>
        </p:txBody>
      </p:sp>
      <p:sp>
        <p:nvSpPr>
          <p:cNvPr id="5" name="Text Placeholder 4">
            <a:extLst>
              <a:ext uri="{FF2B5EF4-FFF2-40B4-BE49-F238E27FC236}">
                <a16:creationId xmlns:a16="http://schemas.microsoft.com/office/drawing/2014/main" id="{4928C0DD-EBA7-945F-414B-0577DA3BB329}"/>
              </a:ext>
            </a:extLst>
          </p:cNvPr>
          <p:cNvSpPr>
            <a:spLocks noGrp="1"/>
          </p:cNvSpPr>
          <p:nvPr>
            <p:ph type="body" sz="quarter" idx="10"/>
          </p:nvPr>
        </p:nvSpPr>
        <p:spPr>
          <a:xfrm>
            <a:off x="623887" y="2808288"/>
            <a:ext cx="8032218" cy="1397000"/>
          </a:xfrm>
        </p:spPr>
        <p:txBody>
          <a:bodyPr rtlCol="0">
            <a:normAutofit fontScale="92500"/>
          </a:bodyPr>
          <a:lstStyle/>
          <a:p>
            <a:pPr marL="578358" indent="-514350" fontAlgn="auto">
              <a:spcAft>
                <a:spcPts val="0"/>
              </a:spcAft>
              <a:buFont typeface="+mj-lt"/>
              <a:buAutoNum type="arabicPeriod"/>
              <a:defRPr/>
            </a:pPr>
            <a:r>
              <a:rPr lang="en-US" dirty="0"/>
              <a:t>Summarize the aspects of student cognitive engagement.</a:t>
            </a:r>
          </a:p>
          <a:p>
            <a:pPr marL="578358" indent="-514350" fontAlgn="auto">
              <a:spcAft>
                <a:spcPts val="0"/>
              </a:spcAft>
              <a:buFont typeface="+mj-lt"/>
              <a:buAutoNum type="arabicPeriod"/>
              <a:defRPr/>
            </a:pPr>
            <a:r>
              <a:rPr lang="en-US" dirty="0"/>
              <a:t>Analyze factors contributing to cognitive engagement.</a:t>
            </a:r>
          </a:p>
          <a:p>
            <a:pPr marL="578358" indent="-514350" fontAlgn="auto">
              <a:spcAft>
                <a:spcPts val="0"/>
              </a:spcAft>
              <a:buFont typeface="+mj-lt"/>
              <a:buAutoNum type="arabicPeriod"/>
              <a:defRPr/>
            </a:pPr>
            <a:r>
              <a:rPr lang="en-US" dirty="0"/>
              <a:t>Generate strategies for improving student engagement.</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411CD8-D9BB-BC4B-FD94-B6149C8A5AC7}"/>
              </a:ext>
            </a:extLst>
          </p:cNvPr>
          <p:cNvSpPr>
            <a:spLocks noGrp="1"/>
          </p:cNvSpPr>
          <p:nvPr>
            <p:ph type="title"/>
          </p:nvPr>
        </p:nvSpPr>
        <p:spPr/>
        <p:txBody>
          <a:bodyPr rtlCol="0">
            <a:normAutofit/>
          </a:bodyPr>
          <a:lstStyle/>
          <a:p>
            <a:pPr fontAlgn="auto">
              <a:spcAft>
                <a:spcPts val="0"/>
              </a:spcAft>
              <a:defRPr/>
            </a:pPr>
            <a:r>
              <a:rPr lang="en-US" dirty="0"/>
              <a:t>Sometimes, Always, or Never	True</a:t>
            </a:r>
          </a:p>
        </p:txBody>
      </p:sp>
      <p:sp>
        <p:nvSpPr>
          <p:cNvPr id="25602" name="Content Placeholder 2">
            <a:extLst>
              <a:ext uri="{FF2B5EF4-FFF2-40B4-BE49-F238E27FC236}">
                <a16:creationId xmlns:a16="http://schemas.microsoft.com/office/drawing/2014/main" id="{67D3FB85-4C05-9AF8-0E54-BE7EB078D8F0}"/>
              </a:ext>
            </a:extLst>
          </p:cNvPr>
          <p:cNvSpPr>
            <a:spLocks noGrp="1" noChangeArrowheads="1"/>
          </p:cNvSpPr>
          <p:nvPr>
            <p:ph idx="4294967295"/>
          </p:nvPr>
        </p:nvSpPr>
        <p:spPr>
          <a:xfrm>
            <a:off x="628650" y="1370013"/>
            <a:ext cx="6057900" cy="3262312"/>
          </a:xfrm>
        </p:spPr>
        <p:txBody>
          <a:bodyPr/>
          <a:lstStyle/>
          <a:p>
            <a:r>
              <a:rPr lang="en-US" altLang="en-US" dirty="0"/>
              <a:t>Let’s categorize statements about student engagement as always, sometimes, or never true.</a:t>
            </a:r>
          </a:p>
          <a:p>
            <a:r>
              <a:rPr lang="en-US" altLang="en-US" dirty="0"/>
              <a:t>As each statement is presented, select the answer that you feel is most correct.</a:t>
            </a:r>
          </a:p>
          <a:p>
            <a:pPr lvl="1"/>
            <a:r>
              <a:rPr lang="en-US" altLang="en-US" dirty="0">
                <a:solidFill>
                  <a:schemeClr val="accent2"/>
                </a:solidFill>
              </a:rPr>
              <a:t>[copy and paste updated </a:t>
            </a:r>
            <a:r>
              <a:rPr lang="en-US" altLang="en-US" dirty="0" err="1">
                <a:solidFill>
                  <a:schemeClr val="accent2"/>
                </a:solidFill>
              </a:rPr>
              <a:t>Mentimeter</a:t>
            </a:r>
            <a:r>
              <a:rPr lang="en-US" altLang="en-US" dirty="0">
                <a:solidFill>
                  <a:schemeClr val="accent2"/>
                </a:solidFill>
              </a:rPr>
              <a:t> link for learners here]</a:t>
            </a:r>
          </a:p>
        </p:txBody>
      </p:sp>
      <p:pic>
        <p:nvPicPr>
          <p:cNvPr id="5" name="Google Shape;114;p26">
            <a:extLst>
              <a:ext uri="{FF2B5EF4-FFF2-40B4-BE49-F238E27FC236}">
                <a16:creationId xmlns:a16="http://schemas.microsoft.com/office/drawing/2014/main" id="{FEAFC06C-8534-B67B-300F-620D12173976}"/>
              </a:ext>
            </a:extLst>
          </p:cNvPr>
          <p:cNvPicPr preferRelativeResize="0"/>
          <p:nvPr/>
        </p:nvPicPr>
        <p:blipFill>
          <a:blip r:embed="rId3">
            <a:alphaModFix/>
          </a:blip>
          <a:stretch>
            <a:fillRect/>
          </a:stretch>
        </p:blipFill>
        <p:spPr>
          <a:xfrm>
            <a:off x="6656938" y="1268413"/>
            <a:ext cx="2020337" cy="2020337"/>
          </a:xfrm>
          <a:prstGeom prst="rect">
            <a:avLst/>
          </a:prstGeom>
          <a:noFill/>
          <a:ln>
            <a:noFill/>
          </a:ln>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89D2199-A444-0718-7391-2E7954A9D487}"/>
            </a:ext>
          </a:extLst>
        </p:cNvPr>
        <p:cNvGrpSpPr/>
        <p:nvPr/>
      </p:nvGrpSpPr>
      <p:grpSpPr>
        <a:xfrm>
          <a:off x="0" y="0"/>
          <a:ext cx="0" cy="0"/>
          <a:chOff x="0" y="0"/>
          <a:chExt cx="0" cy="0"/>
        </a:xfrm>
      </p:grpSpPr>
      <p:sp>
        <p:nvSpPr>
          <p:cNvPr id="25602" name="Content Placeholder 2">
            <a:extLst>
              <a:ext uri="{FF2B5EF4-FFF2-40B4-BE49-F238E27FC236}">
                <a16:creationId xmlns:a16="http://schemas.microsoft.com/office/drawing/2014/main" id="{402D6986-3B28-2C60-73BB-756821211D5D}"/>
              </a:ext>
            </a:extLst>
          </p:cNvPr>
          <p:cNvSpPr>
            <a:spLocks noGrp="1" noChangeArrowheads="1"/>
          </p:cNvSpPr>
          <p:nvPr>
            <p:ph idx="4294967295"/>
          </p:nvPr>
        </p:nvSpPr>
        <p:spPr>
          <a:xfrm>
            <a:off x="3314700" y="4397212"/>
            <a:ext cx="2514600" cy="323850"/>
          </a:xfrm>
        </p:spPr>
        <p:txBody>
          <a:bodyPr/>
          <a:lstStyle/>
          <a:p>
            <a:pPr marL="64008" indent="0">
              <a:buNone/>
            </a:pPr>
            <a:r>
              <a:rPr lang="en-US" altLang="en-US" sz="1800" dirty="0">
                <a:hlinkClick r:id="rId4"/>
              </a:rPr>
              <a:t>Cognitive Engagement</a:t>
            </a:r>
            <a:endParaRPr lang="en-US" altLang="en-US" sz="1800" dirty="0"/>
          </a:p>
        </p:txBody>
      </p:sp>
      <p:pic>
        <p:nvPicPr>
          <p:cNvPr id="2" name="Online Media 1" title="Cognitive Engagement">
            <a:hlinkClick r:id="" action="ppaction://media"/>
            <a:extLst>
              <a:ext uri="{FF2B5EF4-FFF2-40B4-BE49-F238E27FC236}">
                <a16:creationId xmlns:a16="http://schemas.microsoft.com/office/drawing/2014/main" id="{7DD0E703-5713-C62F-318A-42C980B80E5B}"/>
              </a:ext>
            </a:extLst>
          </p:cNvPr>
          <p:cNvPicPr>
            <a:picLocks noRot="1" noChangeAspect="1"/>
          </p:cNvPicPr>
          <p:nvPr>
            <a:videoFile r:link="rId1"/>
          </p:nvPr>
        </p:nvPicPr>
        <p:blipFill>
          <a:blip r:embed="rId5"/>
          <a:stretch>
            <a:fillRect/>
          </a:stretch>
        </p:blipFill>
        <p:spPr>
          <a:xfrm>
            <a:off x="1010465" y="422438"/>
            <a:ext cx="6977193" cy="3941779"/>
          </a:xfrm>
          <a:prstGeom prst="rect">
            <a:avLst/>
          </a:prstGeom>
        </p:spPr>
      </p:pic>
    </p:spTree>
    <p:extLst>
      <p:ext uri="{BB962C8B-B14F-4D97-AF65-F5344CB8AC3E}">
        <p14:creationId xmlns:p14="http://schemas.microsoft.com/office/powerpoint/2010/main" val="36796828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mediacall" presetSubtype="0" fill="hold" nodeType="clickEffect">
                                  <p:stCondLst>
                                    <p:cond delay="0"/>
                                  </p:stCondLst>
                                  <p:childTnLst>
                                    <p:cmd type="call" cmd="playFrom(0.0)">
                                      <p:cBhvr>
                                        <p:cTn id="6" dur="1" fill="hold"/>
                                        <p:tgtEl>
                                          <p:spTgt spid="2"/>
                                        </p:tgtEl>
                                      </p:cBhvr>
                                    </p:cmd>
                                  </p:childTnLst>
                                </p:cTn>
                              </p:par>
                            </p:childTnLst>
                          </p:cTn>
                        </p:par>
                      </p:childTnLst>
                    </p:cTn>
                  </p:par>
                </p:childTnLst>
              </p:cTn>
              <p:prevCondLst>
                <p:cond evt="onPrev" delay="0">
                  <p:tgtEl>
                    <p:sldTgt/>
                  </p:tgtEl>
                </p:cond>
              </p:prevCondLst>
              <p:nextCondLst>
                <p:cond evt="onNext" delay="0">
                  <p:tgtEl>
                    <p:sldTgt/>
                  </p:tgtEl>
                </p:cond>
              </p:nextCondLst>
            </p:seq>
            <p:video>
              <p:cMediaNode vol="80000">
                <p:cTn id="7" fill="hold" display="0">
                  <p:stCondLst>
                    <p:cond delay="indefinite"/>
                  </p:stCondLst>
                </p:cTn>
                <p:tgtEl>
                  <p:spTgt spid="2"/>
                </p:tgtEl>
              </p:cMediaNode>
            </p:video>
            <p:seq concurrent="1" nextAc="seek">
              <p:cTn id="8" restart="whenNotActive" fill="hold" evtFilter="cancelBubble" nodeType="interactiveSeq">
                <p:stCondLst>
                  <p:cond evt="onClick" delay="0">
                    <p:tgtEl>
                      <p:spTgt spid="2"/>
                    </p:tgtEl>
                  </p:cond>
                </p:stCondLst>
                <p:endSync evt="end" delay="0">
                  <p:rtn val="all"/>
                </p:endSync>
                <p:childTnLst>
                  <p:par>
                    <p:cTn id="9" fill="hold">
                      <p:stCondLst>
                        <p:cond delay="0"/>
                      </p:stCondLst>
                      <p:childTnLst>
                        <p:par>
                          <p:cTn id="10" fill="hold">
                            <p:stCondLst>
                              <p:cond delay="0"/>
                            </p:stCondLst>
                            <p:childTnLst>
                              <p:par>
                                <p:cTn id="11" presetID="2" presetClass="mediacall" presetSubtype="0" fill="hold" nodeType="clickEffect">
                                  <p:stCondLst>
                                    <p:cond delay="0"/>
                                  </p:stCondLst>
                                  <p:childTnLst>
                                    <p:cmd type="call" cmd="togglePause">
                                      <p:cBhvr>
                                        <p:cTn id="12" dur="1" fill="hold"/>
                                        <p:tgtEl>
                                          <p:spTgt spid="2"/>
                                        </p:tgtEl>
                                      </p:cBhvr>
                                    </p:cmd>
                                  </p:childTnLst>
                                </p:cTn>
                              </p:par>
                            </p:childTnLst>
                          </p:cTn>
                        </p:par>
                      </p:childTnLst>
                    </p:cTn>
                  </p:par>
                </p:childTnLst>
              </p:cTn>
              <p:nextCondLst>
                <p:cond evt="onClick" delay="0">
                  <p:tgtEl>
                    <p:spTgt spid="2"/>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6A3E22A-9782-B580-F40C-73BF2B9F030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423703D-96B2-B1B6-AAF2-4D21A666D976}"/>
              </a:ext>
            </a:extLst>
          </p:cNvPr>
          <p:cNvSpPr>
            <a:spLocks noGrp="1"/>
          </p:cNvSpPr>
          <p:nvPr>
            <p:ph type="title"/>
          </p:nvPr>
        </p:nvSpPr>
        <p:spPr/>
        <p:txBody>
          <a:bodyPr rtlCol="0">
            <a:normAutofit/>
          </a:bodyPr>
          <a:lstStyle/>
          <a:p>
            <a:pPr fontAlgn="auto">
              <a:spcAft>
                <a:spcPts val="0"/>
              </a:spcAft>
              <a:defRPr/>
            </a:pPr>
            <a:r>
              <a:rPr lang="en-US" dirty="0"/>
              <a:t>Honeycomb Harvest</a:t>
            </a:r>
          </a:p>
        </p:txBody>
      </p:sp>
      <p:sp>
        <p:nvSpPr>
          <p:cNvPr id="25602" name="Content Placeholder 2">
            <a:extLst>
              <a:ext uri="{FF2B5EF4-FFF2-40B4-BE49-F238E27FC236}">
                <a16:creationId xmlns:a16="http://schemas.microsoft.com/office/drawing/2014/main" id="{D165B178-FD87-824D-8149-6242B401173B}"/>
              </a:ext>
            </a:extLst>
          </p:cNvPr>
          <p:cNvSpPr>
            <a:spLocks noGrp="1" noChangeArrowheads="1"/>
          </p:cNvSpPr>
          <p:nvPr>
            <p:ph idx="4294967295"/>
          </p:nvPr>
        </p:nvSpPr>
        <p:spPr>
          <a:xfrm>
            <a:off x="628650" y="1370013"/>
            <a:ext cx="5000625" cy="3262312"/>
          </a:xfrm>
        </p:spPr>
        <p:txBody>
          <a:bodyPr/>
          <a:lstStyle/>
          <a:p>
            <a:r>
              <a:rPr lang="en-US" dirty="0"/>
              <a:t>Move the honeycombs so that the sides touch where you see relationships between the concepts provided.</a:t>
            </a:r>
          </a:p>
          <a:p>
            <a:pPr lvl="1"/>
            <a:r>
              <a:rPr lang="en-US" altLang="en-US" dirty="0"/>
              <a:t>Activity: </a:t>
            </a:r>
            <a:r>
              <a:rPr lang="en-US" altLang="en-US" dirty="0">
                <a:solidFill>
                  <a:schemeClr val="accent2"/>
                </a:solidFill>
                <a:hlinkClick r:id="rId3" action="ppaction://hlinkfile"/>
              </a:rPr>
              <a:t>k20.ou.edu/</a:t>
            </a:r>
            <a:r>
              <a:rPr lang="en-US" altLang="en-US" dirty="0" err="1">
                <a:solidFill>
                  <a:schemeClr val="accent2"/>
                </a:solidFill>
                <a:hlinkClick r:id="rId3" action="ppaction://hlinkfile"/>
              </a:rPr>
              <a:t>hhce</a:t>
            </a:r>
            <a:r>
              <a:rPr lang="en-US" altLang="en-US" dirty="0">
                <a:solidFill>
                  <a:schemeClr val="accent2"/>
                </a:solidFill>
                <a:hlinkClick r:id="rId3" action="ppaction://hlinkfile"/>
              </a:rPr>
              <a:t> </a:t>
            </a:r>
            <a:endParaRPr lang="en-US" altLang="en-US" dirty="0">
              <a:solidFill>
                <a:schemeClr val="accent2"/>
              </a:solidFill>
            </a:endParaRPr>
          </a:p>
        </p:txBody>
      </p:sp>
      <p:pic>
        <p:nvPicPr>
          <p:cNvPr id="4" name="Google Shape;127;p28">
            <a:extLst>
              <a:ext uri="{FF2B5EF4-FFF2-40B4-BE49-F238E27FC236}">
                <a16:creationId xmlns:a16="http://schemas.microsoft.com/office/drawing/2014/main" id="{964EF681-934B-EC24-6042-D1E22F061AD0}"/>
              </a:ext>
            </a:extLst>
          </p:cNvPr>
          <p:cNvPicPr preferRelativeResize="0"/>
          <p:nvPr/>
        </p:nvPicPr>
        <p:blipFill rotWithShape="1">
          <a:blip r:embed="rId4">
            <a:alphaModFix/>
          </a:blip>
          <a:srcRect/>
          <a:stretch/>
        </p:blipFill>
        <p:spPr>
          <a:xfrm>
            <a:off x="5727700" y="960406"/>
            <a:ext cx="2707981" cy="2707981"/>
          </a:xfrm>
          <a:prstGeom prst="rect">
            <a:avLst/>
          </a:prstGeom>
          <a:noFill/>
          <a:ln>
            <a:noFill/>
          </a:ln>
        </p:spPr>
      </p:pic>
    </p:spTree>
    <p:extLst>
      <p:ext uri="{BB962C8B-B14F-4D97-AF65-F5344CB8AC3E}">
        <p14:creationId xmlns:p14="http://schemas.microsoft.com/office/powerpoint/2010/main" val="128165589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16BDD17-F988-F902-4593-9C3C76D5B11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26DA7CA-46A4-A7A8-52F8-3FD43BCB4554}"/>
              </a:ext>
            </a:extLst>
          </p:cNvPr>
          <p:cNvSpPr>
            <a:spLocks noGrp="1"/>
          </p:cNvSpPr>
          <p:nvPr>
            <p:ph type="title"/>
          </p:nvPr>
        </p:nvSpPr>
        <p:spPr/>
        <p:txBody>
          <a:bodyPr rtlCol="0">
            <a:normAutofit/>
          </a:bodyPr>
          <a:lstStyle/>
          <a:p>
            <a:pPr fontAlgn="auto">
              <a:spcAft>
                <a:spcPts val="0"/>
              </a:spcAft>
              <a:defRPr/>
            </a:pPr>
            <a:r>
              <a:rPr lang="en-US" dirty="0"/>
              <a:t>Analyzing Scenarios</a:t>
            </a:r>
          </a:p>
        </p:txBody>
      </p:sp>
      <p:sp>
        <p:nvSpPr>
          <p:cNvPr id="25602" name="Content Placeholder 2">
            <a:extLst>
              <a:ext uri="{FF2B5EF4-FFF2-40B4-BE49-F238E27FC236}">
                <a16:creationId xmlns:a16="http://schemas.microsoft.com/office/drawing/2014/main" id="{BD208ED1-4787-A52A-48FF-6C06CC6BE2BB}"/>
              </a:ext>
            </a:extLst>
          </p:cNvPr>
          <p:cNvSpPr>
            <a:spLocks noGrp="1" noChangeArrowheads="1"/>
          </p:cNvSpPr>
          <p:nvPr>
            <p:ph idx="4294967295"/>
          </p:nvPr>
        </p:nvSpPr>
        <p:spPr/>
        <p:txBody>
          <a:bodyPr/>
          <a:lstStyle/>
          <a:p>
            <a:pPr marL="64008" indent="0">
              <a:buNone/>
            </a:pPr>
            <a:r>
              <a:rPr lang="en-US" dirty="0"/>
              <a:t>As you read, think about the statements in the Honeycomb Harvest for cognitive engagement.</a:t>
            </a:r>
            <a:endParaRPr lang="en-US" altLang="en-US" dirty="0"/>
          </a:p>
          <a:p>
            <a:r>
              <a:rPr lang="en-US" altLang="en-US" dirty="0"/>
              <a:t>Is there one or two that stand out as key indicators of the struggle in this scenario?</a:t>
            </a:r>
          </a:p>
          <a:p>
            <a:r>
              <a:rPr lang="en-US" dirty="0"/>
              <a:t>What is the role of cognitive engagement in your scenario?</a:t>
            </a:r>
            <a:endParaRPr lang="en-US" altLang="en-US" dirty="0"/>
          </a:p>
        </p:txBody>
      </p:sp>
    </p:spTree>
    <p:extLst>
      <p:ext uri="{BB962C8B-B14F-4D97-AF65-F5344CB8AC3E}">
        <p14:creationId xmlns:p14="http://schemas.microsoft.com/office/powerpoint/2010/main" val="386486416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Content Placeholder 2">
            <a:extLst>
              <a:ext uri="{FF2B5EF4-FFF2-40B4-BE49-F238E27FC236}">
                <a16:creationId xmlns:a16="http://schemas.microsoft.com/office/drawing/2014/main" id="{62E2766A-1A80-E98E-7D6E-D43DD8E58674}"/>
              </a:ext>
            </a:extLst>
          </p:cNvPr>
          <p:cNvSpPr>
            <a:spLocks noGrp="1" noChangeArrowheads="1"/>
          </p:cNvSpPr>
          <p:nvPr>
            <p:ph sz="half" idx="1"/>
          </p:nvPr>
        </p:nvSpPr>
        <p:spPr>
          <a:xfrm>
            <a:off x="628649" y="1521475"/>
            <a:ext cx="3771901" cy="2965738"/>
          </a:xfrm>
        </p:spPr>
        <p:txBody>
          <a:bodyPr/>
          <a:lstStyle/>
          <a:p>
            <a:pPr marL="64008" indent="0">
              <a:buNone/>
            </a:pPr>
            <a:r>
              <a:rPr lang="en-US" altLang="en-US" b="1" dirty="0"/>
              <a:t>Cognitive Engagement</a:t>
            </a:r>
          </a:p>
          <a:p>
            <a:pPr marL="578358" indent="-514350">
              <a:buFont typeface="+mj-lt"/>
              <a:buAutoNum type="arabicPeriod"/>
            </a:pPr>
            <a:r>
              <a:rPr lang="en-US" altLang="en-US" sz="1600" dirty="0"/>
              <a:t>I try to match what I already know with things I am trying to learn for school.</a:t>
            </a:r>
          </a:p>
          <a:p>
            <a:pPr marL="578358" indent="-514350">
              <a:buFont typeface="+mj-lt"/>
              <a:buAutoNum type="arabicPeriod"/>
            </a:pPr>
            <a:r>
              <a:rPr lang="en-US" sz="1600" dirty="0"/>
              <a:t>I try to think through topics and decide what I’m supposed to learn from them.</a:t>
            </a:r>
          </a:p>
          <a:p>
            <a:pPr marL="578358" indent="-514350">
              <a:buFont typeface="+mj-lt"/>
              <a:buAutoNum type="arabicPeriod"/>
            </a:pPr>
            <a:r>
              <a:rPr lang="en-US" sz="1600" dirty="0"/>
              <a:t>When learning new information, I try to put ideas in my own words.</a:t>
            </a:r>
          </a:p>
          <a:p>
            <a:pPr marL="578358" indent="-514350">
              <a:buFont typeface="+mj-lt"/>
              <a:buAutoNum type="arabicPeriod"/>
            </a:pPr>
            <a:r>
              <a:rPr lang="en-US" sz="1600" dirty="0"/>
              <a:t>When I study, I figure out how the information might be useful in the real world. </a:t>
            </a:r>
          </a:p>
          <a:p>
            <a:pPr marL="578358" indent="-514350">
              <a:buFont typeface="+mj-lt"/>
              <a:buAutoNum type="arabicPeriod"/>
            </a:pPr>
            <a:endParaRPr lang="en-US" altLang="en-US" sz="1800" dirty="0"/>
          </a:p>
        </p:txBody>
      </p:sp>
      <p:sp>
        <p:nvSpPr>
          <p:cNvPr id="5" name="Title 1">
            <a:extLst>
              <a:ext uri="{FF2B5EF4-FFF2-40B4-BE49-F238E27FC236}">
                <a16:creationId xmlns:a16="http://schemas.microsoft.com/office/drawing/2014/main" id="{FC44073A-842E-8DF8-52C5-C99EC30612F9}"/>
              </a:ext>
            </a:extLst>
          </p:cNvPr>
          <p:cNvSpPr txBox="1">
            <a:spLocks/>
          </p:cNvSpPr>
          <p:nvPr/>
        </p:nvSpPr>
        <p:spPr bwMode="auto">
          <a:xfrm>
            <a:off x="628649" y="576262"/>
            <a:ext cx="8239125" cy="993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b" anchorCtr="0" compatLnSpc="1">
            <a:prstTxWarp prst="textNoShape">
              <a:avLst/>
            </a:prstTxWarp>
            <a:noAutofit/>
          </a:bodyPr>
          <a:lstStyle>
            <a:lvl1pPr algn="l" rtl="0" eaLnBrk="1" fontAlgn="base" hangingPunct="1">
              <a:lnSpc>
                <a:spcPct val="90000"/>
              </a:lnSpc>
              <a:spcBef>
                <a:spcPct val="0"/>
              </a:spcBef>
              <a:spcAft>
                <a:spcPct val="0"/>
              </a:spcAft>
              <a:defRPr sz="3600" kern="1200">
                <a:solidFill>
                  <a:schemeClr val="accent3"/>
                </a:solidFill>
                <a:latin typeface="Calibri" panose="020F0502020204030204" pitchFamily="34" charset="0"/>
                <a:ea typeface="+mj-ea"/>
                <a:cs typeface="Calibri" panose="020F0502020204030204" pitchFamily="34" charset="0"/>
              </a:defRPr>
            </a:lvl1pPr>
            <a:lvl2pPr algn="l" rtl="0" eaLnBrk="1" fontAlgn="base" hangingPunct="1">
              <a:lnSpc>
                <a:spcPct val="90000"/>
              </a:lnSpc>
              <a:spcBef>
                <a:spcPct val="0"/>
              </a:spcBef>
              <a:spcAft>
                <a:spcPct val="0"/>
              </a:spcAft>
              <a:defRPr sz="3600">
                <a:solidFill>
                  <a:schemeClr val="tx1"/>
                </a:solidFill>
                <a:latin typeface="Calibri" panose="020F0502020204030204" pitchFamily="34" charset="0"/>
                <a:cs typeface="Calibri" panose="020F0502020204030204" pitchFamily="34" charset="0"/>
              </a:defRPr>
            </a:lvl2pPr>
            <a:lvl3pPr algn="l" rtl="0" eaLnBrk="1" fontAlgn="base" hangingPunct="1">
              <a:lnSpc>
                <a:spcPct val="90000"/>
              </a:lnSpc>
              <a:spcBef>
                <a:spcPct val="0"/>
              </a:spcBef>
              <a:spcAft>
                <a:spcPct val="0"/>
              </a:spcAft>
              <a:defRPr sz="3600">
                <a:solidFill>
                  <a:schemeClr val="tx1"/>
                </a:solidFill>
                <a:latin typeface="Calibri" panose="020F0502020204030204" pitchFamily="34" charset="0"/>
                <a:cs typeface="Calibri" panose="020F0502020204030204" pitchFamily="34" charset="0"/>
              </a:defRPr>
            </a:lvl3pPr>
            <a:lvl4pPr algn="l" rtl="0" eaLnBrk="1" fontAlgn="base" hangingPunct="1">
              <a:lnSpc>
                <a:spcPct val="90000"/>
              </a:lnSpc>
              <a:spcBef>
                <a:spcPct val="0"/>
              </a:spcBef>
              <a:spcAft>
                <a:spcPct val="0"/>
              </a:spcAft>
              <a:defRPr sz="3600">
                <a:solidFill>
                  <a:schemeClr val="tx1"/>
                </a:solidFill>
                <a:latin typeface="Calibri" panose="020F0502020204030204" pitchFamily="34" charset="0"/>
                <a:cs typeface="Calibri" panose="020F0502020204030204" pitchFamily="34" charset="0"/>
              </a:defRPr>
            </a:lvl4pPr>
            <a:lvl5pPr algn="l" rtl="0" eaLnBrk="1" fontAlgn="base" hangingPunct="1">
              <a:lnSpc>
                <a:spcPct val="90000"/>
              </a:lnSpc>
              <a:spcBef>
                <a:spcPct val="0"/>
              </a:spcBef>
              <a:spcAft>
                <a:spcPct val="0"/>
              </a:spcAft>
              <a:defRPr sz="3600">
                <a:solidFill>
                  <a:schemeClr val="tx1"/>
                </a:solidFill>
                <a:latin typeface="Calibri" panose="020F0502020204030204" pitchFamily="34" charset="0"/>
                <a:cs typeface="Calibri" panose="020F0502020204030204" pitchFamily="34" charset="0"/>
              </a:defRPr>
            </a:lvl5pPr>
            <a:lvl6pPr marL="457200" algn="l" rtl="0" eaLnBrk="1" fontAlgn="base" hangingPunct="1">
              <a:lnSpc>
                <a:spcPct val="90000"/>
              </a:lnSpc>
              <a:spcBef>
                <a:spcPct val="0"/>
              </a:spcBef>
              <a:spcAft>
                <a:spcPct val="0"/>
              </a:spcAft>
              <a:defRPr sz="3600">
                <a:solidFill>
                  <a:schemeClr val="tx1"/>
                </a:solidFill>
                <a:latin typeface="Calibri" panose="020F0502020204030204" pitchFamily="34" charset="0"/>
                <a:cs typeface="Calibri" panose="020F0502020204030204" pitchFamily="34" charset="0"/>
              </a:defRPr>
            </a:lvl6pPr>
            <a:lvl7pPr marL="914400" algn="l" rtl="0" eaLnBrk="1" fontAlgn="base" hangingPunct="1">
              <a:lnSpc>
                <a:spcPct val="90000"/>
              </a:lnSpc>
              <a:spcBef>
                <a:spcPct val="0"/>
              </a:spcBef>
              <a:spcAft>
                <a:spcPct val="0"/>
              </a:spcAft>
              <a:defRPr sz="3600">
                <a:solidFill>
                  <a:schemeClr val="tx1"/>
                </a:solidFill>
                <a:latin typeface="Calibri" panose="020F0502020204030204" pitchFamily="34" charset="0"/>
                <a:cs typeface="Calibri" panose="020F0502020204030204" pitchFamily="34" charset="0"/>
              </a:defRPr>
            </a:lvl7pPr>
            <a:lvl8pPr marL="1371600" algn="l" rtl="0" eaLnBrk="1" fontAlgn="base" hangingPunct="1">
              <a:lnSpc>
                <a:spcPct val="90000"/>
              </a:lnSpc>
              <a:spcBef>
                <a:spcPct val="0"/>
              </a:spcBef>
              <a:spcAft>
                <a:spcPct val="0"/>
              </a:spcAft>
              <a:defRPr sz="3600">
                <a:solidFill>
                  <a:schemeClr val="tx1"/>
                </a:solidFill>
                <a:latin typeface="Calibri" panose="020F0502020204030204" pitchFamily="34" charset="0"/>
                <a:cs typeface="Calibri" panose="020F0502020204030204" pitchFamily="34" charset="0"/>
              </a:defRPr>
            </a:lvl8pPr>
            <a:lvl9pPr marL="1828800" algn="l" rtl="0" eaLnBrk="1" fontAlgn="base" hangingPunct="1">
              <a:lnSpc>
                <a:spcPct val="90000"/>
              </a:lnSpc>
              <a:spcBef>
                <a:spcPct val="0"/>
              </a:spcBef>
              <a:spcAft>
                <a:spcPct val="0"/>
              </a:spcAft>
              <a:defRPr sz="3600">
                <a:solidFill>
                  <a:schemeClr val="tx1"/>
                </a:solidFill>
                <a:latin typeface="Calibri" panose="020F0502020204030204" pitchFamily="34" charset="0"/>
                <a:cs typeface="Calibri" panose="020F0502020204030204" pitchFamily="34" charset="0"/>
              </a:defRPr>
            </a:lvl9pPr>
          </a:lstStyle>
          <a:p>
            <a:pPr fontAlgn="auto">
              <a:spcAft>
                <a:spcPts val="0"/>
              </a:spcAft>
              <a:defRPr/>
            </a:pPr>
            <a:r>
              <a:rPr lang="en-US" dirty="0"/>
              <a:t>KISSCE </a:t>
            </a:r>
            <a:br>
              <a:rPr lang="en-US" dirty="0"/>
            </a:br>
            <a:r>
              <a:rPr lang="en-US" sz="2200" dirty="0">
                <a:solidFill>
                  <a:schemeClr val="accent2"/>
                </a:solidFill>
              </a:rPr>
              <a:t>(K20 Inventory for Student School and Career Engagement)</a:t>
            </a:r>
          </a:p>
        </p:txBody>
      </p:sp>
      <p:sp>
        <p:nvSpPr>
          <p:cNvPr id="2" name="Content Placeholder 2">
            <a:extLst>
              <a:ext uri="{FF2B5EF4-FFF2-40B4-BE49-F238E27FC236}">
                <a16:creationId xmlns:a16="http://schemas.microsoft.com/office/drawing/2014/main" id="{5A240630-F2D8-56F6-6C7C-F7DB13B2BC45}"/>
              </a:ext>
            </a:extLst>
          </p:cNvPr>
          <p:cNvSpPr txBox="1">
            <a:spLocks noChangeArrowheads="1"/>
          </p:cNvSpPr>
          <p:nvPr/>
        </p:nvSpPr>
        <p:spPr bwMode="auto">
          <a:xfrm>
            <a:off x="4518026" y="1629425"/>
            <a:ext cx="3771901" cy="29657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457200" indent="-393192" algn="l" rtl="0" eaLnBrk="1" fontAlgn="base" hangingPunct="1">
              <a:spcBef>
                <a:spcPts val="520"/>
              </a:spcBef>
              <a:spcAft>
                <a:spcPct val="0"/>
              </a:spcAft>
              <a:buClr>
                <a:srgbClr val="971D20"/>
              </a:buClr>
              <a:buSzPct val="100000"/>
              <a:buFont typeface="System Font Regular"/>
              <a:buChar char="●"/>
              <a:defRPr sz="2600" kern="1200">
                <a:solidFill>
                  <a:schemeClr val="tx1"/>
                </a:solidFill>
                <a:latin typeface="Calibri" panose="020F0502020204030204" pitchFamily="34" charset="0"/>
                <a:ea typeface="+mn-ea"/>
                <a:cs typeface="Calibri" panose="020F0502020204030204" pitchFamily="34" charset="0"/>
              </a:defRPr>
            </a:lvl1pPr>
            <a:lvl2pPr marL="914400" indent="-356616" algn="l" rtl="0" eaLnBrk="1" fontAlgn="base" hangingPunct="1">
              <a:spcBef>
                <a:spcPts val="400"/>
              </a:spcBef>
              <a:spcAft>
                <a:spcPct val="0"/>
              </a:spcAft>
              <a:buClr>
                <a:schemeClr val="accent1"/>
              </a:buClr>
              <a:buFont typeface="Courier New" panose="02070309020205020404" pitchFamily="49" charset="0"/>
              <a:buChar char="o"/>
              <a:defRPr sz="2600" kern="1200">
                <a:solidFill>
                  <a:schemeClr val="tx1"/>
                </a:solidFill>
                <a:latin typeface="Calibri" panose="020F0502020204030204" pitchFamily="34" charset="0"/>
                <a:ea typeface="+mn-ea"/>
                <a:cs typeface="Calibri" panose="020F0502020204030204" pitchFamily="34" charset="0"/>
              </a:defRPr>
            </a:lvl2pPr>
            <a:lvl3pPr marL="1371600" indent="-338328" algn="l" rtl="0" eaLnBrk="1" fontAlgn="base" hangingPunct="1">
              <a:spcBef>
                <a:spcPts val="340"/>
              </a:spcBef>
              <a:spcAft>
                <a:spcPct val="0"/>
              </a:spcAft>
              <a:buClr>
                <a:srgbClr val="E8BF3C"/>
              </a:buClr>
              <a:buFont typeface="Wingdings" pitchFamily="2" charset="2"/>
              <a:buChar char="§"/>
              <a:defRPr sz="2600" kern="1200">
                <a:solidFill>
                  <a:schemeClr val="tx1"/>
                </a:solidFill>
                <a:latin typeface="Calibri" panose="020F0502020204030204" pitchFamily="34" charset="0"/>
                <a:ea typeface="+mn-ea"/>
                <a:cs typeface="Calibri" panose="020F0502020204030204" pitchFamily="34" charset="0"/>
              </a:defRPr>
            </a:lvl3pPr>
            <a:lvl4pPr marL="1828800" indent="-320040" algn="l" rtl="0" eaLnBrk="1" fontAlgn="base" hangingPunct="1">
              <a:lnSpc>
                <a:spcPct val="90000"/>
              </a:lnSpc>
              <a:spcBef>
                <a:spcPts val="300"/>
              </a:spcBef>
              <a:spcAft>
                <a:spcPct val="0"/>
              </a:spcAft>
              <a:buClr>
                <a:srgbClr val="971D20"/>
              </a:buClr>
              <a:buFont typeface="Arial" panose="020B0604020202020204" pitchFamily="34" charset="0"/>
              <a:buChar char="•"/>
              <a:defRPr sz="2600" kern="1200">
                <a:solidFill>
                  <a:schemeClr val="tx1"/>
                </a:solidFill>
                <a:latin typeface="Calibri" panose="020F0502020204030204" pitchFamily="34" charset="0"/>
                <a:ea typeface="+mn-ea"/>
                <a:cs typeface="Calibri" panose="020F0502020204030204" pitchFamily="34" charset="0"/>
              </a:defRPr>
            </a:lvl4pPr>
            <a:lvl5pPr marL="2286000" indent="-310896" algn="l" rtl="0" eaLnBrk="1" fontAlgn="base" hangingPunct="1">
              <a:lnSpc>
                <a:spcPct val="90000"/>
              </a:lnSpc>
              <a:spcBef>
                <a:spcPts val="270"/>
              </a:spcBef>
              <a:spcAft>
                <a:spcPct val="0"/>
              </a:spcAft>
              <a:buClr>
                <a:schemeClr val="accent1"/>
              </a:buClr>
              <a:buSzPct val="80000"/>
              <a:buFont typeface="Courier New" panose="02070309020205020404" pitchFamily="49" charset="0"/>
              <a:buChar char="o"/>
              <a:defRPr sz="2600" kern="1200">
                <a:solidFill>
                  <a:schemeClr val="tx1"/>
                </a:solidFill>
                <a:latin typeface="Calibri" panose="020F0502020204030204" pitchFamily="34" charset="0"/>
                <a:ea typeface="+mn-ea"/>
                <a:cs typeface="Calibri" panose="020F050202020403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578358" indent="-514350">
              <a:buFont typeface="+mj-lt"/>
              <a:buAutoNum type="arabicPeriod" startAt="5"/>
            </a:pPr>
            <a:r>
              <a:rPr lang="en-US" altLang="en-US" sz="1600" dirty="0"/>
              <a:t>When studying, I try to combine different pieces of information from course material in new ways. </a:t>
            </a:r>
          </a:p>
          <a:p>
            <a:pPr marL="578358" indent="-514350">
              <a:buFont typeface="+mj-lt"/>
              <a:buAutoNum type="arabicPeriod" startAt="5"/>
            </a:pPr>
            <a:r>
              <a:rPr lang="en-US" sz="1600" dirty="0"/>
              <a:t>When learning things for school, I often try to associate them with what I learned in other classes. </a:t>
            </a:r>
          </a:p>
          <a:p>
            <a:pPr marL="578358" indent="-514350">
              <a:buFont typeface="+mj-lt"/>
              <a:buAutoNum type="arabicPeriod" startAt="5"/>
            </a:pPr>
            <a:r>
              <a:rPr lang="en-US" sz="1600" dirty="0"/>
              <a:t>I try to see similarities and differences between things I am learning for school. </a:t>
            </a:r>
          </a:p>
          <a:p>
            <a:pPr lvl="0" indent="-336550">
              <a:spcBef>
                <a:spcPts val="1000"/>
              </a:spcBef>
              <a:spcAft>
                <a:spcPts val="0"/>
              </a:spcAft>
              <a:buSzPts val="1700"/>
              <a:buAutoNum type="arabicPeriod" startAt="5"/>
            </a:pPr>
            <a:r>
              <a:rPr lang="en-US" sz="1600" dirty="0"/>
              <a:t>I make up my own examples.</a:t>
            </a:r>
          </a:p>
          <a:p>
            <a:pPr marL="64008" indent="0">
              <a:buNone/>
            </a:pPr>
            <a:endParaRPr lang="en-US" altLang="en-US" sz="1800" dirty="0"/>
          </a:p>
        </p:txBody>
      </p:sp>
    </p:spTree>
  </p:cSld>
  <p:clrMapOvr>
    <a:masterClrMapping/>
  </p:clrMapOvr>
</p:sld>
</file>

<file path=ppt/theme/theme1.xml><?xml version="1.0" encoding="utf-8"?>
<a:theme xmlns:a="http://schemas.openxmlformats.org/drawingml/2006/main" name="Custom Design">
  <a:themeElements>
    <a:clrScheme name="LEARN 2025">
      <a:dk1>
        <a:srgbClr val="000000"/>
      </a:dk1>
      <a:lt1>
        <a:srgbClr val="FFFFFF"/>
      </a:lt1>
      <a:dk2>
        <a:srgbClr val="595959"/>
      </a:dk2>
      <a:lt2>
        <a:srgbClr val="EEEEEE"/>
      </a:lt2>
      <a:accent1>
        <a:srgbClr val="285782"/>
      </a:accent1>
      <a:accent2>
        <a:srgbClr val="008CC9"/>
      </a:accent2>
      <a:accent3>
        <a:srgbClr val="971D20"/>
      </a:accent3>
      <a:accent4>
        <a:srgbClr val="E8BF3C"/>
      </a:accent4>
      <a:accent5>
        <a:srgbClr val="D30F7F"/>
      </a:accent5>
      <a:accent6>
        <a:srgbClr val="FFFFFF"/>
      </a:accent6>
      <a:hlink>
        <a:srgbClr val="288AC3"/>
      </a:hlink>
      <a:folHlink>
        <a:srgbClr val="288AC3"/>
      </a:folHlink>
    </a:clrScheme>
    <a:fontScheme name="Office 2007 - 2010">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Presentation2" id="{7CD69D3D-9E24-4AE7-A6A6-95472C009F98}" vid="{02DC2DEC-ED14-46D2-92D2-CE7973B77C9B}"/>
    </a:ext>
  </a:extLst>
</a:theme>
</file>

<file path=ppt/theme/theme2.xml><?xml version="1.0" encoding="utf-8"?>
<a:theme xmlns:a="http://schemas.openxmlformats.org/drawingml/2006/main" name="1_Custom Design">
  <a:themeElements>
    <a:clrScheme name="LEARN 2025">
      <a:dk1>
        <a:srgbClr val="000000"/>
      </a:dk1>
      <a:lt1>
        <a:srgbClr val="FFFFFF"/>
      </a:lt1>
      <a:dk2>
        <a:srgbClr val="595959"/>
      </a:dk2>
      <a:lt2>
        <a:srgbClr val="EEEEEE"/>
      </a:lt2>
      <a:accent1>
        <a:srgbClr val="285782"/>
      </a:accent1>
      <a:accent2>
        <a:srgbClr val="008CC9"/>
      </a:accent2>
      <a:accent3>
        <a:srgbClr val="971D20"/>
      </a:accent3>
      <a:accent4>
        <a:srgbClr val="E8BF3C"/>
      </a:accent4>
      <a:accent5>
        <a:srgbClr val="D30F7F"/>
      </a:accent5>
      <a:accent6>
        <a:srgbClr val="FFFFFF"/>
      </a:accent6>
      <a:hlink>
        <a:srgbClr val="288AC3"/>
      </a:hlink>
      <a:folHlink>
        <a:srgbClr val="288AC3"/>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Presentation2" id="{7CD69D3D-9E24-4AE7-A6A6-95472C009F98}" vid="{92F950AD-31EE-4ABC-AB96-5F978758D647}"/>
    </a:ext>
  </a:extLst>
</a:theme>
</file>

<file path=ppt/theme/theme3.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Slides (25)—Template</Template>
  <TotalTime>147</TotalTime>
  <Words>1847</Words>
  <Application>Microsoft Office PowerPoint</Application>
  <PresentationFormat>On-screen Show (16:9)</PresentationFormat>
  <Paragraphs>114</Paragraphs>
  <Slides>17</Slides>
  <Notes>12</Notes>
  <HiddenSlides>0</HiddenSlides>
  <MMClips>1</MMClips>
  <ScaleCrop>false</ScaleCrop>
  <HeadingPairs>
    <vt:vector size="6" baseType="variant">
      <vt:variant>
        <vt:lpstr>Fonts Used</vt:lpstr>
      </vt:variant>
      <vt:variant>
        <vt:i4>7</vt:i4>
      </vt:variant>
      <vt:variant>
        <vt:lpstr>Theme</vt:lpstr>
      </vt:variant>
      <vt:variant>
        <vt:i4>2</vt:i4>
      </vt:variant>
      <vt:variant>
        <vt:lpstr>Slide Titles</vt:lpstr>
      </vt:variant>
      <vt:variant>
        <vt:i4>17</vt:i4>
      </vt:variant>
    </vt:vector>
  </HeadingPairs>
  <TitlesOfParts>
    <vt:vector size="26" baseType="lpstr">
      <vt:lpstr>Aptos Display</vt:lpstr>
      <vt:lpstr>Arial</vt:lpstr>
      <vt:lpstr>Calibri</vt:lpstr>
      <vt:lpstr>Courier New</vt:lpstr>
      <vt:lpstr>Segoe UI</vt:lpstr>
      <vt:lpstr>System Font Regular</vt:lpstr>
      <vt:lpstr>Wingdings</vt:lpstr>
      <vt:lpstr>Custom Design</vt:lpstr>
      <vt:lpstr>1_Custom Design</vt:lpstr>
      <vt:lpstr>PowerPoint Presentation</vt:lpstr>
      <vt:lpstr>Aspects of Student Engagement: Cognitive</vt:lpstr>
      <vt:lpstr>Essential Question</vt:lpstr>
      <vt:lpstr>Learning Objectives</vt:lpstr>
      <vt:lpstr>Sometimes, Always, or Never True</vt:lpstr>
      <vt:lpstr>PowerPoint Presentation</vt:lpstr>
      <vt:lpstr>Honeycomb Harvest</vt:lpstr>
      <vt:lpstr>Analyzing Scenarios</vt:lpstr>
      <vt:lpstr>PowerPoint Presentation</vt:lpstr>
      <vt:lpstr>PowerPoint Presentation</vt:lpstr>
      <vt:lpstr>PowerPoint Presentation</vt:lpstr>
      <vt:lpstr>PowerPoint Presentation</vt:lpstr>
      <vt:lpstr>Why-Lighting</vt:lpstr>
      <vt:lpstr>Revisit Honeycomb Harvest</vt:lpstr>
      <vt:lpstr>Choice Board</vt:lpstr>
      <vt:lpstr>Share Out</vt:lpstr>
      <vt:lpstr>Further K20 Resources</vt:lpstr>
    </vt:vector>
  </TitlesOfParts>
  <Manager/>
  <Company>University of Oklahoma</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Lieu, Mary</dc:creator>
  <cp:keywords/>
  <dc:description/>
  <cp:lastModifiedBy>Lieu, Mary</cp:lastModifiedBy>
  <cp:revision>2</cp:revision>
  <dcterms:created xsi:type="dcterms:W3CDTF">2026-03-13T15:36:08Z</dcterms:created>
  <dcterms:modified xsi:type="dcterms:W3CDTF">2026-03-13T18:50:55Z</dcterms:modified>
  <cp:category/>
</cp:coreProperties>
</file>