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e7p976TwX1RmjcPrpzf3kh5vL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5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aluci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e1789a87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e1789a87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Give participants option of places to find and build their own resources.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e1789a8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5e1789a8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After participants have found resources to use to create and build activities as part of a lesson, use this for opportunity to share resources.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4896a3d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64896a3d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1268f35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5d1268f35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Protected work time with 5E lesson plan organizer. Goal to have product to show in digital gallery.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49e8d2ac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649e8d2ac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4896a3d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64896a3d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896a3df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64896a3df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e1789a8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5e1789a87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resources to Digital Gallery Walk. Then allow time to participants to explore the DGW or Doc to find other activities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e2e31f9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5e2e31f9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Self-Assessment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Make any modifications to activity, if time permits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Compare with authentic reflection tool, if time permits.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ef7a8d56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5ef7a8d56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d1268f35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5d1268f35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4896a3df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64896a3df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Link must be updated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e1f601e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5e1f601e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49e8d2a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649e8d2a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9e8d2ac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649e8d2ac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credit: Photo by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kaluci</a:t>
            </a:r>
            <a:r>
              <a:rPr lang="en-US"/>
              <a:t> on</a:t>
            </a: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4"/>
              </a:rPr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Unsplash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e1f601b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5e1f601b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 through the lesson with the participants. If time is short, go through at 30,000 foot view.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e620bfe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e620bfe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Strategy to use as participants explore resources.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1" name="Google Shape;3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verse.io/headset" TargetMode="External"/><Relationship Id="rId7" Type="http://schemas.openxmlformats.org/officeDocument/2006/relationships/hyperlink" Target="https://poly.googl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spreadsheets/d/1uwWvAzAiQDueKXkxvqF6rS84oae2AU7eD8bhxzJ9SdY/edit#gid=0" TargetMode="External"/><Relationship Id="rId5" Type="http://schemas.openxmlformats.org/officeDocument/2006/relationships/hyperlink" Target="https://edu.google.com/products/vr-ar/expeditions/?modal_active=none" TargetMode="External"/><Relationship Id="rId4" Type="http://schemas.openxmlformats.org/officeDocument/2006/relationships/hyperlink" Target="https://cospaces.io/edu/lesson-plan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1lI0pn8C0yKgk-QUPX4ufdxuiiLaxF_LBgiI63d1Mg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ApRAgbuCL5LHNnAncK6LYrF3BG1m4D7FDsKHnR8Yws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b5aef944bb8300a7bdb6f1a67f02bf2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YFnk9xFfIf13v2ik7-Kx15oN_4UXDa8HRkOtr_QlbM/co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e1789a875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Find Resources for Your Class</a:t>
            </a:r>
            <a:endParaRPr/>
          </a:p>
        </p:txBody>
      </p:sp>
      <p:sp>
        <p:nvSpPr>
          <p:cNvPr id="123" name="Google Shape;123;g5e1789a875_0_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Explore the following resources and find 1 resource you can share at the end of this section.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MERGE Miniverse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CoSpaces Edu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Google Expeditions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Google Expeditions AR &amp; VR lessons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Google Poly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1789a875_0_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129" name="Google Shape;129;g5e1789a875_0_12"/>
          <p:cNvSpPr txBox="1">
            <a:spLocks noGrp="1"/>
          </p:cNvSpPr>
          <p:nvPr>
            <p:ph type="body" idx="1"/>
          </p:nvPr>
        </p:nvSpPr>
        <p:spPr>
          <a:xfrm>
            <a:off x="457200" y="138548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did you find?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Add it to our Padlet here: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3000" b="1">
              <a:solidFill>
                <a:srgbClr val="000000"/>
              </a:solidFill>
            </a:endParaRPr>
          </a:p>
        </p:txBody>
      </p:sp>
      <p:pic>
        <p:nvPicPr>
          <p:cNvPr id="130" name="Google Shape;130;g5e1789a875_0_12"/>
          <p:cNvPicPr preferRelativeResize="0"/>
          <p:nvPr/>
        </p:nvPicPr>
        <p:blipFill rotWithShape="1">
          <a:blip r:embed="rId3">
            <a:alphaModFix/>
          </a:blip>
          <a:srcRect l="3448" t="984" r="2078" b="1511"/>
          <a:stretch/>
        </p:blipFill>
        <p:spPr>
          <a:xfrm>
            <a:off x="4910025" y="660713"/>
            <a:ext cx="2877000" cy="382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896a3df7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Share your ideas</a:t>
            </a:r>
            <a:endParaRPr/>
          </a:p>
        </p:txBody>
      </p:sp>
      <p:sp>
        <p:nvSpPr>
          <p:cNvPr id="136" name="Google Shape;136;g64896a3df7_0_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0737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Using this link or QR Code, share at least 1 idea about how you plan to use Google Expeditions in your classroom on our Padlet.</a:t>
            </a:r>
            <a:endParaRPr/>
          </a:p>
        </p:txBody>
      </p:sp>
      <p:sp>
        <p:nvSpPr>
          <p:cNvPr id="137" name="Google Shape;137;g64896a3df7_0_5"/>
          <p:cNvSpPr txBox="1"/>
          <p:nvPr/>
        </p:nvSpPr>
        <p:spPr>
          <a:xfrm>
            <a:off x="4783525" y="1474225"/>
            <a:ext cx="41685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https://padlet.com/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64896a3df7_0_5"/>
          <p:cNvPicPr preferRelativeResize="0"/>
          <p:nvPr/>
        </p:nvPicPr>
        <p:blipFill rotWithShape="1">
          <a:blip r:embed="rId3">
            <a:alphaModFix/>
          </a:blip>
          <a:srcRect l="787" r="797"/>
          <a:stretch/>
        </p:blipFill>
        <p:spPr>
          <a:xfrm>
            <a:off x="5303450" y="1881875"/>
            <a:ext cx="2787165" cy="28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d1268f354_0_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Create Lesson</a:t>
            </a:r>
            <a:endParaRPr/>
          </a:p>
        </p:txBody>
      </p:sp>
      <p:sp>
        <p:nvSpPr>
          <p:cNvPr id="144" name="Google Shape;144;g5d1268f354_0_27"/>
          <p:cNvSpPr txBox="1">
            <a:spLocks noGrp="1"/>
          </p:cNvSpPr>
          <p:nvPr>
            <p:ph type="body" idx="1"/>
          </p:nvPr>
        </p:nvSpPr>
        <p:spPr>
          <a:xfrm>
            <a:off x="420300" y="145898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Using the resources from this session and the Padlet, begin to create an activity or lesson to use in your classroom. 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Here’s a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5E lesson template</a:t>
            </a:r>
            <a:r>
              <a:rPr lang="en-US" sz="2400"/>
              <a:t> to organize your activity or lesson.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80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8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49e8d2ace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Going Further</a:t>
            </a:r>
            <a:endParaRPr/>
          </a:p>
        </p:txBody>
      </p:sp>
      <p:sp>
        <p:nvSpPr>
          <p:cNvPr id="150" name="Google Shape;150;g649e8d2ace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Working with a partner and using the headsets and iPods, try out the lesson you found with the actual devices.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4896a3df7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Find Your Lesson</a:t>
            </a:r>
            <a:endParaRPr/>
          </a:p>
        </p:txBody>
      </p:sp>
      <p:sp>
        <p:nvSpPr>
          <p:cNvPr id="156" name="Google Shape;156;g64896a3df7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Search for your lesson on the Discover tab.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Once you find a lesson, click on Download to View or Guide.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Then click Guide.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Once you start the expedition, have your explorers (students)join by having them click on Class and Explore.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Practice walking through each part of the expedition.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896a3df7_0_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else do you need to be successful?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e1789a875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Digital Gallery Walk</a:t>
            </a:r>
            <a:endParaRPr/>
          </a:p>
        </p:txBody>
      </p:sp>
      <p:sp>
        <p:nvSpPr>
          <p:cNvPr id="167" name="Google Shape;167;g5e1789a875_0_18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0887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Add the lesson you created to our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Digital Gallery Walk</a:t>
            </a:r>
            <a:r>
              <a:rPr lang="en-US"/>
              <a:t> document by clicking on the hyperlink above.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68" name="Google Shape;168;g5e1789a875_0_18"/>
          <p:cNvPicPr preferRelativeResize="0"/>
          <p:nvPr/>
        </p:nvPicPr>
        <p:blipFill rotWithShape="1">
          <a:blip r:embed="rId4">
            <a:alphaModFix/>
          </a:blip>
          <a:srcRect l="1496" t="990" r="1940"/>
          <a:stretch/>
        </p:blipFill>
        <p:spPr>
          <a:xfrm>
            <a:off x="4784575" y="738075"/>
            <a:ext cx="2801749" cy="37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e2e31f957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Digital Gallery Walk Extension</a:t>
            </a:r>
            <a:endParaRPr/>
          </a:p>
        </p:txBody>
      </p:sp>
      <p:sp>
        <p:nvSpPr>
          <p:cNvPr id="174" name="Google Shape;174;g5e2e31f957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7206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While digitally “walking” through the Gallery Walk, consider these questions: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other technologies could we integrate?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could we make this activity more authentic?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457200" y="3035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Used to Think…But Now I Know</a:t>
            </a:r>
            <a:endParaRPr/>
          </a:p>
        </p:txBody>
      </p:sp>
      <p:sp>
        <p:nvSpPr>
          <p:cNvPr id="180" name="Google Shape;180;p4"/>
          <p:cNvSpPr txBox="1">
            <a:spLocks noGrp="1"/>
          </p:cNvSpPr>
          <p:nvPr>
            <p:ph type="body" idx="1"/>
          </p:nvPr>
        </p:nvSpPr>
        <p:spPr>
          <a:xfrm>
            <a:off x="457200" y="1194267"/>
            <a:ext cx="577215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“That VR-enhanced lessons…”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I Used to Think…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In the first column, record something you about previously thought about</a:t>
            </a:r>
            <a:br>
              <a:rPr lang="en-US"/>
            </a:br>
            <a:r>
              <a:rPr lang="en-US"/>
              <a:t>VR-enhanced lessons/activities.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b="1"/>
              <a:t>But Now I Know…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In the second column, write what you have learned during this activity. </a:t>
            </a:r>
            <a:endParaRPr b="1"/>
          </a:p>
        </p:txBody>
      </p:sp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l="2346" r="1867" b="1224"/>
          <a:stretch/>
        </p:blipFill>
        <p:spPr>
          <a:xfrm>
            <a:off x="5880175" y="1411450"/>
            <a:ext cx="2132675" cy="28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Immersing Students in Emerging Technology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VR in the Classroom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6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ef7a8d56a_0_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Strategies Revisited</a:t>
            </a:r>
            <a:endParaRPr/>
          </a:p>
        </p:txBody>
      </p:sp>
      <p:sp>
        <p:nvSpPr>
          <p:cNvPr id="187" name="Google Shape;187;g5ef7a8d56a_0_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Stop &amp; Jot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Collective Brain Dump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Gallery Walk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Authentic Reflection Tool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Used to Think…But Now I Know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 Think/We Think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d1268f354_0_37"/>
          <p:cNvSpPr txBox="1">
            <a:spLocks noGrp="1"/>
          </p:cNvSpPr>
          <p:nvPr>
            <p:ph type="title" idx="4294967295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Rapid Feedback Slide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896a3df7_0_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Rapid Feedback</a:t>
            </a:r>
            <a:endParaRPr/>
          </a:p>
        </p:txBody>
      </p:sp>
      <p:pic>
        <p:nvPicPr>
          <p:cNvPr id="198" name="Google Shape;198;g64896a3df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7875" y="1821400"/>
            <a:ext cx="2546325" cy="27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64896a3df7_0_13"/>
          <p:cNvSpPr txBox="1"/>
          <p:nvPr/>
        </p:nvSpPr>
        <p:spPr>
          <a:xfrm>
            <a:off x="5347875" y="1385475"/>
            <a:ext cx="2546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Scan this QR Code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64896a3df7_0_13"/>
          <p:cNvSpPr txBox="1"/>
          <p:nvPr/>
        </p:nvSpPr>
        <p:spPr>
          <a:xfrm>
            <a:off x="138700" y="1948600"/>
            <a:ext cx="46692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trek.k20center.ou.edu/today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64896a3df7_0_13"/>
          <p:cNvSpPr txBox="1"/>
          <p:nvPr/>
        </p:nvSpPr>
        <p:spPr>
          <a:xfrm>
            <a:off x="1181750" y="1490200"/>
            <a:ext cx="23130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this link.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e1f601e7e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207" name="Google Shape;207;g5e1f601e7e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Facebook Group—MERGE Educators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Twitter Hashtag—#MergeVR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Participate in a VR-enhanced lesson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Identify various VR-enhanced activities and lessons to use in the classroom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Implement VR in the creation of a classroom activity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200"/>
              <a:t>How does the use of virtual reality in the classroom help students create real-world connections?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 l="1844" t="1738" r="2103" b="1136"/>
          <a:stretch/>
        </p:blipFill>
        <p:spPr>
          <a:xfrm>
            <a:off x="6147800" y="369800"/>
            <a:ext cx="2759925" cy="35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457200" y="36979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 Think/We Think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457200" y="1227199"/>
            <a:ext cx="5646300" cy="3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can integrating technology in the classroom engage your students?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For the prompt, write your response first in the “I Think” column. </a:t>
            </a:r>
            <a:endParaRPr sz="24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/>
              <a:t>Get with a partner or group and share what you’ve recorded. After your partner/group’s members share, record your common thoughts in the “We Think” column.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49e8d2ace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Become an Explorer</a:t>
            </a:r>
            <a:endParaRPr/>
          </a:p>
        </p:txBody>
      </p:sp>
      <p:sp>
        <p:nvSpPr>
          <p:cNvPr id="98" name="Google Shape;98;g649e8d2ace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Guide participants through a Google Expedition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49e8d2ace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Guide vs Explorer</a:t>
            </a:r>
            <a:endParaRPr/>
          </a:p>
        </p:txBody>
      </p:sp>
      <p:pic>
        <p:nvPicPr>
          <p:cNvPr id="104" name="Google Shape;104;g649e8d2ace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631" y="1385481"/>
            <a:ext cx="5801557" cy="36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e1f601b76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Experience VR</a:t>
            </a:r>
            <a:endParaRPr/>
          </a:p>
        </p:txBody>
      </p:sp>
      <p:pic>
        <p:nvPicPr>
          <p:cNvPr id="110" name="Google Shape;110;g5e1f601b76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9" y="1422075"/>
            <a:ext cx="7424101" cy="360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e620bfe68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Stop &amp; Jot</a:t>
            </a:r>
            <a:endParaRPr/>
          </a:p>
        </p:txBody>
      </p:sp>
      <p:sp>
        <p:nvSpPr>
          <p:cNvPr id="116" name="Google Shape;116;g5e620bfe68_0_0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122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As you explore the resources on the next slide, take time to Stop &amp; Jot, making notes about what you learn from each resource.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Use this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Doc</a:t>
            </a:r>
            <a:r>
              <a:rPr lang="en-US"/>
              <a:t> to help organize your notes or use the printed yellow copy.</a:t>
            </a:r>
            <a:endParaRPr/>
          </a:p>
        </p:txBody>
      </p:sp>
      <p:pic>
        <p:nvPicPr>
          <p:cNvPr id="117" name="Google Shape;117;g5e620bfe68_0_0"/>
          <p:cNvPicPr preferRelativeResize="0"/>
          <p:nvPr/>
        </p:nvPicPr>
        <p:blipFill rotWithShape="1">
          <a:blip r:embed="rId4">
            <a:alphaModFix/>
          </a:blip>
          <a:srcRect t="1294" r="1146" b="1353"/>
          <a:stretch/>
        </p:blipFill>
        <p:spPr>
          <a:xfrm>
            <a:off x="4821500" y="913700"/>
            <a:ext cx="3024075" cy="38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On-screen Show (16:9)</PresentationFormat>
  <Paragraphs>86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Noto Sans Symbols</vt:lpstr>
      <vt:lpstr>Constantia</vt:lpstr>
      <vt:lpstr>Calibri</vt:lpstr>
      <vt:lpstr>Arial</vt:lpstr>
      <vt:lpstr>Georgia</vt:lpstr>
      <vt:lpstr>LEARN theme</vt:lpstr>
      <vt:lpstr>PowerPoint Presentation</vt:lpstr>
      <vt:lpstr>Immersing Students in Emerging Technology</vt:lpstr>
      <vt:lpstr>Objectives</vt:lpstr>
      <vt:lpstr>Essential Question</vt:lpstr>
      <vt:lpstr>I Think/We Think</vt:lpstr>
      <vt:lpstr>Become an Explorer</vt:lpstr>
      <vt:lpstr>Guide vs Explorer</vt:lpstr>
      <vt:lpstr>Experience VR</vt:lpstr>
      <vt:lpstr>Stop &amp; Jot</vt:lpstr>
      <vt:lpstr>Find Resources for Your Class</vt:lpstr>
      <vt:lpstr>Collective Brain Dump</vt:lpstr>
      <vt:lpstr>Share your ideas</vt:lpstr>
      <vt:lpstr>Create Lesson</vt:lpstr>
      <vt:lpstr>Going Further</vt:lpstr>
      <vt:lpstr>Find Your Lesson</vt:lpstr>
      <vt:lpstr>What else do you need to be successful?</vt:lpstr>
      <vt:lpstr>Digital Gallery Walk</vt:lpstr>
      <vt:lpstr>Digital Gallery Walk Extension</vt:lpstr>
      <vt:lpstr>I Used to Think…But Now I Know</vt:lpstr>
      <vt:lpstr>Strategies Revisited</vt:lpstr>
      <vt:lpstr>Rapid Feedback Slide</vt:lpstr>
      <vt:lpstr>Rapid Feedback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jordnaru@outlook.com</cp:lastModifiedBy>
  <cp:revision>1</cp:revision>
  <dcterms:modified xsi:type="dcterms:W3CDTF">2021-07-07T22:05:58Z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E30C1DB2-8575-4A63-ACA0-E1D13DCD7E67</vt:lpwstr>
  </property>
  <property fmtid="{D5CDD505-2E9C-101B-9397-08002B2CF9AE}" pid="3" name="ArticulatePath">
    <vt:lpwstr>MergeVR PD</vt:lpwstr>
  </property>
</Properties>
</file>