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5143500" type="screen16x9"/>
  <p:notesSz cx="6858000" cy="9144000"/>
  <p:embeddedFontLst>
    <p:embeddedFont>
      <p:font typeface="Constantia" panose="02030602050306030303" pitchFamily="18" charset="0"/>
      <p:regular r:id="rId26"/>
      <p:bold r:id="rId27"/>
      <p:italic r:id="rId28"/>
      <p:boldItalic r:id="rId29"/>
    </p:embeddedFont>
    <p:embeddedFont>
      <p:font typeface="Georgia" panose="02040502050405020303" pitchFamily="18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38" roundtripDataSignature="AMtx7mie7p976TwX1RmjcPrpzf3kh5vL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44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kaluci?utm_source=unsplash&amp;utm_medium=referral&amp;utm_content=creditCopyText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?utm_source=unsplash&amp;utm_medium=referral&amp;utm_content=creditCopyText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5e1789a87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g5e1789a875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Give participants option of places to find and build their own resources.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5e1789a87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g5e1789a875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After participants have found resources to use to create and build activities as part of a lesson, use this for opportunity to share resources.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64896a3df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64896a3df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5d1268f35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g5d1268f35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Protected work time with 5E lesson plan organizer. Goal to have product to show in digital gallery.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649e8d2ace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g649e8d2ace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64896a3df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g64896a3df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64896a3df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g64896a3df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5e1789a875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g5e1789a875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Add resources to Digital Gallery Walk. Then allow time to participants to explore the DGW or Doc to find other activities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5e2e31f95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g5e2e31f95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Self-Assessment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Make any modifications to activity, if time permits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Compare with authentic reflection tool, if time permits.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5ef7a8d56a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g5ef7a8d56a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5d1268f354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g5d1268f354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4896a3df7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g64896a3df7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Link must be updated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5e1f601e7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g5e1f601e7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6" name="Google Shape;7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649e8d2ac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g649e8d2ac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649e8d2ac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649e8d2ac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Image credit: Photo by</a:t>
            </a:r>
            <a:r>
              <a:rPr lang="en-US">
                <a:solidFill>
                  <a:schemeClr val="hlink"/>
                </a:solidFill>
                <a:uFill>
                  <a:noFill/>
                </a:uFill>
                <a:hlinkClick r:id="rId3"/>
              </a:rPr>
              <a:t>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kaluci</a:t>
            </a:r>
            <a:r>
              <a:rPr lang="en-US"/>
              <a:t> on</a:t>
            </a:r>
            <a:r>
              <a:rPr lang="en-US">
                <a:solidFill>
                  <a:schemeClr val="hlink"/>
                </a:solidFill>
                <a:uFill>
                  <a:noFill/>
                </a:uFill>
                <a:hlinkClick r:id="rId4"/>
              </a:rPr>
              <a:t>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Unsplash</a:t>
            </a:r>
            <a:endParaRPr u="sng">
              <a:solidFill>
                <a:schemeClr val="hlink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e1f601b7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g5e1f601b7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Go through the lesson with the participants. If time is short, go through at 30,000 foot view.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e620bfe6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g5e620bfe6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Strategy to use as participants explore resources.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0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●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●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0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●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●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0" name="Google Shape;50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1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3" name="Google Shape;13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2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3pPr>
            <a:lvl4pPr marL="1828800" lvl="3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" name="Google Shape;17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2" name="Google Shape;22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6" name="Google Shape;26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9" name="Google Shape;29;p2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30" name="Google Shape;30;p24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31" name="Google Shape;31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5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●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5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●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6" name="Google Shape;36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6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6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●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●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●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●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3" name="Google Shape;43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39967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iniverse.io/headset" TargetMode="External"/><Relationship Id="rId7" Type="http://schemas.openxmlformats.org/officeDocument/2006/relationships/hyperlink" Target="https://poly.google.com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ocs.google.com/spreadsheets/d/1uwWvAzAiQDueKXkxvqF6rS84oae2AU7eD8bhxzJ9SdY/edit#gid=0" TargetMode="External"/><Relationship Id="rId5" Type="http://schemas.openxmlformats.org/officeDocument/2006/relationships/hyperlink" Target="https://edu.google.com/products/vr-ar/expeditions/?modal_active=none" TargetMode="External"/><Relationship Id="rId4" Type="http://schemas.openxmlformats.org/officeDocument/2006/relationships/hyperlink" Target="https://cospaces.io/edu/lesson-plans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z1lI0pn8C0yKgk-QUPX4ufdxuiiLaxF_LBgiI63d1Mg/copy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HApRAgbuCL5LHNnAncK6LYrF3BG1m4D7FDsKHnR8Yws/copy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lesson/b5aef944bb8300a7bdb6f1a67f02bf2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UYFnk9xFfIf13v2ik7-Kx15oN_4UXDa8HRkOtr_QlbM/copy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5e1789a875_0_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Find Resources for Your Class</a:t>
            </a:r>
            <a:endParaRPr/>
          </a:p>
        </p:txBody>
      </p:sp>
      <p:sp>
        <p:nvSpPr>
          <p:cNvPr id="123" name="Google Shape;123;g5e1789a875_0_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Explore the following resources and find 1 resource you can share at the end of this section. 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MERGE Miniverse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CoSpaces Edu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u="sng">
                <a:solidFill>
                  <a:schemeClr val="hlink"/>
                </a:solidFill>
                <a:hlinkClick r:id="rId5"/>
              </a:rPr>
              <a:t>Google Expeditions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u="sng">
                <a:solidFill>
                  <a:schemeClr val="hlink"/>
                </a:solidFill>
                <a:hlinkClick r:id="rId6"/>
              </a:rPr>
              <a:t>Google Expeditions AR &amp; VR lessons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u="sng">
                <a:solidFill>
                  <a:schemeClr val="hlink"/>
                </a:solidFill>
                <a:hlinkClick r:id="rId7"/>
              </a:rPr>
              <a:t>Google Poly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5e1789a875_0_1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Collective Brain Dump</a:t>
            </a:r>
            <a:endParaRPr/>
          </a:p>
        </p:txBody>
      </p:sp>
      <p:sp>
        <p:nvSpPr>
          <p:cNvPr id="129" name="Google Shape;129;g5e1789a875_0_12"/>
          <p:cNvSpPr txBox="1">
            <a:spLocks noGrp="1"/>
          </p:cNvSpPr>
          <p:nvPr>
            <p:ph type="body" idx="1"/>
          </p:nvPr>
        </p:nvSpPr>
        <p:spPr>
          <a:xfrm>
            <a:off x="457200" y="1385485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/>
              <a:t>What did you find?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/>
              <a:t>Add it to our Padlet here: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sz="3000" b="1">
              <a:solidFill>
                <a:srgbClr val="000000"/>
              </a:solidFill>
            </a:endParaRPr>
          </a:p>
        </p:txBody>
      </p:sp>
      <p:pic>
        <p:nvPicPr>
          <p:cNvPr id="130" name="Google Shape;130;g5e1789a875_0_12"/>
          <p:cNvPicPr preferRelativeResize="0"/>
          <p:nvPr/>
        </p:nvPicPr>
        <p:blipFill rotWithShape="1">
          <a:blip r:embed="rId3">
            <a:alphaModFix/>
          </a:blip>
          <a:srcRect l="3448" t="984" r="2078" b="1511"/>
          <a:stretch/>
        </p:blipFill>
        <p:spPr>
          <a:xfrm>
            <a:off x="4910025" y="660713"/>
            <a:ext cx="2877000" cy="3822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64896a3df7_0_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Share your ideas</a:t>
            </a:r>
            <a:endParaRPr/>
          </a:p>
        </p:txBody>
      </p:sp>
      <p:sp>
        <p:nvSpPr>
          <p:cNvPr id="136" name="Google Shape;136;g64896a3df7_0_5"/>
          <p:cNvSpPr txBox="1">
            <a:spLocks noGrp="1"/>
          </p:cNvSpPr>
          <p:nvPr>
            <p:ph type="body" idx="1"/>
          </p:nvPr>
        </p:nvSpPr>
        <p:spPr>
          <a:xfrm>
            <a:off x="457200" y="1451600"/>
            <a:ext cx="40737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/>
              <a:t>Using this link or QR Code, share at least 1 idea about how you plan to use Google Expeditions in your classroom on our Padlet.</a:t>
            </a:r>
            <a:endParaRPr/>
          </a:p>
        </p:txBody>
      </p:sp>
      <p:sp>
        <p:nvSpPr>
          <p:cNvPr id="137" name="Google Shape;137;g64896a3df7_0_5"/>
          <p:cNvSpPr txBox="1"/>
          <p:nvPr/>
        </p:nvSpPr>
        <p:spPr>
          <a:xfrm>
            <a:off x="4783525" y="1474225"/>
            <a:ext cx="4168500" cy="5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https://padlet.com/</a:t>
            </a:r>
            <a:endParaRPr sz="16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Google Shape;138;g64896a3df7_0_5"/>
          <p:cNvPicPr preferRelativeResize="0"/>
          <p:nvPr/>
        </p:nvPicPr>
        <p:blipFill rotWithShape="1">
          <a:blip r:embed="rId3">
            <a:alphaModFix/>
          </a:blip>
          <a:srcRect l="787" r="797"/>
          <a:stretch/>
        </p:blipFill>
        <p:spPr>
          <a:xfrm>
            <a:off x="5303450" y="1881875"/>
            <a:ext cx="2787165" cy="283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5d1268f354_0_2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Create Lesson</a:t>
            </a:r>
            <a:endParaRPr/>
          </a:p>
        </p:txBody>
      </p:sp>
      <p:sp>
        <p:nvSpPr>
          <p:cNvPr id="144" name="Google Shape;144;g5d1268f354_0_27"/>
          <p:cNvSpPr txBox="1">
            <a:spLocks noGrp="1"/>
          </p:cNvSpPr>
          <p:nvPr>
            <p:ph type="body" idx="1"/>
          </p:nvPr>
        </p:nvSpPr>
        <p:spPr>
          <a:xfrm>
            <a:off x="420300" y="1458985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2400"/>
              <a:t>Using the resources from this session and the Padlet, begin to create an activity or lesson to use in your classroom. </a:t>
            </a: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2400"/>
              <a:t>Here’s a </a:t>
            </a:r>
            <a:r>
              <a:rPr lang="en-US" sz="2400" u="sng">
                <a:solidFill>
                  <a:schemeClr val="hlink"/>
                </a:solidFill>
                <a:hlinkClick r:id="rId3"/>
              </a:rPr>
              <a:t>5E lesson template</a:t>
            </a:r>
            <a:r>
              <a:rPr lang="en-US" sz="2400"/>
              <a:t> to organize your activity or lesson.</a:t>
            </a: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sz="1800"/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sz="1800"/>
          </a:p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sz="1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649e8d2ace_0_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Going Further</a:t>
            </a:r>
            <a:endParaRPr/>
          </a:p>
        </p:txBody>
      </p:sp>
      <p:sp>
        <p:nvSpPr>
          <p:cNvPr id="150" name="Google Shape;150;g649e8d2ace_0_1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/>
              <a:t>Working with a partner and using the headsets and iPods, try out the lesson you found with the actual devices.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64896a3df7_0_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Find Your Lesson</a:t>
            </a:r>
            <a:endParaRPr/>
          </a:p>
        </p:txBody>
      </p:sp>
      <p:sp>
        <p:nvSpPr>
          <p:cNvPr id="156" name="Google Shape;156;g64896a3df7_0_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AutoNum type="arabicPeriod"/>
            </a:pPr>
            <a:r>
              <a:rPr lang="en-US"/>
              <a:t>Search for your lesson on the Discover tab.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/>
              <a:t>Once you find a lesson, click on Download to View or Guide.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/>
              <a:t>Then click Guide.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/>
              <a:t>Once you start the expedition, have your explorers (students)join by having them click on Class and Explore.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/>
              <a:t>Practice walking through each part of the expedition.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64896a3df7_0_2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What else do you need to be successful?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5e1789a875_0_1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Digital Gallery Walk</a:t>
            </a:r>
            <a:endParaRPr/>
          </a:p>
        </p:txBody>
      </p:sp>
      <p:sp>
        <p:nvSpPr>
          <p:cNvPr id="167" name="Google Shape;167;g5e1789a875_0_18"/>
          <p:cNvSpPr txBox="1">
            <a:spLocks noGrp="1"/>
          </p:cNvSpPr>
          <p:nvPr>
            <p:ph type="body" idx="1"/>
          </p:nvPr>
        </p:nvSpPr>
        <p:spPr>
          <a:xfrm>
            <a:off x="457200" y="1451600"/>
            <a:ext cx="40887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/>
              <a:t>Add the lesson you created to our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Digital Gallery Walk</a:t>
            </a:r>
            <a:r>
              <a:rPr lang="en-US"/>
              <a:t> document by clicking on the hyperlink above.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  <p:pic>
        <p:nvPicPr>
          <p:cNvPr id="168" name="Google Shape;168;g5e1789a875_0_18"/>
          <p:cNvPicPr preferRelativeResize="0"/>
          <p:nvPr/>
        </p:nvPicPr>
        <p:blipFill rotWithShape="1">
          <a:blip r:embed="rId4">
            <a:alphaModFix/>
          </a:blip>
          <a:srcRect l="1496" t="990" r="1940"/>
          <a:stretch/>
        </p:blipFill>
        <p:spPr>
          <a:xfrm>
            <a:off x="4784575" y="738075"/>
            <a:ext cx="2801749" cy="370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5e2e31f957_0_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Digital Gallery Walk Extension</a:t>
            </a:r>
            <a:endParaRPr/>
          </a:p>
        </p:txBody>
      </p:sp>
      <p:sp>
        <p:nvSpPr>
          <p:cNvPr id="174" name="Google Shape;174;g5e2e31f957_0_0"/>
          <p:cNvSpPr txBox="1">
            <a:spLocks noGrp="1"/>
          </p:cNvSpPr>
          <p:nvPr>
            <p:ph type="body" idx="1"/>
          </p:nvPr>
        </p:nvSpPr>
        <p:spPr>
          <a:xfrm>
            <a:off x="457200" y="1451600"/>
            <a:ext cx="72060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/>
              <a:t>While digitally “walking” through the Gallery Walk, consider these questions: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What other technologies could we integrate?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How could we make this activity more authentic?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"/>
          <p:cNvSpPr txBox="1">
            <a:spLocks noGrp="1"/>
          </p:cNvSpPr>
          <p:nvPr>
            <p:ph type="title"/>
          </p:nvPr>
        </p:nvSpPr>
        <p:spPr>
          <a:xfrm>
            <a:off x="457200" y="3035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I Used to Think…But Now I Know</a:t>
            </a:r>
            <a:endParaRPr/>
          </a:p>
        </p:txBody>
      </p:sp>
      <p:sp>
        <p:nvSpPr>
          <p:cNvPr id="180" name="Google Shape;180;p4"/>
          <p:cNvSpPr txBox="1">
            <a:spLocks noGrp="1"/>
          </p:cNvSpPr>
          <p:nvPr>
            <p:ph type="body" idx="1"/>
          </p:nvPr>
        </p:nvSpPr>
        <p:spPr>
          <a:xfrm>
            <a:off x="457200" y="1194267"/>
            <a:ext cx="577215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“That VR-enhanced lessons…”</a:t>
            </a:r>
            <a:endParaRPr/>
          </a:p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b="1"/>
              <a:t>I Used to Think…</a:t>
            </a:r>
            <a:endParaRPr/>
          </a:p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/>
              <a:t>In the first column, record something you about previously thought about</a:t>
            </a:r>
            <a:br>
              <a:rPr lang="en-US"/>
            </a:br>
            <a:r>
              <a:rPr lang="en-US"/>
              <a:t>VR-enhanced lessons/activities.</a:t>
            </a:r>
            <a:endParaRPr/>
          </a:p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b="1"/>
              <a:t>But Now I Know…</a:t>
            </a:r>
            <a:endParaRPr/>
          </a:p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/>
              <a:t>In the second column, write what you have learned during this activity. </a:t>
            </a:r>
            <a:endParaRPr b="1"/>
          </a:p>
        </p:txBody>
      </p:sp>
      <p:pic>
        <p:nvPicPr>
          <p:cNvPr id="181" name="Google Shape;181;p4"/>
          <p:cNvPicPr preferRelativeResize="0"/>
          <p:nvPr/>
        </p:nvPicPr>
        <p:blipFill rotWithShape="1">
          <a:blip r:embed="rId3">
            <a:alphaModFix/>
          </a:blip>
          <a:srcRect l="2346" r="1867" b="1224"/>
          <a:stretch/>
        </p:blipFill>
        <p:spPr>
          <a:xfrm>
            <a:off x="5880175" y="1411450"/>
            <a:ext cx="2132675" cy="282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Immersing Students in Emerging Technology</a:t>
            </a:r>
            <a:endParaRPr/>
          </a:p>
        </p:txBody>
      </p:sp>
      <p:sp>
        <p:nvSpPr>
          <p:cNvPr id="73" name="Google Shape;73;p2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/>
              <a:t>VR in the Classroom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sz="6000" b="1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5ef7a8d56a_0_4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Strategies Revisited</a:t>
            </a:r>
            <a:endParaRPr/>
          </a:p>
        </p:txBody>
      </p:sp>
      <p:sp>
        <p:nvSpPr>
          <p:cNvPr id="187" name="Google Shape;187;g5ef7a8d56a_0_4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Stop &amp; Jot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Collective Brain Dump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Gallery Walk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Authentic Reflection Tool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I Used to Think…But Now I Know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I Think/We Think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5d1268f354_0_37"/>
          <p:cNvSpPr txBox="1">
            <a:spLocks noGrp="1"/>
          </p:cNvSpPr>
          <p:nvPr>
            <p:ph type="title" idx="4294967295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Rapid Feedback Slide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64896a3df7_0_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Rapid Feedback</a:t>
            </a:r>
            <a:endParaRPr/>
          </a:p>
        </p:txBody>
      </p:sp>
      <p:pic>
        <p:nvPicPr>
          <p:cNvPr id="198" name="Google Shape;198;g64896a3df7_0_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7875" y="1821400"/>
            <a:ext cx="2546325" cy="279275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g64896a3df7_0_13"/>
          <p:cNvSpPr txBox="1"/>
          <p:nvPr/>
        </p:nvSpPr>
        <p:spPr>
          <a:xfrm>
            <a:off x="5347875" y="1385475"/>
            <a:ext cx="2546100" cy="3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Scan this QR Code</a:t>
            </a:r>
            <a:endParaRPr sz="2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g64896a3df7_0_13"/>
          <p:cNvSpPr txBox="1"/>
          <p:nvPr/>
        </p:nvSpPr>
        <p:spPr>
          <a:xfrm>
            <a:off x="138700" y="1948600"/>
            <a:ext cx="4669200" cy="5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trek.k20center.ou.edu/today</a:t>
            </a:r>
            <a:endParaRPr sz="3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g64896a3df7_0_13"/>
          <p:cNvSpPr txBox="1"/>
          <p:nvPr/>
        </p:nvSpPr>
        <p:spPr>
          <a:xfrm>
            <a:off x="1181750" y="1490200"/>
            <a:ext cx="2313000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Go to this link.</a:t>
            </a:r>
            <a:endParaRPr sz="2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5e1f601e7e_0_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Additional Resources</a:t>
            </a:r>
            <a:endParaRPr/>
          </a:p>
        </p:txBody>
      </p:sp>
      <p:sp>
        <p:nvSpPr>
          <p:cNvPr id="207" name="Google Shape;207;g5e1f601e7e_0_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/>
              <a:t>Facebook Group—MERGE Educators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/>
              <a:t>Twitter Hashtag—#MergeVR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Objectives</a:t>
            </a:r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 sz="2400"/>
              <a:t>Participate in a VR-enhanced lesson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 sz="2400"/>
              <a:t>Identify various VR-enhanced activities and lessons to use in the classroom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 sz="2400"/>
              <a:t>Implement VR in the creation of a classroom activity</a:t>
            </a: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sz="3200"/>
              <a:t>How does the use of virtual reality in the classroom help students create real-world connections?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3"/>
          <p:cNvPicPr preferRelativeResize="0"/>
          <p:nvPr/>
        </p:nvPicPr>
        <p:blipFill rotWithShape="1">
          <a:blip r:embed="rId3">
            <a:alphaModFix/>
          </a:blip>
          <a:srcRect l="1844" t="1738" r="2103" b="1136"/>
          <a:stretch/>
        </p:blipFill>
        <p:spPr>
          <a:xfrm>
            <a:off x="6147800" y="369800"/>
            <a:ext cx="2759925" cy="355472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3"/>
          <p:cNvSpPr txBox="1">
            <a:spLocks noGrp="1"/>
          </p:cNvSpPr>
          <p:nvPr>
            <p:ph type="title"/>
          </p:nvPr>
        </p:nvSpPr>
        <p:spPr>
          <a:xfrm>
            <a:off x="457200" y="369791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I Think/We Think</a:t>
            </a:r>
            <a:endParaRPr/>
          </a:p>
        </p:txBody>
      </p:sp>
      <p:sp>
        <p:nvSpPr>
          <p:cNvPr id="92" name="Google Shape;92;p3"/>
          <p:cNvSpPr txBox="1">
            <a:spLocks noGrp="1"/>
          </p:cNvSpPr>
          <p:nvPr>
            <p:ph type="body" idx="1"/>
          </p:nvPr>
        </p:nvSpPr>
        <p:spPr>
          <a:xfrm>
            <a:off x="457200" y="1227199"/>
            <a:ext cx="5646300" cy="35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How can integrating technology in the classroom engage your students?</a:t>
            </a:r>
            <a:endParaRPr/>
          </a:p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sz="2400"/>
              <a:t>For the prompt, write your response first in the “I Think” column. </a:t>
            </a:r>
            <a:endParaRPr sz="2400"/>
          </a:p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sz="2400"/>
              <a:t>Get with a partner or group and share what you’ve recorded. After your partner/group’s members share, record your common thoughts in the “We Think” column.</a:t>
            </a:r>
            <a:endParaRPr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649e8d2ace_0_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Become an Explorer</a:t>
            </a:r>
            <a:endParaRPr/>
          </a:p>
        </p:txBody>
      </p:sp>
      <p:sp>
        <p:nvSpPr>
          <p:cNvPr id="98" name="Google Shape;98;g649e8d2ace_0_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/>
              <a:t>Guide participants through a Google Expedition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649e8d2ace_0_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Guide vs Explorer</a:t>
            </a:r>
            <a:endParaRPr/>
          </a:p>
        </p:txBody>
      </p:sp>
      <p:pic>
        <p:nvPicPr>
          <p:cNvPr id="104" name="Google Shape;104;g649e8d2ace_0_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5631" y="1385481"/>
            <a:ext cx="5801557" cy="369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5e1f601b76_0_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Experience VR</a:t>
            </a:r>
            <a:endParaRPr/>
          </a:p>
        </p:txBody>
      </p:sp>
      <p:pic>
        <p:nvPicPr>
          <p:cNvPr id="110" name="Google Shape;110;g5e1f601b76_0_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199" y="1422075"/>
            <a:ext cx="7424101" cy="3604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5e620bfe68_0_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Stop &amp; Jot</a:t>
            </a:r>
            <a:endParaRPr/>
          </a:p>
        </p:txBody>
      </p:sp>
      <p:sp>
        <p:nvSpPr>
          <p:cNvPr id="116" name="Google Shape;116;g5e620bfe68_0_0"/>
          <p:cNvSpPr txBox="1">
            <a:spLocks noGrp="1"/>
          </p:cNvSpPr>
          <p:nvPr>
            <p:ph type="body" idx="1"/>
          </p:nvPr>
        </p:nvSpPr>
        <p:spPr>
          <a:xfrm>
            <a:off x="457200" y="1451600"/>
            <a:ext cx="41229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/>
              <a:t>As you explore the resources on the next slide, take time to Stop &amp; Jot, making notes about what you learn from each resource.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/>
              <a:t>Use this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Doc</a:t>
            </a:r>
            <a:r>
              <a:rPr lang="en-US"/>
              <a:t> to help organize your notes or use the printed yellow copy.</a:t>
            </a:r>
            <a:endParaRPr/>
          </a:p>
        </p:txBody>
      </p:sp>
      <p:pic>
        <p:nvPicPr>
          <p:cNvPr id="117" name="Google Shape;117;g5e620bfe68_0_0"/>
          <p:cNvPicPr preferRelativeResize="0"/>
          <p:nvPr/>
        </p:nvPicPr>
        <p:blipFill rotWithShape="1">
          <a:blip r:embed="rId4">
            <a:alphaModFix/>
          </a:blip>
          <a:srcRect t="1294" r="1146" b="1353"/>
          <a:stretch/>
        </p:blipFill>
        <p:spPr>
          <a:xfrm>
            <a:off x="4821500" y="913700"/>
            <a:ext cx="3024075" cy="387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707</Words>
  <Application>Microsoft Office PowerPoint</Application>
  <PresentationFormat>On-screen Show (16:9)</PresentationFormat>
  <Paragraphs>86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Georgia</vt:lpstr>
      <vt:lpstr>Calibri</vt:lpstr>
      <vt:lpstr>Constantia</vt:lpstr>
      <vt:lpstr>LEARN theme</vt:lpstr>
      <vt:lpstr>PowerPoint Presentation</vt:lpstr>
      <vt:lpstr>Immersing Students in Emerging Technology</vt:lpstr>
      <vt:lpstr>Objectives</vt:lpstr>
      <vt:lpstr>Essential Question</vt:lpstr>
      <vt:lpstr>I Think/We Think</vt:lpstr>
      <vt:lpstr>Become an Explorer</vt:lpstr>
      <vt:lpstr>Guide vs Explorer</vt:lpstr>
      <vt:lpstr>Experience VR</vt:lpstr>
      <vt:lpstr>Stop &amp; Jot</vt:lpstr>
      <vt:lpstr>Find Resources for Your Class</vt:lpstr>
      <vt:lpstr>Collective Brain Dump</vt:lpstr>
      <vt:lpstr>Share your ideas</vt:lpstr>
      <vt:lpstr>Create Lesson</vt:lpstr>
      <vt:lpstr>Going Further</vt:lpstr>
      <vt:lpstr>Find Your Lesson</vt:lpstr>
      <vt:lpstr>What else do you need to be successful?</vt:lpstr>
      <vt:lpstr>Digital Gallery Walk</vt:lpstr>
      <vt:lpstr>Digital Gallery Walk Extension</vt:lpstr>
      <vt:lpstr>I Used to Think…But Now I Know</vt:lpstr>
      <vt:lpstr>Strategies Revisited</vt:lpstr>
      <vt:lpstr>Rapid Feedback Slide</vt:lpstr>
      <vt:lpstr>Rapid Feedback</vt:lpstr>
      <vt:lpstr>Additional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Pam</dc:creator>
  <cp:lastModifiedBy>Bracken, Pam</cp:lastModifiedBy>
  <cp:revision>1</cp:revision>
  <dcterms:modified xsi:type="dcterms:W3CDTF">2024-02-28T21:02:21Z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E30C1DB2-8575-4A63-ACA0-E1D13DCD7E67</vt:lpwstr>
  </property>
  <property fmtid="{D5CDD505-2E9C-101B-9397-08002B2CF9AE}" pid="3" name="ArticulatePath">
    <vt:lpwstr>MergeVR PD</vt:lpwstr>
  </property>
</Properties>
</file>