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 id="2147483698" r:id="rId2"/>
    <p:sldMasterId id="2147483699" r:id="rId3"/>
    <p:sldMasterId id="2147483700" r:id="rId4"/>
    <p:sldMasterId id="2147483701" r:id="rId5"/>
  </p:sldMasterIdLst>
  <p:notesMasterIdLst>
    <p:notesMasterId r:id="rId39"/>
  </p:notesMasterIdLst>
  <p:sldIdLst>
    <p:sldId id="256" r:id="rId6"/>
    <p:sldId id="257" r:id="rId7"/>
    <p:sldId id="258" r:id="rId8"/>
    <p:sldId id="28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x="9144000" cy="5143500" type="screen16x9"/>
  <p:notesSz cx="6858000" cy="9144000"/>
  <p:embeddedFontLst>
    <p:embeddedFont>
      <p:font typeface="Calibri" panose="020F0502020204030204" pitchFamily="34" charset="0"/>
      <p:regular r:id="rId40"/>
      <p:bold r:id="rId41"/>
      <p:italic r:id="rId42"/>
      <p:boldItalic r:id="rId43"/>
    </p:embeddedFont>
    <p:embeddedFont>
      <p:font typeface="Constantia" panose="02030602050306030303" pitchFamily="18" charset="0"/>
      <p:regular r:id="rId44"/>
      <p:bold r:id="rId45"/>
      <p:italic r:id="rId46"/>
      <p:boldItalic r:id="rId47"/>
    </p:embeddedFont>
    <p:embeddedFont>
      <p:font typeface="Georgia" panose="02040502050405020303" pitchFamily="18" charset="0"/>
      <p:regular r:id="rId48"/>
      <p:bold r:id="rId49"/>
      <p:italic r:id="rId50"/>
      <p:boldItalic r:id="rId51"/>
    </p:embeddedFont>
    <p:embeddedFont>
      <p:font typeface="Roboto" panose="020B060402020202020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9E2A3A-80FE-4EE3-95E8-2DA74A7B8DD4}" v="280" dt="2020-05-27T23:23:07.0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781" autoAdjust="0"/>
  </p:normalViewPr>
  <p:slideViewPr>
    <p:cSldViewPr snapToGrid="0">
      <p:cViewPr varScale="1">
        <p:scale>
          <a:sx n="121" d="100"/>
          <a:sy n="121" d="100"/>
        </p:scale>
        <p:origin x="268"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theme" Target="theme/theme1.xml"/><Relationship Id="rId5" Type="http://schemas.openxmlformats.org/officeDocument/2006/relationships/slideMaster" Target="slideMasters/slideMaster5.xml"/><Relationship Id="rId61"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7.fntdata"/><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0.fntdata"/><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5.fntdata"/><Relationship Id="rId52" Type="http://schemas.openxmlformats.org/officeDocument/2006/relationships/font" Target="fonts/font13.fntdata"/><Relationship Id="rId60"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Thurston" userId="10285e41d43c4120" providerId="LiveId" clId="{2A9E2A3A-80FE-4EE3-95E8-2DA74A7B8DD4}"/>
    <pc:docChg chg="undo redo custSel addSld delSld modSld">
      <pc:chgData name="Taylor Thurston" userId="10285e41d43c4120" providerId="LiveId" clId="{2A9E2A3A-80FE-4EE3-95E8-2DA74A7B8DD4}" dt="2020-05-27T23:42:52.855" v="3846" actId="729"/>
      <pc:docMkLst>
        <pc:docMk/>
      </pc:docMkLst>
      <pc:sldChg chg="delSp modSp mod">
        <pc:chgData name="Taylor Thurston" userId="10285e41d43c4120" providerId="LiveId" clId="{2A9E2A3A-80FE-4EE3-95E8-2DA74A7B8DD4}" dt="2020-05-27T23:24:36.181" v="3750" actId="1076"/>
        <pc:sldMkLst>
          <pc:docMk/>
          <pc:sldMk cId="0" sldId="257"/>
        </pc:sldMkLst>
        <pc:spChg chg="mod">
          <ac:chgData name="Taylor Thurston" userId="10285e41d43c4120" providerId="LiveId" clId="{2A9E2A3A-80FE-4EE3-95E8-2DA74A7B8DD4}" dt="2020-05-27T23:24:36.181" v="3750" actId="1076"/>
          <ac:spMkLst>
            <pc:docMk/>
            <pc:sldMk cId="0" sldId="257"/>
            <ac:spMk id="220" creationId="{00000000-0000-0000-0000-000000000000}"/>
          </ac:spMkLst>
        </pc:spChg>
        <pc:spChg chg="del">
          <ac:chgData name="Taylor Thurston" userId="10285e41d43c4120" providerId="LiveId" clId="{2A9E2A3A-80FE-4EE3-95E8-2DA74A7B8DD4}" dt="2020-05-27T23:24:26.260" v="3748" actId="478"/>
          <ac:spMkLst>
            <pc:docMk/>
            <pc:sldMk cId="0" sldId="257"/>
            <ac:spMk id="221" creationId="{00000000-0000-0000-0000-000000000000}"/>
          </ac:spMkLst>
        </pc:spChg>
      </pc:sldChg>
      <pc:sldChg chg="modSp mod modNotesTx">
        <pc:chgData name="Taylor Thurston" userId="10285e41d43c4120" providerId="LiveId" clId="{2A9E2A3A-80FE-4EE3-95E8-2DA74A7B8DD4}" dt="2020-05-27T17:49:51.624" v="33" actId="20577"/>
        <pc:sldMkLst>
          <pc:docMk/>
          <pc:sldMk cId="0" sldId="258"/>
        </pc:sldMkLst>
        <pc:spChg chg="mod">
          <ac:chgData name="Taylor Thurston" userId="10285e41d43c4120" providerId="LiveId" clId="{2A9E2A3A-80FE-4EE3-95E8-2DA74A7B8DD4}" dt="2020-05-27T17:49:05.422" v="29" actId="2711"/>
          <ac:spMkLst>
            <pc:docMk/>
            <pc:sldMk cId="0" sldId="258"/>
            <ac:spMk id="227" creationId="{00000000-0000-0000-0000-000000000000}"/>
          </ac:spMkLst>
        </pc:spChg>
      </pc:sldChg>
      <pc:sldChg chg="del">
        <pc:chgData name="Taylor Thurston" userId="10285e41d43c4120" providerId="LiveId" clId="{2A9E2A3A-80FE-4EE3-95E8-2DA74A7B8DD4}" dt="2020-05-27T17:51:07.732" v="59" actId="2696"/>
        <pc:sldMkLst>
          <pc:docMk/>
          <pc:sldMk cId="0" sldId="259"/>
        </pc:sldMkLst>
      </pc:sldChg>
      <pc:sldChg chg="modSp mod">
        <pc:chgData name="Taylor Thurston" userId="10285e41d43c4120" providerId="LiveId" clId="{2A9E2A3A-80FE-4EE3-95E8-2DA74A7B8DD4}" dt="2020-05-27T17:51:46.804" v="69" actId="20577"/>
        <pc:sldMkLst>
          <pc:docMk/>
          <pc:sldMk cId="0" sldId="261"/>
        </pc:sldMkLst>
        <pc:spChg chg="mod">
          <ac:chgData name="Taylor Thurston" userId="10285e41d43c4120" providerId="LiveId" clId="{2A9E2A3A-80FE-4EE3-95E8-2DA74A7B8DD4}" dt="2020-05-27T17:51:46.804" v="69" actId="20577"/>
          <ac:spMkLst>
            <pc:docMk/>
            <pc:sldMk cId="0" sldId="261"/>
            <ac:spMk id="245" creationId="{00000000-0000-0000-0000-000000000000}"/>
          </ac:spMkLst>
        </pc:spChg>
      </pc:sldChg>
      <pc:sldChg chg="addSp delSp modSp mod">
        <pc:chgData name="Taylor Thurston" userId="10285e41d43c4120" providerId="LiveId" clId="{2A9E2A3A-80FE-4EE3-95E8-2DA74A7B8DD4}" dt="2020-05-27T23:23:36.550" v="3747" actId="688"/>
        <pc:sldMkLst>
          <pc:docMk/>
          <pc:sldMk cId="0" sldId="262"/>
        </pc:sldMkLst>
        <pc:picChg chg="add mod">
          <ac:chgData name="Taylor Thurston" userId="10285e41d43c4120" providerId="LiveId" clId="{2A9E2A3A-80FE-4EE3-95E8-2DA74A7B8DD4}" dt="2020-05-27T23:23:36.550" v="3747" actId="688"/>
          <ac:picMkLst>
            <pc:docMk/>
            <pc:sldMk cId="0" sldId="262"/>
            <ac:picMk id="2" creationId="{1E3DCDB5-DCE3-4D12-9939-8827B5E24EFD}"/>
          </ac:picMkLst>
        </pc:picChg>
        <pc:picChg chg="del mod">
          <ac:chgData name="Taylor Thurston" userId="10285e41d43c4120" providerId="LiveId" clId="{2A9E2A3A-80FE-4EE3-95E8-2DA74A7B8DD4}" dt="2020-05-27T17:53:13.969" v="71" actId="478"/>
          <ac:picMkLst>
            <pc:docMk/>
            <pc:sldMk cId="0" sldId="262"/>
            <ac:picMk id="254" creationId="{00000000-0000-0000-0000-000000000000}"/>
          </ac:picMkLst>
        </pc:picChg>
      </pc:sldChg>
      <pc:sldChg chg="modSp mod modNotesTx">
        <pc:chgData name="Taylor Thurston" userId="10285e41d43c4120" providerId="LiveId" clId="{2A9E2A3A-80FE-4EE3-95E8-2DA74A7B8DD4}" dt="2020-05-27T18:15:36.976" v="95" actId="20577"/>
        <pc:sldMkLst>
          <pc:docMk/>
          <pc:sldMk cId="0" sldId="264"/>
        </pc:sldMkLst>
        <pc:spChg chg="mod">
          <ac:chgData name="Taylor Thurston" userId="10285e41d43c4120" providerId="LiveId" clId="{2A9E2A3A-80FE-4EE3-95E8-2DA74A7B8DD4}" dt="2020-05-27T18:12:17.097" v="87" actId="20577"/>
          <ac:spMkLst>
            <pc:docMk/>
            <pc:sldMk cId="0" sldId="264"/>
            <ac:spMk id="266" creationId="{00000000-0000-0000-0000-000000000000}"/>
          </ac:spMkLst>
        </pc:spChg>
      </pc:sldChg>
      <pc:sldChg chg="addSp delSp modSp mod modNotesTx">
        <pc:chgData name="Taylor Thurston" userId="10285e41d43c4120" providerId="LiveId" clId="{2A9E2A3A-80FE-4EE3-95E8-2DA74A7B8DD4}" dt="2020-05-27T23:18:51.376" v="3668" actId="114"/>
        <pc:sldMkLst>
          <pc:docMk/>
          <pc:sldMk cId="0" sldId="265"/>
        </pc:sldMkLst>
        <pc:spChg chg="add mod">
          <ac:chgData name="Taylor Thurston" userId="10285e41d43c4120" providerId="LiveId" clId="{2A9E2A3A-80FE-4EE3-95E8-2DA74A7B8DD4}" dt="2020-05-27T23:18:51.376" v="3668" actId="114"/>
          <ac:spMkLst>
            <pc:docMk/>
            <pc:sldMk cId="0" sldId="265"/>
            <ac:spMk id="6" creationId="{6D68EA17-789F-4243-90CC-EB7897530603}"/>
          </ac:spMkLst>
        </pc:spChg>
        <pc:spChg chg="mod">
          <ac:chgData name="Taylor Thurston" userId="10285e41d43c4120" providerId="LiveId" clId="{2A9E2A3A-80FE-4EE3-95E8-2DA74A7B8DD4}" dt="2020-05-27T18:20:48.984" v="362" actId="20577"/>
          <ac:spMkLst>
            <pc:docMk/>
            <pc:sldMk cId="0" sldId="265"/>
            <ac:spMk id="273" creationId="{00000000-0000-0000-0000-000000000000}"/>
          </ac:spMkLst>
        </pc:spChg>
        <pc:picChg chg="del">
          <ac:chgData name="Taylor Thurston" userId="10285e41d43c4120" providerId="LiveId" clId="{2A9E2A3A-80FE-4EE3-95E8-2DA74A7B8DD4}" dt="2020-05-27T18:16:57.862" v="96" actId="478"/>
          <ac:picMkLst>
            <pc:docMk/>
            <pc:sldMk cId="0" sldId="265"/>
            <ac:picMk id="274" creationId="{00000000-0000-0000-0000-000000000000}"/>
          </ac:picMkLst>
        </pc:picChg>
        <pc:picChg chg="add mod">
          <ac:chgData name="Taylor Thurston" userId="10285e41d43c4120" providerId="LiveId" clId="{2A9E2A3A-80FE-4EE3-95E8-2DA74A7B8DD4}" dt="2020-05-27T18:17:05.935" v="102" actId="1076"/>
          <ac:picMkLst>
            <pc:docMk/>
            <pc:sldMk cId="0" sldId="265"/>
            <ac:picMk id="1026" creationId="{D67806B8-19DD-42BD-BFAB-1490BE86C8F6}"/>
          </ac:picMkLst>
        </pc:picChg>
      </pc:sldChg>
      <pc:sldChg chg="addSp delSp modSp mod setBg modNotesTx">
        <pc:chgData name="Taylor Thurston" userId="10285e41d43c4120" providerId="LiveId" clId="{2A9E2A3A-80FE-4EE3-95E8-2DA74A7B8DD4}" dt="2020-05-27T23:18:55.057" v="3669" actId="114"/>
        <pc:sldMkLst>
          <pc:docMk/>
          <pc:sldMk cId="0" sldId="266"/>
        </pc:sldMkLst>
        <pc:spChg chg="add del mod">
          <ac:chgData name="Taylor Thurston" userId="10285e41d43c4120" providerId="LiveId" clId="{2A9E2A3A-80FE-4EE3-95E8-2DA74A7B8DD4}" dt="2020-05-27T18:21:41.824" v="366" actId="478"/>
          <ac:spMkLst>
            <pc:docMk/>
            <pc:sldMk cId="0" sldId="266"/>
            <ac:spMk id="2" creationId="{FBEAE7E2-60F8-4E72-BBD6-CF579FB5EF40}"/>
          </ac:spMkLst>
        </pc:spChg>
        <pc:spChg chg="add del">
          <ac:chgData name="Taylor Thurston" userId="10285e41d43c4120" providerId="LiveId" clId="{2A9E2A3A-80FE-4EE3-95E8-2DA74A7B8DD4}" dt="2020-05-27T18:21:44.835" v="370"/>
          <ac:spMkLst>
            <pc:docMk/>
            <pc:sldMk cId="0" sldId="266"/>
            <ac:spMk id="3" creationId="{56E91031-0EE7-4368-8E44-6B0E56E439FF}"/>
          </ac:spMkLst>
        </pc:spChg>
        <pc:spChg chg="add del">
          <ac:chgData name="Taylor Thurston" userId="10285e41d43c4120" providerId="LiveId" clId="{2A9E2A3A-80FE-4EE3-95E8-2DA74A7B8DD4}" dt="2020-05-27T18:21:46.234" v="372"/>
          <ac:spMkLst>
            <pc:docMk/>
            <pc:sldMk cId="0" sldId="266"/>
            <ac:spMk id="4" creationId="{1A2B0D40-0E09-4B55-851A-91DE40490F71}"/>
          </ac:spMkLst>
        </pc:spChg>
        <pc:spChg chg="add del">
          <ac:chgData name="Taylor Thurston" userId="10285e41d43c4120" providerId="LiveId" clId="{2A9E2A3A-80FE-4EE3-95E8-2DA74A7B8DD4}" dt="2020-05-27T18:24:16.254" v="384"/>
          <ac:spMkLst>
            <pc:docMk/>
            <pc:sldMk cId="0" sldId="266"/>
            <ac:spMk id="6" creationId="{36954179-FA2D-481A-8445-3A13511E6AE5}"/>
          </ac:spMkLst>
        </pc:spChg>
        <pc:spChg chg="add mod">
          <ac:chgData name="Taylor Thurston" userId="10285e41d43c4120" providerId="LiveId" clId="{2A9E2A3A-80FE-4EE3-95E8-2DA74A7B8DD4}" dt="2020-05-27T23:18:55.057" v="3669" actId="114"/>
          <ac:spMkLst>
            <pc:docMk/>
            <pc:sldMk cId="0" sldId="266"/>
            <ac:spMk id="13" creationId="{02D25D6E-7D37-4809-9394-3237555ADC73}"/>
          </ac:spMkLst>
        </pc:spChg>
        <pc:spChg chg="mod">
          <ac:chgData name="Taylor Thurston" userId="10285e41d43c4120" providerId="LiveId" clId="{2A9E2A3A-80FE-4EE3-95E8-2DA74A7B8DD4}" dt="2020-05-27T18:25:09.983" v="391" actId="14100"/>
          <ac:spMkLst>
            <pc:docMk/>
            <pc:sldMk cId="0" sldId="266"/>
            <ac:spMk id="279" creationId="{00000000-0000-0000-0000-000000000000}"/>
          </ac:spMkLst>
        </pc:spChg>
        <pc:spChg chg="mod">
          <ac:chgData name="Taylor Thurston" userId="10285e41d43c4120" providerId="LiveId" clId="{2A9E2A3A-80FE-4EE3-95E8-2DA74A7B8DD4}" dt="2020-05-27T18:53:35.319" v="595" actId="20577"/>
          <ac:spMkLst>
            <pc:docMk/>
            <pc:sldMk cId="0" sldId="266"/>
            <ac:spMk id="280" creationId="{00000000-0000-0000-0000-000000000000}"/>
          </ac:spMkLst>
        </pc:spChg>
        <pc:picChg chg="add del mod">
          <ac:chgData name="Taylor Thurston" userId="10285e41d43c4120" providerId="LiveId" clId="{2A9E2A3A-80FE-4EE3-95E8-2DA74A7B8DD4}" dt="2020-05-27T18:22:04.266" v="375" actId="478"/>
          <ac:picMkLst>
            <pc:docMk/>
            <pc:sldMk cId="0" sldId="266"/>
            <ac:picMk id="5" creationId="{0600D35D-672C-4DDE-9328-6A5BBAB8A58C}"/>
          </ac:picMkLst>
        </pc:picChg>
        <pc:picChg chg="add mod">
          <ac:chgData name="Taylor Thurston" userId="10285e41d43c4120" providerId="LiveId" clId="{2A9E2A3A-80FE-4EE3-95E8-2DA74A7B8DD4}" dt="2020-05-27T18:25:15.460" v="392" actId="1076"/>
          <ac:picMkLst>
            <pc:docMk/>
            <pc:sldMk cId="0" sldId="266"/>
            <ac:picMk id="8" creationId="{B3906E77-E1A7-43B4-B419-080DCC503C8A}"/>
          </ac:picMkLst>
        </pc:picChg>
        <pc:picChg chg="del">
          <ac:chgData name="Taylor Thurston" userId="10285e41d43c4120" providerId="LiveId" clId="{2A9E2A3A-80FE-4EE3-95E8-2DA74A7B8DD4}" dt="2020-05-27T18:21:37.280" v="363" actId="478"/>
          <ac:picMkLst>
            <pc:docMk/>
            <pc:sldMk cId="0" sldId="266"/>
            <ac:picMk id="281" creationId="{00000000-0000-0000-0000-000000000000}"/>
          </ac:picMkLst>
        </pc:picChg>
        <pc:picChg chg="add del mod">
          <ac:chgData name="Taylor Thurston" userId="10285e41d43c4120" providerId="LiveId" clId="{2A9E2A3A-80FE-4EE3-95E8-2DA74A7B8DD4}" dt="2020-05-27T18:24:11.955" v="382" actId="478"/>
          <ac:picMkLst>
            <pc:docMk/>
            <pc:sldMk cId="0" sldId="266"/>
            <ac:picMk id="2056" creationId="{89EC1CE6-6889-4607-8D38-F4C268ADDEE9}"/>
          </ac:picMkLst>
        </pc:picChg>
      </pc:sldChg>
      <pc:sldChg chg="addSp modSp mod modNotesTx">
        <pc:chgData name="Taylor Thurston" userId="10285e41d43c4120" providerId="LiveId" clId="{2A9E2A3A-80FE-4EE3-95E8-2DA74A7B8DD4}" dt="2020-05-27T23:19:00.264" v="3670" actId="114"/>
        <pc:sldMkLst>
          <pc:docMk/>
          <pc:sldMk cId="0" sldId="267"/>
        </pc:sldMkLst>
        <pc:spChg chg="add mod">
          <ac:chgData name="Taylor Thurston" userId="10285e41d43c4120" providerId="LiveId" clId="{2A9E2A3A-80FE-4EE3-95E8-2DA74A7B8DD4}" dt="2020-05-27T23:19:00.264" v="3670" actId="114"/>
          <ac:spMkLst>
            <pc:docMk/>
            <pc:sldMk cId="0" sldId="267"/>
            <ac:spMk id="5" creationId="{B39066DE-2858-4170-A527-FFB64312C3A5}"/>
          </ac:spMkLst>
        </pc:spChg>
        <pc:spChg chg="mod">
          <ac:chgData name="Taylor Thurston" userId="10285e41d43c4120" providerId="LiveId" clId="{2A9E2A3A-80FE-4EE3-95E8-2DA74A7B8DD4}" dt="2020-05-27T18:54:26.869" v="599" actId="20577"/>
          <ac:spMkLst>
            <pc:docMk/>
            <pc:sldMk cId="0" sldId="267"/>
            <ac:spMk id="286" creationId="{00000000-0000-0000-0000-000000000000}"/>
          </ac:spMkLst>
        </pc:spChg>
        <pc:spChg chg="mod">
          <ac:chgData name="Taylor Thurston" userId="10285e41d43c4120" providerId="LiveId" clId="{2A9E2A3A-80FE-4EE3-95E8-2DA74A7B8DD4}" dt="2020-05-27T18:58:48.730" v="608" actId="20577"/>
          <ac:spMkLst>
            <pc:docMk/>
            <pc:sldMk cId="0" sldId="267"/>
            <ac:spMk id="287" creationId="{00000000-0000-0000-0000-000000000000}"/>
          </ac:spMkLst>
        </pc:spChg>
        <pc:picChg chg="mod">
          <ac:chgData name="Taylor Thurston" userId="10285e41d43c4120" providerId="LiveId" clId="{2A9E2A3A-80FE-4EE3-95E8-2DA74A7B8DD4}" dt="2020-05-27T19:03:17.734" v="632" actId="14861"/>
          <ac:picMkLst>
            <pc:docMk/>
            <pc:sldMk cId="0" sldId="267"/>
            <ac:picMk id="288" creationId="{00000000-0000-0000-0000-000000000000}"/>
          </ac:picMkLst>
        </pc:picChg>
      </pc:sldChg>
      <pc:sldChg chg="addSp modSp mod setBg modNotesTx">
        <pc:chgData name="Taylor Thurston" userId="10285e41d43c4120" providerId="LiveId" clId="{2A9E2A3A-80FE-4EE3-95E8-2DA74A7B8DD4}" dt="2020-05-27T23:19:37.124" v="3674" actId="114"/>
        <pc:sldMkLst>
          <pc:docMk/>
          <pc:sldMk cId="0" sldId="268"/>
        </pc:sldMkLst>
        <pc:spChg chg="add mod">
          <ac:chgData name="Taylor Thurston" userId="10285e41d43c4120" providerId="LiveId" clId="{2A9E2A3A-80FE-4EE3-95E8-2DA74A7B8DD4}" dt="2020-05-27T23:19:37.124" v="3674" actId="114"/>
          <ac:spMkLst>
            <pc:docMk/>
            <pc:sldMk cId="0" sldId="268"/>
            <ac:spMk id="5" creationId="{44246096-C039-4A27-B89C-2320F35C1158}"/>
          </ac:spMkLst>
        </pc:spChg>
        <pc:spChg chg="mod">
          <ac:chgData name="Taylor Thurston" userId="10285e41d43c4120" providerId="LiveId" clId="{2A9E2A3A-80FE-4EE3-95E8-2DA74A7B8DD4}" dt="2020-05-27T19:13:44.761" v="789" actId="20577"/>
          <ac:spMkLst>
            <pc:docMk/>
            <pc:sldMk cId="0" sldId="268"/>
            <ac:spMk id="294" creationId="{00000000-0000-0000-0000-000000000000}"/>
          </ac:spMkLst>
        </pc:spChg>
        <pc:picChg chg="mod">
          <ac:chgData name="Taylor Thurston" userId="10285e41d43c4120" providerId="LiveId" clId="{2A9E2A3A-80FE-4EE3-95E8-2DA74A7B8DD4}" dt="2020-05-27T19:04:55.085" v="636" actId="1440"/>
          <ac:picMkLst>
            <pc:docMk/>
            <pc:sldMk cId="0" sldId="268"/>
            <ac:picMk id="295" creationId="{00000000-0000-0000-0000-000000000000}"/>
          </ac:picMkLst>
        </pc:picChg>
      </pc:sldChg>
      <pc:sldChg chg="addSp modSp mod modNotesTx">
        <pc:chgData name="Taylor Thurston" userId="10285e41d43c4120" providerId="LiveId" clId="{2A9E2A3A-80FE-4EE3-95E8-2DA74A7B8DD4}" dt="2020-05-27T23:20:13.011" v="3702" actId="114"/>
        <pc:sldMkLst>
          <pc:docMk/>
          <pc:sldMk cId="0" sldId="269"/>
        </pc:sldMkLst>
        <pc:spChg chg="add mod">
          <ac:chgData name="Taylor Thurston" userId="10285e41d43c4120" providerId="LiveId" clId="{2A9E2A3A-80FE-4EE3-95E8-2DA74A7B8DD4}" dt="2020-05-27T23:20:13.011" v="3702" actId="114"/>
          <ac:spMkLst>
            <pc:docMk/>
            <pc:sldMk cId="0" sldId="269"/>
            <ac:spMk id="5" creationId="{86E69D5F-E196-4079-BD77-70BC0304956F}"/>
          </ac:spMkLst>
        </pc:spChg>
        <pc:spChg chg="mod">
          <ac:chgData name="Taylor Thurston" userId="10285e41d43c4120" providerId="LiveId" clId="{2A9E2A3A-80FE-4EE3-95E8-2DA74A7B8DD4}" dt="2020-05-27T19:20:41.561" v="981" actId="11"/>
          <ac:spMkLst>
            <pc:docMk/>
            <pc:sldMk cId="0" sldId="269"/>
            <ac:spMk id="301" creationId="{00000000-0000-0000-0000-000000000000}"/>
          </ac:spMkLst>
        </pc:spChg>
      </pc:sldChg>
      <pc:sldChg chg="addSp delSp modSp mod modNotesTx">
        <pc:chgData name="Taylor Thurston" userId="10285e41d43c4120" providerId="LiveId" clId="{2A9E2A3A-80FE-4EE3-95E8-2DA74A7B8DD4}" dt="2020-05-27T23:20:55.218" v="3712" actId="20577"/>
        <pc:sldMkLst>
          <pc:docMk/>
          <pc:sldMk cId="0" sldId="270"/>
        </pc:sldMkLst>
        <pc:spChg chg="add del mod">
          <ac:chgData name="Taylor Thurston" userId="10285e41d43c4120" providerId="LiveId" clId="{2A9E2A3A-80FE-4EE3-95E8-2DA74A7B8DD4}" dt="2020-05-27T23:12:19.608" v="3479"/>
          <ac:spMkLst>
            <pc:docMk/>
            <pc:sldMk cId="0" sldId="270"/>
            <ac:spMk id="5" creationId="{DD4616C7-6DD6-47D4-AD1C-CB3F0AD3E90F}"/>
          </ac:spMkLst>
        </pc:spChg>
        <pc:spChg chg="add mod">
          <ac:chgData name="Taylor Thurston" userId="10285e41d43c4120" providerId="LiveId" clId="{2A9E2A3A-80FE-4EE3-95E8-2DA74A7B8DD4}" dt="2020-05-27T23:20:55.218" v="3712" actId="20577"/>
          <ac:spMkLst>
            <pc:docMk/>
            <pc:sldMk cId="0" sldId="270"/>
            <ac:spMk id="6" creationId="{026F4A63-EF86-450E-B0C0-1A2399D258CB}"/>
          </ac:spMkLst>
        </pc:spChg>
        <pc:spChg chg="mod">
          <ac:chgData name="Taylor Thurston" userId="10285e41d43c4120" providerId="LiveId" clId="{2A9E2A3A-80FE-4EE3-95E8-2DA74A7B8DD4}" dt="2020-05-27T19:30:24.466" v="1384" actId="313"/>
          <ac:spMkLst>
            <pc:docMk/>
            <pc:sldMk cId="0" sldId="270"/>
            <ac:spMk id="308" creationId="{00000000-0000-0000-0000-000000000000}"/>
          </ac:spMkLst>
        </pc:spChg>
        <pc:picChg chg="mod modCrop">
          <ac:chgData name="Taylor Thurston" userId="10285e41d43c4120" providerId="LiveId" clId="{2A9E2A3A-80FE-4EE3-95E8-2DA74A7B8DD4}" dt="2020-05-27T19:23:48.008" v="1030" actId="14861"/>
          <ac:picMkLst>
            <pc:docMk/>
            <pc:sldMk cId="0" sldId="270"/>
            <ac:picMk id="309" creationId="{00000000-0000-0000-0000-000000000000}"/>
          </ac:picMkLst>
        </pc:picChg>
      </pc:sldChg>
      <pc:sldChg chg="addSp delSp modSp mod modShow modNotesTx">
        <pc:chgData name="Taylor Thurston" userId="10285e41d43c4120" providerId="LiveId" clId="{2A9E2A3A-80FE-4EE3-95E8-2DA74A7B8DD4}" dt="2020-05-27T23:42:52.855" v="3846" actId="729"/>
        <pc:sldMkLst>
          <pc:docMk/>
          <pc:sldMk cId="0" sldId="271"/>
        </pc:sldMkLst>
        <pc:spChg chg="add del mod">
          <ac:chgData name="Taylor Thurston" userId="10285e41d43c4120" providerId="LiveId" clId="{2A9E2A3A-80FE-4EE3-95E8-2DA74A7B8DD4}" dt="2020-05-27T19:31:08.443" v="1390" actId="478"/>
          <ac:spMkLst>
            <pc:docMk/>
            <pc:sldMk cId="0" sldId="271"/>
            <ac:spMk id="3" creationId="{9C0D7F23-E962-4AB8-9EDC-613D9FA01EB0}"/>
          </ac:spMkLst>
        </pc:spChg>
        <pc:spChg chg="add del mod">
          <ac:chgData name="Taylor Thurston" userId="10285e41d43c4120" providerId="LiveId" clId="{2A9E2A3A-80FE-4EE3-95E8-2DA74A7B8DD4}" dt="2020-05-27T19:47:19.460" v="1489"/>
          <ac:spMkLst>
            <pc:docMk/>
            <pc:sldMk cId="0" sldId="271"/>
            <ac:spMk id="4" creationId="{F40A0370-55D7-465A-AE30-75719844F182}"/>
          </ac:spMkLst>
        </pc:spChg>
        <pc:spChg chg="add mod">
          <ac:chgData name="Taylor Thurston" userId="10285e41d43c4120" providerId="LiveId" clId="{2A9E2A3A-80FE-4EE3-95E8-2DA74A7B8DD4}" dt="2020-05-27T19:53:05.603" v="1719" actId="20577"/>
          <ac:spMkLst>
            <pc:docMk/>
            <pc:sldMk cId="0" sldId="271"/>
            <ac:spMk id="5" creationId="{1A7D491A-87C0-46E3-810F-66F36989F257}"/>
          </ac:spMkLst>
        </pc:spChg>
        <pc:spChg chg="add del mod">
          <ac:chgData name="Taylor Thurston" userId="10285e41d43c4120" providerId="LiveId" clId="{2A9E2A3A-80FE-4EE3-95E8-2DA74A7B8DD4}" dt="2020-05-27T19:47:17.698" v="1488" actId="478"/>
          <ac:spMkLst>
            <pc:docMk/>
            <pc:sldMk cId="0" sldId="271"/>
            <ac:spMk id="6" creationId="{DDEAEB17-8E52-4C39-81E1-EB298AFCF751}"/>
          </ac:spMkLst>
        </pc:spChg>
        <pc:spChg chg="add del mod">
          <ac:chgData name="Taylor Thurston" userId="10285e41d43c4120" providerId="LiveId" clId="{2A9E2A3A-80FE-4EE3-95E8-2DA74A7B8DD4}" dt="2020-05-27T23:12:20.094" v="3480"/>
          <ac:spMkLst>
            <pc:docMk/>
            <pc:sldMk cId="0" sldId="271"/>
            <ac:spMk id="10" creationId="{76739A7C-8E0A-4E34-8094-0F190196A52B}"/>
          </ac:spMkLst>
        </pc:spChg>
        <pc:spChg chg="add mod">
          <ac:chgData name="Taylor Thurston" userId="10285e41d43c4120" providerId="LiveId" clId="{2A9E2A3A-80FE-4EE3-95E8-2DA74A7B8DD4}" dt="2020-05-27T23:22:05.605" v="3730" actId="14100"/>
          <ac:spMkLst>
            <pc:docMk/>
            <pc:sldMk cId="0" sldId="271"/>
            <ac:spMk id="11" creationId="{8264DD5E-9A5E-4C71-9589-C8EC9E001643}"/>
          </ac:spMkLst>
        </pc:spChg>
        <pc:spChg chg="add del mod">
          <ac:chgData name="Taylor Thurston" userId="10285e41d43c4120" providerId="LiveId" clId="{2A9E2A3A-80FE-4EE3-95E8-2DA74A7B8DD4}" dt="2020-05-27T19:47:17.698" v="1488" actId="478"/>
          <ac:spMkLst>
            <pc:docMk/>
            <pc:sldMk cId="0" sldId="271"/>
            <ac:spMk id="314" creationId="{00000000-0000-0000-0000-000000000000}"/>
          </ac:spMkLst>
        </pc:spChg>
        <pc:spChg chg="del mod">
          <ac:chgData name="Taylor Thurston" userId="10285e41d43c4120" providerId="LiveId" clId="{2A9E2A3A-80FE-4EE3-95E8-2DA74A7B8DD4}" dt="2020-05-27T19:31:03.482" v="1388" actId="478"/>
          <ac:spMkLst>
            <pc:docMk/>
            <pc:sldMk cId="0" sldId="271"/>
            <ac:spMk id="315" creationId="{00000000-0000-0000-0000-000000000000}"/>
          </ac:spMkLst>
        </pc:spChg>
        <pc:picChg chg="mod modCrop">
          <ac:chgData name="Taylor Thurston" userId="10285e41d43c4120" providerId="LiveId" clId="{2A9E2A3A-80FE-4EE3-95E8-2DA74A7B8DD4}" dt="2020-05-27T19:55:09.662" v="1767" actId="1076"/>
          <ac:picMkLst>
            <pc:docMk/>
            <pc:sldMk cId="0" sldId="271"/>
            <ac:picMk id="316" creationId="{00000000-0000-0000-0000-000000000000}"/>
          </ac:picMkLst>
        </pc:picChg>
      </pc:sldChg>
      <pc:sldChg chg="addSp delSp modSp mod modShow modNotesTx">
        <pc:chgData name="Taylor Thurston" userId="10285e41d43c4120" providerId="LiveId" clId="{2A9E2A3A-80FE-4EE3-95E8-2DA74A7B8DD4}" dt="2020-05-27T23:42:52.855" v="3846" actId="729"/>
        <pc:sldMkLst>
          <pc:docMk/>
          <pc:sldMk cId="0" sldId="272"/>
        </pc:sldMkLst>
        <pc:spChg chg="add del mod">
          <ac:chgData name="Taylor Thurston" userId="10285e41d43c4120" providerId="LiveId" clId="{2A9E2A3A-80FE-4EE3-95E8-2DA74A7B8DD4}" dt="2020-05-27T23:12:20.969" v="3481"/>
          <ac:spMkLst>
            <pc:docMk/>
            <pc:sldMk cId="0" sldId="272"/>
            <ac:spMk id="5" creationId="{3A77A9C6-E6E4-443D-861B-5B30446F1690}"/>
          </ac:spMkLst>
        </pc:spChg>
        <pc:spChg chg="add mod">
          <ac:chgData name="Taylor Thurston" userId="10285e41d43c4120" providerId="LiveId" clId="{2A9E2A3A-80FE-4EE3-95E8-2DA74A7B8DD4}" dt="2020-05-27T23:22:36.990" v="3740" actId="114"/>
          <ac:spMkLst>
            <pc:docMk/>
            <pc:sldMk cId="0" sldId="272"/>
            <ac:spMk id="6" creationId="{A78087C4-9C4F-478D-AE69-0EF013E21419}"/>
          </ac:spMkLst>
        </pc:spChg>
        <pc:spChg chg="mod">
          <ac:chgData name="Taylor Thurston" userId="10285e41d43c4120" providerId="LiveId" clId="{2A9E2A3A-80FE-4EE3-95E8-2DA74A7B8DD4}" dt="2020-05-27T19:56:30.948" v="1783" actId="20577"/>
          <ac:spMkLst>
            <pc:docMk/>
            <pc:sldMk cId="0" sldId="272"/>
            <ac:spMk id="322" creationId="{00000000-0000-0000-0000-000000000000}"/>
          </ac:spMkLst>
        </pc:spChg>
        <pc:picChg chg="mod">
          <ac:chgData name="Taylor Thurston" userId="10285e41d43c4120" providerId="LiveId" clId="{2A9E2A3A-80FE-4EE3-95E8-2DA74A7B8DD4}" dt="2020-05-27T19:56:56.208" v="1785" actId="1076"/>
          <ac:picMkLst>
            <pc:docMk/>
            <pc:sldMk cId="0" sldId="272"/>
            <ac:picMk id="323" creationId="{00000000-0000-0000-0000-000000000000}"/>
          </ac:picMkLst>
        </pc:picChg>
      </pc:sldChg>
      <pc:sldChg chg="addSp delSp modSp mod modShow modNotesTx">
        <pc:chgData name="Taylor Thurston" userId="10285e41d43c4120" providerId="LiveId" clId="{2A9E2A3A-80FE-4EE3-95E8-2DA74A7B8DD4}" dt="2020-05-27T23:42:52.855" v="3846" actId="729"/>
        <pc:sldMkLst>
          <pc:docMk/>
          <pc:sldMk cId="0" sldId="273"/>
        </pc:sldMkLst>
        <pc:spChg chg="add del mod">
          <ac:chgData name="Taylor Thurston" userId="10285e41d43c4120" providerId="LiveId" clId="{2A9E2A3A-80FE-4EE3-95E8-2DA74A7B8DD4}" dt="2020-05-27T20:13:56.600" v="2067"/>
          <ac:spMkLst>
            <pc:docMk/>
            <pc:sldMk cId="0" sldId="273"/>
            <ac:spMk id="2" creationId="{428AC5A3-CB6C-433F-9D6F-9C48C1E32984}"/>
          </ac:spMkLst>
        </pc:spChg>
        <pc:spChg chg="add del mod">
          <ac:chgData name="Taylor Thurston" userId="10285e41d43c4120" providerId="LiveId" clId="{2A9E2A3A-80FE-4EE3-95E8-2DA74A7B8DD4}" dt="2020-05-27T23:12:21.956" v="3482"/>
          <ac:spMkLst>
            <pc:docMk/>
            <pc:sldMk cId="0" sldId="273"/>
            <ac:spMk id="6" creationId="{5C4102A5-D2CE-4374-8AD0-18E1467E4142}"/>
          </ac:spMkLst>
        </pc:spChg>
        <pc:spChg chg="add mod">
          <ac:chgData name="Taylor Thurston" userId="10285e41d43c4120" providerId="LiveId" clId="{2A9E2A3A-80FE-4EE3-95E8-2DA74A7B8DD4}" dt="2020-05-27T23:23:11.626" v="3746" actId="114"/>
          <ac:spMkLst>
            <pc:docMk/>
            <pc:sldMk cId="0" sldId="273"/>
            <ac:spMk id="7" creationId="{E35BB958-9955-4E27-A607-FF408A42AF09}"/>
          </ac:spMkLst>
        </pc:spChg>
        <pc:spChg chg="mod">
          <ac:chgData name="Taylor Thurston" userId="10285e41d43c4120" providerId="LiveId" clId="{2A9E2A3A-80FE-4EE3-95E8-2DA74A7B8DD4}" dt="2020-05-27T20:13:54.359" v="2066"/>
          <ac:spMkLst>
            <pc:docMk/>
            <pc:sldMk cId="0" sldId="273"/>
            <ac:spMk id="328" creationId="{00000000-0000-0000-0000-000000000000}"/>
          </ac:spMkLst>
        </pc:spChg>
        <pc:spChg chg="mod">
          <ac:chgData name="Taylor Thurston" userId="10285e41d43c4120" providerId="LiveId" clId="{2A9E2A3A-80FE-4EE3-95E8-2DA74A7B8DD4}" dt="2020-05-27T20:14:49.617" v="2115" actId="20577"/>
          <ac:spMkLst>
            <pc:docMk/>
            <pc:sldMk cId="0" sldId="273"/>
            <ac:spMk id="329" creationId="{00000000-0000-0000-0000-000000000000}"/>
          </ac:spMkLst>
        </pc:spChg>
        <pc:picChg chg="mod">
          <ac:chgData name="Taylor Thurston" userId="10285e41d43c4120" providerId="LiveId" clId="{2A9E2A3A-80FE-4EE3-95E8-2DA74A7B8DD4}" dt="2020-05-27T20:13:42.889" v="2064" actId="1076"/>
          <ac:picMkLst>
            <pc:docMk/>
            <pc:sldMk cId="0" sldId="273"/>
            <ac:picMk id="330" creationId="{00000000-0000-0000-0000-000000000000}"/>
          </ac:picMkLst>
        </pc:picChg>
      </pc:sldChg>
      <pc:sldChg chg="addSp modSp mod modShow modNotesTx">
        <pc:chgData name="Taylor Thurston" userId="10285e41d43c4120" providerId="LiveId" clId="{2A9E2A3A-80FE-4EE3-95E8-2DA74A7B8DD4}" dt="2020-05-27T23:42:52.855" v="3846" actId="729"/>
        <pc:sldMkLst>
          <pc:docMk/>
          <pc:sldMk cId="0" sldId="274"/>
        </pc:sldMkLst>
        <pc:spChg chg="add mod">
          <ac:chgData name="Taylor Thurston" userId="10285e41d43c4120" providerId="LiveId" clId="{2A9E2A3A-80FE-4EE3-95E8-2DA74A7B8DD4}" dt="2020-05-27T23:12:38.226" v="3485" actId="207"/>
          <ac:spMkLst>
            <pc:docMk/>
            <pc:sldMk cId="0" sldId="274"/>
            <ac:spMk id="2" creationId="{D3FF4ADD-4293-45F8-8EB9-161C721CF6AB}"/>
          </ac:spMkLst>
        </pc:spChg>
        <pc:spChg chg="mod">
          <ac:chgData name="Taylor Thurston" userId="10285e41d43c4120" providerId="LiveId" clId="{2A9E2A3A-80FE-4EE3-95E8-2DA74A7B8DD4}" dt="2020-05-27T20:17:18.720" v="2270" actId="20577"/>
          <ac:spMkLst>
            <pc:docMk/>
            <pc:sldMk cId="0" sldId="274"/>
            <ac:spMk id="336" creationId="{00000000-0000-0000-0000-000000000000}"/>
          </ac:spMkLst>
        </pc:spChg>
      </pc:sldChg>
      <pc:sldChg chg="addSp delSp modSp mod modNotes">
        <pc:chgData name="Taylor Thurston" userId="10285e41d43c4120" providerId="LiveId" clId="{2A9E2A3A-80FE-4EE3-95E8-2DA74A7B8DD4}" dt="2020-05-27T20:43:08.476" v="2304" actId="20577"/>
        <pc:sldMkLst>
          <pc:docMk/>
          <pc:sldMk cId="0" sldId="276"/>
        </pc:sldMkLst>
        <pc:spChg chg="mod">
          <ac:chgData name="Taylor Thurston" userId="10285e41d43c4120" providerId="LiveId" clId="{2A9E2A3A-80FE-4EE3-95E8-2DA74A7B8DD4}" dt="2020-05-27T20:43:08.476" v="2304" actId="20577"/>
          <ac:spMkLst>
            <pc:docMk/>
            <pc:sldMk cId="0" sldId="276"/>
            <ac:spMk id="349" creationId="{00000000-0000-0000-0000-000000000000}"/>
          </ac:spMkLst>
        </pc:spChg>
        <pc:picChg chg="add del mod">
          <ac:chgData name="Taylor Thurston" userId="10285e41d43c4120" providerId="LiveId" clId="{2A9E2A3A-80FE-4EE3-95E8-2DA74A7B8DD4}" dt="2020-05-27T20:21:32.406" v="2276" actId="478"/>
          <ac:picMkLst>
            <pc:docMk/>
            <pc:sldMk cId="0" sldId="276"/>
            <ac:picMk id="2" creationId="{DA35E22F-B826-4E44-A56A-5E47C8DAA3DC}"/>
          </ac:picMkLst>
        </pc:picChg>
        <pc:picChg chg="mod">
          <ac:chgData name="Taylor Thurston" userId="10285e41d43c4120" providerId="LiveId" clId="{2A9E2A3A-80FE-4EE3-95E8-2DA74A7B8DD4}" dt="2020-05-27T20:21:42.551" v="2280" actId="1076"/>
          <ac:picMkLst>
            <pc:docMk/>
            <pc:sldMk cId="0" sldId="276"/>
            <ac:picMk id="348" creationId="{00000000-0000-0000-0000-000000000000}"/>
          </ac:picMkLst>
        </pc:picChg>
      </pc:sldChg>
      <pc:sldChg chg="addSp delSp modSp mod modNotes">
        <pc:chgData name="Taylor Thurston" userId="10285e41d43c4120" providerId="LiveId" clId="{2A9E2A3A-80FE-4EE3-95E8-2DA74A7B8DD4}" dt="2020-05-27T21:07:40.667" v="2853" actId="1035"/>
        <pc:sldMkLst>
          <pc:docMk/>
          <pc:sldMk cId="0" sldId="277"/>
        </pc:sldMkLst>
        <pc:spChg chg="mod">
          <ac:chgData name="Taylor Thurston" userId="10285e41d43c4120" providerId="LiveId" clId="{2A9E2A3A-80FE-4EE3-95E8-2DA74A7B8DD4}" dt="2020-05-27T20:44:30.984" v="2368" actId="20577"/>
          <ac:spMkLst>
            <pc:docMk/>
            <pc:sldMk cId="0" sldId="277"/>
            <ac:spMk id="356" creationId="{00000000-0000-0000-0000-000000000000}"/>
          </ac:spMkLst>
        </pc:spChg>
        <pc:picChg chg="add mod">
          <ac:chgData name="Taylor Thurston" userId="10285e41d43c4120" providerId="LiveId" clId="{2A9E2A3A-80FE-4EE3-95E8-2DA74A7B8DD4}" dt="2020-05-27T20:22:15.796" v="2281"/>
          <ac:picMkLst>
            <pc:docMk/>
            <pc:sldMk cId="0" sldId="277"/>
            <ac:picMk id="5" creationId="{8A7DC3DE-3FED-45F7-A020-00572C353381}"/>
          </ac:picMkLst>
        </pc:picChg>
        <pc:picChg chg="add mod">
          <ac:chgData name="Taylor Thurston" userId="10285e41d43c4120" providerId="LiveId" clId="{2A9E2A3A-80FE-4EE3-95E8-2DA74A7B8DD4}" dt="2020-05-27T21:07:40.667" v="2853" actId="1035"/>
          <ac:picMkLst>
            <pc:docMk/>
            <pc:sldMk cId="0" sldId="277"/>
            <ac:picMk id="6" creationId="{5BD2F1A1-FCFF-4F90-8041-8A7DA3CB7799}"/>
          </ac:picMkLst>
        </pc:picChg>
        <pc:picChg chg="del">
          <ac:chgData name="Taylor Thurston" userId="10285e41d43c4120" providerId="LiveId" clId="{2A9E2A3A-80FE-4EE3-95E8-2DA74A7B8DD4}" dt="2020-05-27T20:46:36.413" v="2411" actId="478"/>
          <ac:picMkLst>
            <pc:docMk/>
            <pc:sldMk cId="0" sldId="277"/>
            <ac:picMk id="357" creationId="{00000000-0000-0000-0000-000000000000}"/>
          </ac:picMkLst>
        </pc:picChg>
      </pc:sldChg>
      <pc:sldChg chg="addSp delSp modSp mod modNotes">
        <pc:chgData name="Taylor Thurston" userId="10285e41d43c4120" providerId="LiveId" clId="{2A9E2A3A-80FE-4EE3-95E8-2DA74A7B8DD4}" dt="2020-05-27T21:07:42.207" v="2854"/>
        <pc:sldMkLst>
          <pc:docMk/>
          <pc:sldMk cId="0" sldId="278"/>
        </pc:sldMkLst>
        <pc:spChg chg="add del mod">
          <ac:chgData name="Taylor Thurston" userId="10285e41d43c4120" providerId="LiveId" clId="{2A9E2A3A-80FE-4EE3-95E8-2DA74A7B8DD4}" dt="2020-05-27T20:44:52.440" v="2372" actId="478"/>
          <ac:spMkLst>
            <pc:docMk/>
            <pc:sldMk cId="0" sldId="278"/>
            <ac:spMk id="3" creationId="{84FBD3B1-827E-4EAA-9A33-6A4068009179}"/>
          </ac:spMkLst>
        </pc:spChg>
        <pc:spChg chg="add mod">
          <ac:chgData name="Taylor Thurston" userId="10285e41d43c4120" providerId="LiveId" clId="{2A9E2A3A-80FE-4EE3-95E8-2DA74A7B8DD4}" dt="2020-05-27T20:44:57.418" v="2382" actId="20577"/>
          <ac:spMkLst>
            <pc:docMk/>
            <pc:sldMk cId="0" sldId="278"/>
            <ac:spMk id="8" creationId="{61D1FD77-F55E-4F2F-A338-D464F1113C33}"/>
          </ac:spMkLst>
        </pc:spChg>
        <pc:spChg chg="del">
          <ac:chgData name="Taylor Thurston" userId="10285e41d43c4120" providerId="LiveId" clId="{2A9E2A3A-80FE-4EE3-95E8-2DA74A7B8DD4}" dt="2020-05-27T20:44:40.301" v="2369" actId="478"/>
          <ac:spMkLst>
            <pc:docMk/>
            <pc:sldMk cId="0" sldId="278"/>
            <ac:spMk id="363" creationId="{00000000-0000-0000-0000-000000000000}"/>
          </ac:spMkLst>
        </pc:spChg>
        <pc:picChg chg="add mod">
          <ac:chgData name="Taylor Thurston" userId="10285e41d43c4120" providerId="LiveId" clId="{2A9E2A3A-80FE-4EE3-95E8-2DA74A7B8DD4}" dt="2020-05-27T20:22:18.572" v="2282"/>
          <ac:picMkLst>
            <pc:docMk/>
            <pc:sldMk cId="0" sldId="278"/>
            <ac:picMk id="5" creationId="{4F930768-5AA4-4BB2-9E4D-59E1A698E1F5}"/>
          </ac:picMkLst>
        </pc:picChg>
        <pc:picChg chg="add mod">
          <ac:chgData name="Taylor Thurston" userId="10285e41d43c4120" providerId="LiveId" clId="{2A9E2A3A-80FE-4EE3-95E8-2DA74A7B8DD4}" dt="2020-05-27T21:07:42.207" v="2854"/>
          <ac:picMkLst>
            <pc:docMk/>
            <pc:sldMk cId="0" sldId="278"/>
            <ac:picMk id="9" creationId="{FFA39670-CBAD-4777-B8B3-4112993BC6D9}"/>
          </ac:picMkLst>
        </pc:picChg>
        <pc:picChg chg="del">
          <ac:chgData name="Taylor Thurston" userId="10285e41d43c4120" providerId="LiveId" clId="{2A9E2A3A-80FE-4EE3-95E8-2DA74A7B8DD4}" dt="2020-05-27T20:46:33.633" v="2410" actId="478"/>
          <ac:picMkLst>
            <pc:docMk/>
            <pc:sldMk cId="0" sldId="278"/>
            <ac:picMk id="364" creationId="{00000000-0000-0000-0000-000000000000}"/>
          </ac:picMkLst>
        </pc:picChg>
      </pc:sldChg>
      <pc:sldChg chg="addSp delSp modSp mod modNotes">
        <pc:chgData name="Taylor Thurston" userId="10285e41d43c4120" providerId="LiveId" clId="{2A9E2A3A-80FE-4EE3-95E8-2DA74A7B8DD4}" dt="2020-05-27T21:07:43.488" v="2855"/>
        <pc:sldMkLst>
          <pc:docMk/>
          <pc:sldMk cId="0" sldId="279"/>
        </pc:sldMkLst>
        <pc:spChg chg="add del mod">
          <ac:chgData name="Taylor Thurston" userId="10285e41d43c4120" providerId="LiveId" clId="{2A9E2A3A-80FE-4EE3-95E8-2DA74A7B8DD4}" dt="2020-05-27T20:45:13.159" v="2384" actId="478"/>
          <ac:spMkLst>
            <pc:docMk/>
            <pc:sldMk cId="0" sldId="279"/>
            <ac:spMk id="3" creationId="{315A188D-E54F-4C68-8C73-B0172DDC9E7E}"/>
          </ac:spMkLst>
        </pc:spChg>
        <pc:spChg chg="add mod">
          <ac:chgData name="Taylor Thurston" userId="10285e41d43c4120" providerId="LiveId" clId="{2A9E2A3A-80FE-4EE3-95E8-2DA74A7B8DD4}" dt="2020-05-27T20:45:17.580" v="2390" actId="20577"/>
          <ac:spMkLst>
            <pc:docMk/>
            <pc:sldMk cId="0" sldId="279"/>
            <ac:spMk id="8" creationId="{5A4CD9F4-5941-4CF9-891D-26BA62E5F853}"/>
          </ac:spMkLst>
        </pc:spChg>
        <pc:spChg chg="del">
          <ac:chgData name="Taylor Thurston" userId="10285e41d43c4120" providerId="LiveId" clId="{2A9E2A3A-80FE-4EE3-95E8-2DA74A7B8DD4}" dt="2020-05-27T20:45:10.987" v="2383" actId="478"/>
          <ac:spMkLst>
            <pc:docMk/>
            <pc:sldMk cId="0" sldId="279"/>
            <ac:spMk id="370" creationId="{00000000-0000-0000-0000-000000000000}"/>
          </ac:spMkLst>
        </pc:spChg>
        <pc:picChg chg="add mod">
          <ac:chgData name="Taylor Thurston" userId="10285e41d43c4120" providerId="LiveId" clId="{2A9E2A3A-80FE-4EE3-95E8-2DA74A7B8DD4}" dt="2020-05-27T20:22:20.654" v="2283"/>
          <ac:picMkLst>
            <pc:docMk/>
            <pc:sldMk cId="0" sldId="279"/>
            <ac:picMk id="5" creationId="{098A1D56-1AA8-479C-BF92-E0EDED58F2FE}"/>
          </ac:picMkLst>
        </pc:picChg>
        <pc:picChg chg="add mod">
          <ac:chgData name="Taylor Thurston" userId="10285e41d43c4120" providerId="LiveId" clId="{2A9E2A3A-80FE-4EE3-95E8-2DA74A7B8DD4}" dt="2020-05-27T21:07:43.488" v="2855"/>
          <ac:picMkLst>
            <pc:docMk/>
            <pc:sldMk cId="0" sldId="279"/>
            <ac:picMk id="9" creationId="{63E3E7B8-8654-4B9C-ACD1-294B4650ADB8}"/>
          </ac:picMkLst>
        </pc:picChg>
        <pc:picChg chg="del">
          <ac:chgData name="Taylor Thurston" userId="10285e41d43c4120" providerId="LiveId" clId="{2A9E2A3A-80FE-4EE3-95E8-2DA74A7B8DD4}" dt="2020-05-27T20:46:29.723" v="2409" actId="478"/>
          <ac:picMkLst>
            <pc:docMk/>
            <pc:sldMk cId="0" sldId="279"/>
            <ac:picMk id="371" creationId="{00000000-0000-0000-0000-000000000000}"/>
          </ac:picMkLst>
        </pc:picChg>
      </pc:sldChg>
      <pc:sldChg chg="addSp delSp modSp mod modNotes">
        <pc:chgData name="Taylor Thurston" userId="10285e41d43c4120" providerId="LiveId" clId="{2A9E2A3A-80FE-4EE3-95E8-2DA74A7B8DD4}" dt="2020-05-27T21:07:45.416" v="2856"/>
        <pc:sldMkLst>
          <pc:docMk/>
          <pc:sldMk cId="0" sldId="280"/>
        </pc:sldMkLst>
        <pc:spChg chg="add del mod">
          <ac:chgData name="Taylor Thurston" userId="10285e41d43c4120" providerId="LiveId" clId="{2A9E2A3A-80FE-4EE3-95E8-2DA74A7B8DD4}" dt="2020-05-27T20:45:24.764" v="2392" actId="478"/>
          <ac:spMkLst>
            <pc:docMk/>
            <pc:sldMk cId="0" sldId="280"/>
            <ac:spMk id="3" creationId="{1244990B-10A9-4AA1-884D-F1688AE6AD77}"/>
          </ac:spMkLst>
        </pc:spChg>
        <pc:spChg chg="add mod">
          <ac:chgData name="Taylor Thurston" userId="10285e41d43c4120" providerId="LiveId" clId="{2A9E2A3A-80FE-4EE3-95E8-2DA74A7B8DD4}" dt="2020-05-27T20:45:29.390" v="2396" actId="20577"/>
          <ac:spMkLst>
            <pc:docMk/>
            <pc:sldMk cId="0" sldId="280"/>
            <ac:spMk id="8" creationId="{B88B4C47-140A-4D6F-AA19-8E3D377A36BB}"/>
          </ac:spMkLst>
        </pc:spChg>
        <pc:spChg chg="del">
          <ac:chgData name="Taylor Thurston" userId="10285e41d43c4120" providerId="LiveId" clId="{2A9E2A3A-80FE-4EE3-95E8-2DA74A7B8DD4}" dt="2020-05-27T20:45:22.880" v="2391" actId="478"/>
          <ac:spMkLst>
            <pc:docMk/>
            <pc:sldMk cId="0" sldId="280"/>
            <ac:spMk id="377" creationId="{00000000-0000-0000-0000-000000000000}"/>
          </ac:spMkLst>
        </pc:spChg>
        <pc:picChg chg="add mod">
          <ac:chgData name="Taylor Thurston" userId="10285e41d43c4120" providerId="LiveId" clId="{2A9E2A3A-80FE-4EE3-95E8-2DA74A7B8DD4}" dt="2020-05-27T20:22:22.667" v="2284"/>
          <ac:picMkLst>
            <pc:docMk/>
            <pc:sldMk cId="0" sldId="280"/>
            <ac:picMk id="5" creationId="{D024C541-4B2D-4C0F-A9CF-017924A26370}"/>
          </ac:picMkLst>
        </pc:picChg>
        <pc:picChg chg="add mod">
          <ac:chgData name="Taylor Thurston" userId="10285e41d43c4120" providerId="LiveId" clId="{2A9E2A3A-80FE-4EE3-95E8-2DA74A7B8DD4}" dt="2020-05-27T21:07:45.416" v="2856"/>
          <ac:picMkLst>
            <pc:docMk/>
            <pc:sldMk cId="0" sldId="280"/>
            <ac:picMk id="9" creationId="{81498B23-53AB-413D-B71C-805E1A687664}"/>
          </ac:picMkLst>
        </pc:picChg>
        <pc:picChg chg="del">
          <ac:chgData name="Taylor Thurston" userId="10285e41d43c4120" providerId="LiveId" clId="{2A9E2A3A-80FE-4EE3-95E8-2DA74A7B8DD4}" dt="2020-05-27T20:46:26.386" v="2408" actId="478"/>
          <ac:picMkLst>
            <pc:docMk/>
            <pc:sldMk cId="0" sldId="280"/>
            <ac:picMk id="378" creationId="{00000000-0000-0000-0000-000000000000}"/>
          </ac:picMkLst>
        </pc:picChg>
      </pc:sldChg>
      <pc:sldChg chg="addSp delSp modSp mod modNotes">
        <pc:chgData name="Taylor Thurston" userId="10285e41d43c4120" providerId="LiveId" clId="{2A9E2A3A-80FE-4EE3-95E8-2DA74A7B8DD4}" dt="2020-05-27T21:07:47.742" v="2857"/>
        <pc:sldMkLst>
          <pc:docMk/>
          <pc:sldMk cId="0" sldId="281"/>
        </pc:sldMkLst>
        <pc:spChg chg="add del mod">
          <ac:chgData name="Taylor Thurston" userId="10285e41d43c4120" providerId="LiveId" clId="{2A9E2A3A-80FE-4EE3-95E8-2DA74A7B8DD4}" dt="2020-05-27T20:45:36.801" v="2398" actId="478"/>
          <ac:spMkLst>
            <pc:docMk/>
            <pc:sldMk cId="0" sldId="281"/>
            <ac:spMk id="3" creationId="{0B3008C2-D46F-47D5-8141-AD7749FA104E}"/>
          </ac:spMkLst>
        </pc:spChg>
        <pc:spChg chg="add mod">
          <ac:chgData name="Taylor Thurston" userId="10285e41d43c4120" providerId="LiveId" clId="{2A9E2A3A-80FE-4EE3-95E8-2DA74A7B8DD4}" dt="2020-05-27T20:45:42.729" v="2403" actId="20577"/>
          <ac:spMkLst>
            <pc:docMk/>
            <pc:sldMk cId="0" sldId="281"/>
            <ac:spMk id="8" creationId="{A95802D6-4A5E-4F98-B1C5-CC6F677381E2}"/>
          </ac:spMkLst>
        </pc:spChg>
        <pc:spChg chg="del">
          <ac:chgData name="Taylor Thurston" userId="10285e41d43c4120" providerId="LiveId" clId="{2A9E2A3A-80FE-4EE3-95E8-2DA74A7B8DD4}" dt="2020-05-27T20:45:35.529" v="2397" actId="478"/>
          <ac:spMkLst>
            <pc:docMk/>
            <pc:sldMk cId="0" sldId="281"/>
            <ac:spMk id="384" creationId="{00000000-0000-0000-0000-000000000000}"/>
          </ac:spMkLst>
        </pc:spChg>
        <pc:picChg chg="add mod">
          <ac:chgData name="Taylor Thurston" userId="10285e41d43c4120" providerId="LiveId" clId="{2A9E2A3A-80FE-4EE3-95E8-2DA74A7B8DD4}" dt="2020-05-27T20:22:25.059" v="2285"/>
          <ac:picMkLst>
            <pc:docMk/>
            <pc:sldMk cId="0" sldId="281"/>
            <ac:picMk id="5" creationId="{2CAF0339-11D8-48E6-A496-A5E26A2CCA0E}"/>
          </ac:picMkLst>
        </pc:picChg>
        <pc:picChg chg="add mod">
          <ac:chgData name="Taylor Thurston" userId="10285e41d43c4120" providerId="LiveId" clId="{2A9E2A3A-80FE-4EE3-95E8-2DA74A7B8DD4}" dt="2020-05-27T21:07:47.742" v="2857"/>
          <ac:picMkLst>
            <pc:docMk/>
            <pc:sldMk cId="0" sldId="281"/>
            <ac:picMk id="9" creationId="{8E846579-ABE3-4F72-9005-71FC7A806F64}"/>
          </ac:picMkLst>
        </pc:picChg>
        <pc:picChg chg="del">
          <ac:chgData name="Taylor Thurston" userId="10285e41d43c4120" providerId="LiveId" clId="{2A9E2A3A-80FE-4EE3-95E8-2DA74A7B8DD4}" dt="2020-05-27T20:46:23.192" v="2407" actId="478"/>
          <ac:picMkLst>
            <pc:docMk/>
            <pc:sldMk cId="0" sldId="281"/>
            <ac:picMk id="385" creationId="{00000000-0000-0000-0000-000000000000}"/>
          </ac:picMkLst>
        </pc:picChg>
      </pc:sldChg>
      <pc:sldChg chg="addSp delSp modSp mod modNotes">
        <pc:chgData name="Taylor Thurston" userId="10285e41d43c4120" providerId="LiveId" clId="{2A9E2A3A-80FE-4EE3-95E8-2DA74A7B8DD4}" dt="2020-05-27T21:07:48.808" v="2858"/>
        <pc:sldMkLst>
          <pc:docMk/>
          <pc:sldMk cId="0" sldId="282"/>
        </pc:sldMkLst>
        <pc:spChg chg="mod">
          <ac:chgData name="Taylor Thurston" userId="10285e41d43c4120" providerId="LiveId" clId="{2A9E2A3A-80FE-4EE3-95E8-2DA74A7B8DD4}" dt="2020-05-27T20:46:11.380" v="2405" actId="14100"/>
          <ac:spMkLst>
            <pc:docMk/>
            <pc:sldMk cId="0" sldId="282"/>
            <ac:spMk id="391" creationId="{00000000-0000-0000-0000-000000000000}"/>
          </ac:spMkLst>
        </pc:spChg>
        <pc:picChg chg="add mod">
          <ac:chgData name="Taylor Thurston" userId="10285e41d43c4120" providerId="LiveId" clId="{2A9E2A3A-80FE-4EE3-95E8-2DA74A7B8DD4}" dt="2020-05-27T20:22:27.895" v="2286"/>
          <ac:picMkLst>
            <pc:docMk/>
            <pc:sldMk cId="0" sldId="282"/>
            <ac:picMk id="5" creationId="{D565DD57-DD56-4D1F-81E3-03E63E538CA9}"/>
          </ac:picMkLst>
        </pc:picChg>
        <pc:picChg chg="add mod">
          <ac:chgData name="Taylor Thurston" userId="10285e41d43c4120" providerId="LiveId" clId="{2A9E2A3A-80FE-4EE3-95E8-2DA74A7B8DD4}" dt="2020-05-27T21:07:48.808" v="2858"/>
          <ac:picMkLst>
            <pc:docMk/>
            <pc:sldMk cId="0" sldId="282"/>
            <ac:picMk id="6" creationId="{6C90CB2F-5C72-4E9C-A184-5C849D32C625}"/>
          </ac:picMkLst>
        </pc:picChg>
        <pc:picChg chg="del">
          <ac:chgData name="Taylor Thurston" userId="10285e41d43c4120" providerId="LiveId" clId="{2A9E2A3A-80FE-4EE3-95E8-2DA74A7B8DD4}" dt="2020-05-27T20:46:17.555" v="2406" actId="478"/>
          <ac:picMkLst>
            <pc:docMk/>
            <pc:sldMk cId="0" sldId="282"/>
            <ac:picMk id="392" creationId="{00000000-0000-0000-0000-000000000000}"/>
          </ac:picMkLst>
        </pc:picChg>
      </pc:sldChg>
      <pc:sldChg chg="modSp mod modNotesTx">
        <pc:chgData name="Taylor Thurston" userId="10285e41d43c4120" providerId="LiveId" clId="{2A9E2A3A-80FE-4EE3-95E8-2DA74A7B8DD4}" dt="2020-05-27T21:05:12.338" v="2844" actId="20577"/>
        <pc:sldMkLst>
          <pc:docMk/>
          <pc:sldMk cId="0" sldId="283"/>
        </pc:sldMkLst>
        <pc:spChg chg="mod">
          <ac:chgData name="Taylor Thurston" userId="10285e41d43c4120" providerId="LiveId" clId="{2A9E2A3A-80FE-4EE3-95E8-2DA74A7B8DD4}" dt="2020-05-27T20:50:45.645" v="2502" actId="20577"/>
          <ac:spMkLst>
            <pc:docMk/>
            <pc:sldMk cId="0" sldId="283"/>
            <ac:spMk id="398" creationId="{00000000-0000-0000-0000-000000000000}"/>
          </ac:spMkLst>
        </pc:spChg>
      </pc:sldChg>
      <pc:sldChg chg="addSp delSp modSp mod modNotesTx">
        <pc:chgData name="Taylor Thurston" userId="10285e41d43c4120" providerId="LiveId" clId="{2A9E2A3A-80FE-4EE3-95E8-2DA74A7B8DD4}" dt="2020-05-27T22:52:59.178" v="3038" actId="6549"/>
        <pc:sldMkLst>
          <pc:docMk/>
          <pc:sldMk cId="0" sldId="285"/>
        </pc:sldMkLst>
        <pc:spChg chg="add mod">
          <ac:chgData name="Taylor Thurston" userId="10285e41d43c4120" providerId="LiveId" clId="{2A9E2A3A-80FE-4EE3-95E8-2DA74A7B8DD4}" dt="2020-05-27T22:52:59.178" v="3038" actId="6549"/>
          <ac:spMkLst>
            <pc:docMk/>
            <pc:sldMk cId="0" sldId="285"/>
            <ac:spMk id="2" creationId="{9A1D6961-4717-4697-837C-82FC61A27905}"/>
          </ac:spMkLst>
        </pc:spChg>
        <pc:spChg chg="mod">
          <ac:chgData name="Taylor Thurston" userId="10285e41d43c4120" providerId="LiveId" clId="{2A9E2A3A-80FE-4EE3-95E8-2DA74A7B8DD4}" dt="2020-05-27T20:53:28.117" v="2533" actId="20577"/>
          <ac:spMkLst>
            <pc:docMk/>
            <pc:sldMk cId="0" sldId="285"/>
            <ac:spMk id="411" creationId="{00000000-0000-0000-0000-000000000000}"/>
          </ac:spMkLst>
        </pc:spChg>
        <pc:picChg chg="add mod">
          <ac:chgData name="Taylor Thurston" userId="10285e41d43c4120" providerId="LiveId" clId="{2A9E2A3A-80FE-4EE3-95E8-2DA74A7B8DD4}" dt="2020-05-27T21:07:26.792" v="2850"/>
          <ac:picMkLst>
            <pc:docMk/>
            <pc:sldMk cId="0" sldId="285"/>
            <ac:picMk id="7" creationId="{61D4B68A-24D7-4C8B-92C0-75B7CD24FC65}"/>
          </ac:picMkLst>
        </pc:picChg>
        <pc:picChg chg="del">
          <ac:chgData name="Taylor Thurston" userId="10285e41d43c4120" providerId="LiveId" clId="{2A9E2A3A-80FE-4EE3-95E8-2DA74A7B8DD4}" dt="2020-05-27T21:07:26.429" v="2849" actId="478"/>
          <ac:picMkLst>
            <pc:docMk/>
            <pc:sldMk cId="0" sldId="285"/>
            <ac:picMk id="412" creationId="{00000000-0000-0000-0000-000000000000}"/>
          </ac:picMkLst>
        </pc:picChg>
        <pc:picChg chg="mod modCrop">
          <ac:chgData name="Taylor Thurston" userId="10285e41d43c4120" providerId="LiveId" clId="{2A9E2A3A-80FE-4EE3-95E8-2DA74A7B8DD4}" dt="2020-05-27T22:52:52.212" v="3037" actId="1076"/>
          <ac:picMkLst>
            <pc:docMk/>
            <pc:sldMk cId="0" sldId="285"/>
            <ac:picMk id="413" creationId="{00000000-0000-0000-0000-000000000000}"/>
          </ac:picMkLst>
        </pc:picChg>
      </pc:sldChg>
      <pc:sldChg chg="addSp delSp modSp mod modNotes">
        <pc:chgData name="Taylor Thurston" userId="10285e41d43c4120" providerId="LiveId" clId="{2A9E2A3A-80FE-4EE3-95E8-2DA74A7B8DD4}" dt="2020-05-27T21:07:23.671" v="2848"/>
        <pc:sldMkLst>
          <pc:docMk/>
          <pc:sldMk cId="0" sldId="286"/>
        </pc:sldMkLst>
        <pc:spChg chg="mod">
          <ac:chgData name="Taylor Thurston" userId="10285e41d43c4120" providerId="LiveId" clId="{2A9E2A3A-80FE-4EE3-95E8-2DA74A7B8DD4}" dt="2020-05-27T21:03:44.278" v="2832" actId="20577"/>
          <ac:spMkLst>
            <pc:docMk/>
            <pc:sldMk cId="0" sldId="286"/>
            <ac:spMk id="419" creationId="{00000000-0000-0000-0000-000000000000}"/>
          </ac:spMkLst>
        </pc:spChg>
        <pc:picChg chg="add del mod">
          <ac:chgData name="Taylor Thurston" userId="10285e41d43c4120" providerId="LiveId" clId="{2A9E2A3A-80FE-4EE3-95E8-2DA74A7B8DD4}" dt="2020-05-27T21:07:23.351" v="2847" actId="478"/>
          <ac:picMkLst>
            <pc:docMk/>
            <pc:sldMk cId="0" sldId="286"/>
            <ac:picMk id="4" creationId="{06DF0199-7F9A-49B9-93EB-796BFED7BD4E}"/>
          </ac:picMkLst>
        </pc:picChg>
        <pc:picChg chg="add mod">
          <ac:chgData name="Taylor Thurston" userId="10285e41d43c4120" providerId="LiveId" clId="{2A9E2A3A-80FE-4EE3-95E8-2DA74A7B8DD4}" dt="2020-05-27T21:07:23.671" v="2848"/>
          <ac:picMkLst>
            <pc:docMk/>
            <pc:sldMk cId="0" sldId="286"/>
            <ac:picMk id="5" creationId="{D5EB7A0D-DE5B-4414-9EBE-1DE8F8146270}"/>
          </ac:picMkLst>
        </pc:picChg>
      </pc:sldChg>
      <pc:sldChg chg="addSp delSp modSp mod">
        <pc:chgData name="Taylor Thurston" userId="10285e41d43c4120" providerId="LiveId" clId="{2A9E2A3A-80FE-4EE3-95E8-2DA74A7B8DD4}" dt="2020-05-27T21:07:06.967" v="2846"/>
        <pc:sldMkLst>
          <pc:docMk/>
          <pc:sldMk cId="0" sldId="288"/>
        </pc:sldMkLst>
        <pc:picChg chg="add mod">
          <ac:chgData name="Taylor Thurston" userId="10285e41d43c4120" providerId="LiveId" clId="{2A9E2A3A-80FE-4EE3-95E8-2DA74A7B8DD4}" dt="2020-05-27T21:07:06.967" v="2846"/>
          <ac:picMkLst>
            <pc:docMk/>
            <pc:sldMk cId="0" sldId="288"/>
            <ac:picMk id="6" creationId="{0EB50A81-8F2A-4085-A68E-A58FDA752155}"/>
          </ac:picMkLst>
        </pc:picChg>
        <pc:picChg chg="del">
          <ac:chgData name="Taylor Thurston" userId="10285e41d43c4120" providerId="LiveId" clId="{2A9E2A3A-80FE-4EE3-95E8-2DA74A7B8DD4}" dt="2020-05-27T21:07:06.509" v="2845" actId="478"/>
          <ac:picMkLst>
            <pc:docMk/>
            <pc:sldMk cId="0" sldId="288"/>
            <ac:picMk id="431" creationId="{00000000-0000-0000-0000-000000000000}"/>
          </ac:picMkLst>
        </pc:picChg>
      </pc:sldChg>
      <pc:sldChg chg="modSp add mod modNotesTx">
        <pc:chgData name="Taylor Thurston" userId="10285e41d43c4120" providerId="LiveId" clId="{2A9E2A3A-80FE-4EE3-95E8-2DA74A7B8DD4}" dt="2020-05-27T23:35:23.692" v="3844" actId="20577"/>
        <pc:sldMkLst>
          <pc:docMk/>
          <pc:sldMk cId="3610594217" sldId="289"/>
        </pc:sldMkLst>
        <pc:spChg chg="mod">
          <ac:chgData name="Taylor Thurston" userId="10285e41d43c4120" providerId="LiveId" clId="{2A9E2A3A-80FE-4EE3-95E8-2DA74A7B8DD4}" dt="2020-05-27T17:50:08.244" v="44" actId="20577"/>
          <ac:spMkLst>
            <pc:docMk/>
            <pc:sldMk cId="3610594217" sldId="289"/>
            <ac:spMk id="226" creationId="{00000000-0000-0000-0000-000000000000}"/>
          </ac:spMkLst>
        </pc:spChg>
        <pc:spChg chg="mod">
          <ac:chgData name="Taylor Thurston" userId="10285e41d43c4120" providerId="LiveId" clId="{2A9E2A3A-80FE-4EE3-95E8-2DA74A7B8DD4}" dt="2020-05-27T23:35:23.692" v="3844" actId="20577"/>
          <ac:spMkLst>
            <pc:docMk/>
            <pc:sldMk cId="3610594217" sldId="289"/>
            <ac:spMk id="22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73eadecae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g73eadecae0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80f941e5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80f941e5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Image source: Pear deck (n.d.). Pear deck. </a:t>
            </a:r>
            <a:r>
              <a:rPr lang="en-US" sz="1100" b="0" i="1" u="none" strike="noStrike" cap="none" dirty="0">
                <a:solidFill>
                  <a:srgbClr val="000000"/>
                </a:solidFill>
                <a:effectLst/>
                <a:latin typeface="Arial"/>
                <a:ea typeface="Arial"/>
                <a:cs typeface="Arial"/>
                <a:sym typeface="Arial"/>
              </a:rPr>
              <a:t>Pear deck</a:t>
            </a:r>
            <a:r>
              <a:rPr lang="en-US" sz="1100" b="0" i="0" u="none" strike="noStrike" cap="none" dirty="0">
                <a:solidFill>
                  <a:srgbClr val="000000"/>
                </a:solidFill>
                <a:effectLst/>
                <a:latin typeface="Arial"/>
                <a:ea typeface="Arial"/>
                <a:cs typeface="Arial"/>
                <a:sym typeface="Arial"/>
              </a:rPr>
              <a:t>. https://www.peardeck.com</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73eadecae0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73eadecae0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For both ELA and SS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Image source: </a:t>
            </a:r>
            <a:r>
              <a:rPr lang="en-US" sz="1100" b="0" i="0" u="none" strike="noStrike" cap="none" dirty="0" err="1">
                <a:solidFill>
                  <a:srgbClr val="000000"/>
                </a:solidFill>
                <a:effectLst/>
                <a:latin typeface="Arial"/>
                <a:ea typeface="Arial"/>
                <a:cs typeface="Arial"/>
                <a:sym typeface="Arial"/>
              </a:rPr>
              <a:t>Fluany</a:t>
            </a:r>
            <a:r>
              <a:rPr lang="en-US" sz="1100" b="0" i="0" u="none" strike="noStrike" cap="none" dirty="0">
                <a:solidFill>
                  <a:srgbClr val="000000"/>
                </a:solidFill>
                <a:effectLst/>
                <a:latin typeface="Arial"/>
                <a:ea typeface="Arial"/>
                <a:cs typeface="Arial"/>
                <a:sym typeface="Arial"/>
              </a:rPr>
              <a:t>. (n.d.). </a:t>
            </a:r>
            <a:r>
              <a:rPr lang="en-US" sz="1100" b="0" i="0" u="none" strike="noStrike" cap="none" dirty="0" err="1">
                <a:solidFill>
                  <a:srgbClr val="000000"/>
                </a:solidFill>
                <a:effectLst/>
                <a:latin typeface="Arial"/>
                <a:ea typeface="Arial"/>
                <a:cs typeface="Arial"/>
                <a:sym typeface="Arial"/>
              </a:rPr>
              <a:t>Fluany</a:t>
            </a:r>
            <a:r>
              <a:rPr lang="en-US" sz="1100" b="0" i="0" u="none" strike="noStrike" cap="none" dirty="0">
                <a:solidFill>
                  <a:srgbClr val="000000"/>
                </a:solidFill>
                <a:effectLst/>
                <a:latin typeface="Arial"/>
                <a:ea typeface="Arial"/>
                <a:cs typeface="Arial"/>
                <a:sym typeface="Arial"/>
              </a:rPr>
              <a:t> - everything you need to force your mind to learn. </a:t>
            </a:r>
            <a:r>
              <a:rPr lang="en-US" sz="1100" b="0" i="0" u="none" strike="noStrike" cap="none" dirty="0" err="1">
                <a:solidFill>
                  <a:srgbClr val="000000"/>
                </a:solidFill>
                <a:effectLst/>
                <a:latin typeface="Arial"/>
                <a:ea typeface="Arial"/>
                <a:cs typeface="Arial"/>
                <a:sym typeface="Arial"/>
              </a:rPr>
              <a:t>Fluany</a:t>
            </a:r>
            <a:r>
              <a:rPr lang="en-US" sz="1100" b="0" i="0" u="none" strike="noStrike" cap="none" dirty="0">
                <a:solidFill>
                  <a:srgbClr val="000000"/>
                </a:solidFill>
                <a:effectLst/>
                <a:latin typeface="Arial"/>
                <a:ea typeface="Arial"/>
                <a:cs typeface="Arial"/>
                <a:sym typeface="Arial"/>
              </a:rPr>
              <a:t>. https://www.fluany.com</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73eadecae0_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73eadecae0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For SS only</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Image source: </a:t>
            </a:r>
            <a:r>
              <a:rPr lang="en-US" sz="1100" b="0" i="0" u="none" strike="noStrike" cap="none" dirty="0" err="1">
                <a:solidFill>
                  <a:srgbClr val="000000"/>
                </a:solidFill>
                <a:effectLst/>
                <a:latin typeface="Arial"/>
                <a:ea typeface="Arial"/>
                <a:cs typeface="Arial"/>
                <a:sym typeface="Arial"/>
              </a:rPr>
              <a:t>Edpuzzle</a:t>
            </a:r>
            <a:r>
              <a:rPr lang="en-US" sz="1100" b="0" i="0" u="none" strike="noStrike" cap="none" dirty="0">
                <a:solidFill>
                  <a:srgbClr val="000000"/>
                </a:solidFill>
                <a:effectLst/>
                <a:latin typeface="Arial"/>
                <a:ea typeface="Arial"/>
                <a:cs typeface="Arial"/>
                <a:sym typeface="Arial"/>
              </a:rPr>
              <a:t> (n.d.). </a:t>
            </a:r>
            <a:r>
              <a:rPr lang="en-US" sz="1100" b="0" i="0" u="none" strike="noStrike" cap="none" dirty="0" err="1">
                <a:solidFill>
                  <a:srgbClr val="000000"/>
                </a:solidFill>
                <a:effectLst/>
                <a:latin typeface="Arial"/>
                <a:ea typeface="Arial"/>
                <a:cs typeface="Arial"/>
                <a:sym typeface="Arial"/>
              </a:rPr>
              <a:t>Edpuzzle</a:t>
            </a:r>
            <a:r>
              <a:rPr lang="en-US" sz="1100" b="0" i="0" u="none" strike="noStrike" cap="none" dirty="0">
                <a:solidFill>
                  <a:srgbClr val="000000"/>
                </a:solidFill>
                <a:effectLst/>
                <a:latin typeface="Arial"/>
                <a:ea typeface="Arial"/>
                <a:cs typeface="Arial"/>
                <a:sym typeface="Arial"/>
              </a:rPr>
              <a:t> | make any video your lesson. </a:t>
            </a:r>
            <a:r>
              <a:rPr lang="en-US" sz="1100" b="0" i="1" u="none" strike="noStrike" cap="none" dirty="0" err="1">
                <a:solidFill>
                  <a:srgbClr val="000000"/>
                </a:solidFill>
                <a:effectLst/>
                <a:latin typeface="Arial"/>
                <a:ea typeface="Arial"/>
                <a:cs typeface="Arial"/>
                <a:sym typeface="Arial"/>
              </a:rPr>
              <a:t>Edpuzzle</a:t>
            </a:r>
            <a:r>
              <a:rPr lang="en-US" sz="1100" b="0" i="0" u="none" strike="noStrike" cap="none" dirty="0">
                <a:solidFill>
                  <a:srgbClr val="000000"/>
                </a:solidFill>
                <a:effectLst/>
                <a:latin typeface="Arial"/>
                <a:ea typeface="Arial"/>
                <a:cs typeface="Arial"/>
                <a:sym typeface="Arial"/>
              </a:rPr>
              <a:t>. https://edpuzzle.com/</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73eadecae0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73eadecae0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For SS only</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Image souce: </a:t>
            </a:r>
            <a:r>
              <a:rPr lang="it-IT" sz="1100" b="0" i="0" u="none" strike="noStrike" cap="none" dirty="0">
                <a:solidFill>
                  <a:srgbClr val="000000"/>
                </a:solidFill>
                <a:effectLst/>
                <a:latin typeface="Arial"/>
                <a:ea typeface="Arial"/>
                <a:cs typeface="Arial"/>
                <a:sym typeface="Arial"/>
              </a:rPr>
              <a:t>Sutori (n.d.). Presentations for the classroom | Sutori. </a:t>
            </a:r>
            <a:r>
              <a:rPr lang="it-IT" sz="1100" b="0" i="1" u="none" strike="noStrike" cap="none" dirty="0">
                <a:solidFill>
                  <a:srgbClr val="000000"/>
                </a:solidFill>
                <a:effectLst/>
                <a:latin typeface="Arial"/>
                <a:ea typeface="Arial"/>
                <a:cs typeface="Arial"/>
                <a:sym typeface="Arial"/>
              </a:rPr>
              <a:t>Sutori</a:t>
            </a:r>
            <a:r>
              <a:rPr lang="it-IT" sz="1100" b="0" i="0" u="none" strike="noStrike" cap="none" dirty="0">
                <a:solidFill>
                  <a:srgbClr val="000000"/>
                </a:solidFill>
                <a:effectLst/>
                <a:latin typeface="Arial"/>
                <a:ea typeface="Arial"/>
                <a:cs typeface="Arial"/>
                <a:sym typeface="Arial"/>
              </a:rPr>
              <a:t>. https://www.sutori.com/</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80f941e56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80f941e56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Image source: </a:t>
            </a:r>
            <a:r>
              <a:rPr lang="en-US" sz="1100" b="0" i="0" u="none" strike="noStrike" cap="none" dirty="0" err="1">
                <a:solidFill>
                  <a:srgbClr val="000000"/>
                </a:solidFill>
                <a:effectLst/>
                <a:latin typeface="Arial"/>
                <a:ea typeface="Arial"/>
                <a:cs typeface="Arial"/>
                <a:sym typeface="Arial"/>
              </a:rPr>
              <a:t>Webjets</a:t>
            </a:r>
            <a:r>
              <a:rPr lang="en-US" sz="1100" b="0" i="0" u="none" strike="noStrike" cap="none" dirty="0">
                <a:solidFill>
                  <a:srgbClr val="000000"/>
                </a:solidFill>
                <a:effectLst/>
                <a:latin typeface="Arial"/>
                <a:ea typeface="Arial"/>
                <a:cs typeface="Arial"/>
                <a:sym typeface="Arial"/>
              </a:rPr>
              <a:t> Ltd. (n.d.). Webjets.io – The new way to collect, organize and share anything. </a:t>
            </a:r>
            <a:r>
              <a:rPr lang="en-US" sz="1100" b="0" i="1" u="none" strike="noStrike" cap="none" dirty="0">
                <a:solidFill>
                  <a:srgbClr val="000000"/>
                </a:solidFill>
                <a:effectLst/>
                <a:latin typeface="Arial"/>
                <a:ea typeface="Arial"/>
                <a:cs typeface="Arial"/>
                <a:sym typeface="Arial"/>
              </a:rPr>
              <a:t>Webjets.io</a:t>
            </a:r>
            <a:r>
              <a:rPr lang="en-US" sz="1100" b="0" i="0" u="none" strike="noStrike" cap="none" dirty="0">
                <a:solidFill>
                  <a:srgbClr val="000000"/>
                </a:solidFill>
                <a:effectLst/>
                <a:latin typeface="Arial"/>
                <a:ea typeface="Arial"/>
                <a:cs typeface="Arial"/>
                <a:sym typeface="Arial"/>
              </a:rPr>
              <a:t>. https://www.webjets.io/</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80f941e56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80f941e56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Image </a:t>
            </a:r>
            <a:r>
              <a:rPr lang="en-US" dirty="0" err="1"/>
              <a:t>souce</a:t>
            </a:r>
            <a:r>
              <a:rPr lang="en-US" dirty="0"/>
              <a:t>: </a:t>
            </a:r>
            <a:r>
              <a:rPr lang="en-US" sz="1100" b="0" i="0" u="none" strike="noStrike" cap="none" dirty="0">
                <a:solidFill>
                  <a:srgbClr val="000000"/>
                </a:solidFill>
                <a:effectLst/>
                <a:latin typeface="Arial"/>
                <a:ea typeface="Arial"/>
                <a:cs typeface="Arial"/>
                <a:sym typeface="Arial"/>
              </a:rPr>
              <a:t>Hemingway Editor. (n.d.). Hemingway Editor. </a:t>
            </a:r>
            <a:r>
              <a:rPr lang="en-US" sz="1100" b="0" i="1" u="none" strike="noStrike" cap="none" dirty="0">
                <a:solidFill>
                  <a:srgbClr val="000000"/>
                </a:solidFill>
                <a:effectLst/>
                <a:latin typeface="Arial"/>
                <a:ea typeface="Arial"/>
                <a:cs typeface="Arial"/>
                <a:sym typeface="Arial"/>
              </a:rPr>
              <a:t>Hemingwayapp.com</a:t>
            </a:r>
            <a:r>
              <a:rPr lang="en-US" sz="1100" b="0" i="0" u="none" strike="noStrike" cap="none" dirty="0">
                <a:solidFill>
                  <a:srgbClr val="000000"/>
                </a:solidFill>
                <a:effectLst/>
                <a:latin typeface="Arial"/>
                <a:ea typeface="Arial"/>
                <a:cs typeface="Arial"/>
                <a:sym typeface="Arial"/>
              </a:rPr>
              <a:t>. http://hemingwayapp.com/</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73eadecae0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73eadecae0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For both ELA and SS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Image </a:t>
            </a:r>
            <a:r>
              <a:rPr lang="en-US" dirty="0"/>
              <a:t>source: </a:t>
            </a:r>
            <a:r>
              <a:rPr lang="en-US" sz="1100" b="0" i="0" u="none" strike="noStrike" cap="none" dirty="0">
                <a:solidFill>
                  <a:srgbClr val="000000"/>
                </a:solidFill>
                <a:effectLst/>
                <a:latin typeface="Arial"/>
                <a:ea typeface="Arial"/>
                <a:cs typeface="Arial"/>
                <a:sym typeface="Arial"/>
              </a:rPr>
              <a:t>Google LLC. (n.d.). Grasshopper: learn to code for free – apps on google play. </a:t>
            </a:r>
            <a:r>
              <a:rPr lang="en-US" sz="1100" b="0" i="1" u="none" strike="noStrike" cap="none" dirty="0">
                <a:solidFill>
                  <a:srgbClr val="000000"/>
                </a:solidFill>
                <a:effectLst/>
                <a:latin typeface="Arial"/>
                <a:ea typeface="Arial"/>
                <a:cs typeface="Arial"/>
                <a:sym typeface="Arial"/>
              </a:rPr>
              <a:t>Play.google.com</a:t>
            </a:r>
            <a:r>
              <a:rPr lang="en-US" sz="1100" b="0" i="0" u="none" strike="noStrike" cap="none" dirty="0">
                <a:solidFill>
                  <a:srgbClr val="000000"/>
                </a:solidFill>
                <a:effectLst/>
                <a:latin typeface="Arial"/>
                <a:ea typeface="Arial"/>
                <a:cs typeface="Arial"/>
                <a:sym typeface="Arial"/>
              </a:rPr>
              <a:t>. https://play.google.com/store/apps/details?id=com.area120.grasshopper&amp;hl=en_SG</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73eadecae0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73eadecae0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For both ELA and SS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Image souce: </a:t>
            </a:r>
            <a:r>
              <a:rPr lang="en-US" sz="1100" b="0" i="0" u="none" strike="noStrike" cap="none" dirty="0">
                <a:solidFill>
                  <a:srgbClr val="000000"/>
                </a:solidFill>
                <a:effectLst/>
                <a:latin typeface="Arial"/>
                <a:ea typeface="Arial"/>
                <a:cs typeface="Arial"/>
                <a:sym typeface="Arial"/>
              </a:rPr>
              <a:t>Google LLC. (n.d.). Chrome music lab. </a:t>
            </a:r>
            <a:r>
              <a:rPr lang="en-US" sz="1100" b="0" i="1" u="none" strike="noStrike" cap="none" dirty="0">
                <a:solidFill>
                  <a:srgbClr val="000000"/>
                </a:solidFill>
                <a:effectLst/>
                <a:latin typeface="Arial"/>
                <a:ea typeface="Arial"/>
                <a:cs typeface="Arial"/>
                <a:sym typeface="Arial"/>
              </a:rPr>
              <a:t>Musiclab.chromeexperiments.com</a:t>
            </a:r>
            <a:r>
              <a:rPr lang="en-US" sz="1100" b="0" i="0" u="none" strike="noStrike" cap="none" dirty="0">
                <a:solidFill>
                  <a:srgbClr val="000000"/>
                </a:solidFill>
                <a:effectLst/>
                <a:latin typeface="Arial"/>
                <a:ea typeface="Arial"/>
                <a:cs typeface="Arial"/>
                <a:sym typeface="Arial"/>
              </a:rPr>
              <a:t>. https://musiclab.chromeexperiments.com</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73eadecae0_1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73eadecae0_1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For SS only</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Image </a:t>
            </a:r>
            <a:r>
              <a:rPr lang="en-US" dirty="0" err="1"/>
              <a:t>souce</a:t>
            </a:r>
            <a:r>
              <a:rPr lang="en-US" dirty="0"/>
              <a:t>: </a:t>
            </a:r>
            <a:r>
              <a:rPr lang="en-US" sz="1100" b="0" i="0" u="none" strike="noStrike" cap="none" dirty="0">
                <a:solidFill>
                  <a:srgbClr val="000000"/>
                </a:solidFill>
                <a:effectLst/>
                <a:latin typeface="Arial"/>
                <a:ea typeface="Arial"/>
                <a:cs typeface="Arial"/>
                <a:sym typeface="Arial"/>
              </a:rPr>
              <a:t>Google LLC. (n.d.). Science journal. </a:t>
            </a:r>
            <a:r>
              <a:rPr lang="en-US" sz="1100" b="0" i="1" u="none" strike="noStrike" cap="none" dirty="0">
                <a:solidFill>
                  <a:srgbClr val="000000"/>
                </a:solidFill>
                <a:effectLst/>
                <a:latin typeface="Arial"/>
                <a:ea typeface="Arial"/>
                <a:cs typeface="Arial"/>
                <a:sym typeface="Arial"/>
              </a:rPr>
              <a:t>Sciencejournal.withgoogle.com</a:t>
            </a:r>
            <a:r>
              <a:rPr lang="en-US" sz="1100" b="0" i="0" u="none" strike="noStrike" cap="none" dirty="0">
                <a:solidFill>
                  <a:srgbClr val="000000"/>
                </a:solidFill>
                <a:effectLst/>
                <a:latin typeface="Arial"/>
                <a:ea typeface="Arial"/>
                <a:cs typeface="Arial"/>
                <a:sym typeface="Arial"/>
              </a:rPr>
              <a:t>. https://sciencejournal.withgoogle.com/</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73eadecae0_1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73eadecae0_1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For SS only</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Image </a:t>
            </a:r>
            <a:r>
              <a:rPr lang="en-US" dirty="0"/>
              <a:t>source: </a:t>
            </a:r>
            <a:r>
              <a:rPr lang="en-US" sz="1100" b="0" i="0" u="none" strike="noStrike" cap="none" dirty="0" err="1">
                <a:solidFill>
                  <a:srgbClr val="000000"/>
                </a:solidFill>
                <a:effectLst/>
                <a:latin typeface="Arial"/>
                <a:ea typeface="Arial"/>
                <a:cs typeface="Arial"/>
                <a:sym typeface="Arial"/>
              </a:rPr>
              <a:t>Codelite</a:t>
            </a:r>
            <a:r>
              <a:rPr lang="en-US" sz="1100" b="0" i="0" u="none" strike="noStrike" cap="none" dirty="0">
                <a:solidFill>
                  <a:srgbClr val="000000"/>
                </a:solidFill>
                <a:effectLst/>
                <a:latin typeface="Arial"/>
                <a:ea typeface="Arial"/>
                <a:cs typeface="Arial"/>
                <a:sym typeface="Arial"/>
              </a:rPr>
              <a:t> Ltd. (n.d.). </a:t>
            </a:r>
            <a:r>
              <a:rPr lang="en-US" sz="1100" b="0" i="0" u="none" strike="noStrike" cap="none" dirty="0" err="1">
                <a:solidFill>
                  <a:srgbClr val="000000"/>
                </a:solidFill>
                <a:effectLst/>
                <a:latin typeface="Arial"/>
                <a:ea typeface="Arial"/>
                <a:cs typeface="Arial"/>
                <a:sym typeface="Arial"/>
              </a:rPr>
              <a:t>Chemix</a:t>
            </a:r>
            <a:r>
              <a:rPr lang="en-US" sz="1100" b="0" i="0" u="none" strike="noStrike" cap="none" dirty="0">
                <a:solidFill>
                  <a:srgbClr val="000000"/>
                </a:solidFill>
                <a:effectLst/>
                <a:latin typeface="Arial"/>
                <a:ea typeface="Arial"/>
                <a:cs typeface="Arial"/>
                <a:sym typeface="Arial"/>
              </a:rPr>
              <a:t> – draw lab diagrams simply. </a:t>
            </a:r>
            <a:r>
              <a:rPr lang="en-US" sz="1100" b="0" i="1" u="none" strike="noStrike" cap="none" dirty="0">
                <a:solidFill>
                  <a:srgbClr val="000000"/>
                </a:solidFill>
                <a:effectLst/>
                <a:latin typeface="Arial"/>
                <a:ea typeface="Arial"/>
                <a:cs typeface="Arial"/>
                <a:sym typeface="Arial"/>
              </a:rPr>
              <a:t>Chemix.org</a:t>
            </a:r>
            <a:r>
              <a:rPr lang="en-US" sz="1100" b="0" i="0" u="none" strike="noStrike" cap="none" dirty="0">
                <a:solidFill>
                  <a:srgbClr val="000000"/>
                </a:solidFill>
                <a:effectLst/>
                <a:latin typeface="Arial"/>
                <a:ea typeface="Arial"/>
                <a:cs typeface="Arial"/>
                <a:sym typeface="Arial"/>
              </a:rPr>
              <a:t>. https://chemix.org/</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3eadecae0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g73eadecae0_1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73eadecae0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g73eadecae0_1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73eadecae0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will need to choose six task cards for this activity.</a:t>
            </a:r>
            <a:endParaRPr/>
          </a:p>
        </p:txBody>
      </p:sp>
      <p:sp>
        <p:nvSpPr>
          <p:cNvPr id="345" name="Google Shape;345;g73eadecae0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81c8312eb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81c8312e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81c8312eb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81c8312eb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81c8312eb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81c8312eb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1c8312eb5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81c8312eb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81c8312eb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81c8312eb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80fddc8501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80fddc8501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73eadecae0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Once </a:t>
            </a:r>
            <a:r>
              <a:rPr lang="en-US" dirty="0"/>
              <a:t>participants</a:t>
            </a:r>
            <a:r>
              <a:rPr lang="en" dirty="0"/>
              <a:t> are in their groups, have them create a presentation on poster paper. Give them approximately 20 minutes. </a:t>
            </a:r>
            <a:endParaRPr dirty="0"/>
          </a:p>
        </p:txBody>
      </p:sp>
      <p:sp>
        <p:nvSpPr>
          <p:cNvPr id="395" name="Google Shape;395;g73eadecae0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73eadecae0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g73eadecae0_1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3eadecae0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g73eadecae0_1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dirty="0"/>
              <a:t>(5 min.) </a:t>
            </a:r>
            <a:r>
              <a:rPr lang="en-US" dirty="0"/>
              <a:t>G</a:t>
            </a:r>
            <a:r>
              <a:rPr lang="en" dirty="0"/>
              <a:t>oals and objectives</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73eadecae0_1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Take time to make sure that groups understand how these tech integration levels might be manifested in the classroom. Ask for groups to share out as you go through the different levels.</a:t>
            </a:r>
          </a:p>
          <a:p>
            <a:pPr marL="0" lvl="0" indent="0" algn="l" rtl="0">
              <a:spcBef>
                <a:spcPts val="0"/>
              </a:spcBef>
              <a:spcAft>
                <a:spcPts val="0"/>
              </a:spcAft>
              <a:buNone/>
            </a:pPr>
            <a:endParaRPr lang="en" dirty="0"/>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Image source: Duckworth, S. [@</a:t>
            </a:r>
            <a:r>
              <a:rPr lang="en-US" sz="1100" b="0" i="0" u="none" strike="noStrike" cap="none" dirty="0" err="1">
                <a:solidFill>
                  <a:srgbClr val="000000"/>
                </a:solidFill>
                <a:effectLst/>
                <a:latin typeface="Arial"/>
                <a:ea typeface="Arial"/>
                <a:cs typeface="Arial"/>
                <a:sym typeface="Arial"/>
              </a:rPr>
              <a:t>sylviaduckworth</a:t>
            </a:r>
            <a:r>
              <a:rPr lang="en-US" sz="1100" b="0" i="0" u="none" strike="noStrike" cap="none" dirty="0">
                <a:solidFill>
                  <a:srgbClr val="000000"/>
                </a:solidFill>
                <a:effectLst/>
                <a:latin typeface="Arial"/>
                <a:ea typeface="Arial"/>
                <a:cs typeface="Arial"/>
                <a:sym typeface="Arial"/>
              </a:rPr>
              <a:t>]. (2015, April 2). </a:t>
            </a:r>
            <a:r>
              <a:rPr lang="en-US" sz="1100" b="0" i="1" u="none" strike="noStrike" cap="none" dirty="0">
                <a:solidFill>
                  <a:srgbClr val="000000"/>
                </a:solidFill>
                <a:effectLst/>
                <a:latin typeface="Arial"/>
                <a:ea typeface="Arial"/>
                <a:cs typeface="Arial"/>
                <a:sym typeface="Arial"/>
              </a:rPr>
              <a:t>New #</a:t>
            </a:r>
            <a:r>
              <a:rPr lang="en-US" sz="1100" b="0" i="1" u="none" strike="noStrike" cap="none" dirty="0" err="1">
                <a:solidFill>
                  <a:srgbClr val="000000"/>
                </a:solidFill>
                <a:effectLst/>
                <a:latin typeface="Arial"/>
                <a:ea typeface="Arial"/>
                <a:cs typeface="Arial"/>
                <a:sym typeface="Arial"/>
              </a:rPr>
              <a:t>sketchnote</a:t>
            </a:r>
            <a:r>
              <a:rPr lang="en-US" sz="1100" b="0" i="1" u="none" strike="noStrike" cap="none" dirty="0">
                <a:solidFill>
                  <a:srgbClr val="000000"/>
                </a:solidFill>
                <a:effectLst/>
                <a:latin typeface="Arial"/>
                <a:ea typeface="Arial"/>
                <a:cs typeface="Arial"/>
                <a:sym typeface="Arial"/>
              </a:rPr>
              <a:t> The SAMR Model @</a:t>
            </a:r>
            <a:r>
              <a:rPr lang="en-US" sz="1100" b="0" i="1" u="none" strike="noStrike" cap="none" dirty="0" err="1">
                <a:solidFill>
                  <a:srgbClr val="000000"/>
                </a:solidFill>
                <a:effectLst/>
                <a:latin typeface="Arial"/>
                <a:ea typeface="Arial"/>
                <a:cs typeface="Arial"/>
                <a:sym typeface="Arial"/>
              </a:rPr>
              <a:t>karlyb</a:t>
            </a:r>
            <a:r>
              <a:rPr lang="en-US" sz="1100" b="0" i="1" u="none" strike="noStrike" cap="none" dirty="0">
                <a:solidFill>
                  <a:srgbClr val="000000"/>
                </a:solidFill>
                <a:effectLst/>
                <a:latin typeface="Arial"/>
                <a:ea typeface="Arial"/>
                <a:cs typeface="Arial"/>
                <a:sym typeface="Arial"/>
              </a:rPr>
              <a:t> @</a:t>
            </a:r>
            <a:r>
              <a:rPr lang="en-US" sz="1100" b="0" i="1" u="none" strike="noStrike" cap="none" dirty="0" err="1">
                <a:solidFill>
                  <a:srgbClr val="000000"/>
                </a:solidFill>
                <a:effectLst/>
                <a:latin typeface="Arial"/>
                <a:ea typeface="Arial"/>
                <a:cs typeface="Arial"/>
                <a:sym typeface="Arial"/>
              </a:rPr>
              <a:t>ICTEvangelist</a:t>
            </a:r>
            <a:r>
              <a:rPr lang="en-US" sz="1100" b="0" i="1" u="none" strike="noStrike" cap="none" dirty="0">
                <a:solidFill>
                  <a:srgbClr val="000000"/>
                </a:solidFill>
                <a:effectLst/>
                <a:latin typeface="Arial"/>
                <a:ea typeface="Arial"/>
                <a:cs typeface="Arial"/>
                <a:sym typeface="Arial"/>
              </a:rPr>
              <a:t> @</a:t>
            </a:r>
            <a:r>
              <a:rPr lang="en-US" sz="1100" b="0" i="1" u="none" strike="noStrike" cap="none" dirty="0" err="1">
                <a:solidFill>
                  <a:srgbClr val="000000"/>
                </a:solidFill>
                <a:effectLst/>
                <a:latin typeface="Arial"/>
                <a:ea typeface="Arial"/>
                <a:cs typeface="Arial"/>
                <a:sym typeface="Arial"/>
              </a:rPr>
              <a:t>ShakeUpLearning</a:t>
            </a:r>
            <a:r>
              <a:rPr lang="en-US" sz="1100" b="0" i="1" u="none" strike="noStrike" cap="none" dirty="0">
                <a:solidFill>
                  <a:srgbClr val="000000"/>
                </a:solidFill>
                <a:effectLst/>
                <a:latin typeface="Arial"/>
                <a:ea typeface="Arial"/>
                <a:cs typeface="Arial"/>
                <a:sym typeface="Arial"/>
              </a:rPr>
              <a:t> #</a:t>
            </a:r>
            <a:r>
              <a:rPr lang="en-US" sz="1100" b="0" i="1" u="none" strike="noStrike" cap="none" dirty="0" err="1">
                <a:solidFill>
                  <a:srgbClr val="000000"/>
                </a:solidFill>
                <a:effectLst/>
                <a:latin typeface="Arial"/>
                <a:ea typeface="Arial"/>
                <a:cs typeface="Arial"/>
                <a:sym typeface="Arial"/>
              </a:rPr>
              <a:t>elemchat</a:t>
            </a:r>
            <a:r>
              <a:rPr lang="en-US" sz="1100" b="0" i="1" u="none" strike="noStrike" cap="none" dirty="0">
                <a:solidFill>
                  <a:srgbClr val="000000"/>
                </a:solidFill>
                <a:effectLst/>
                <a:latin typeface="Arial"/>
                <a:ea typeface="Arial"/>
                <a:cs typeface="Arial"/>
                <a:sym typeface="Arial"/>
              </a:rPr>
              <a:t> @</a:t>
            </a:r>
            <a:r>
              <a:rPr lang="en-US" sz="1100" b="0" i="1" u="none" strike="noStrike" cap="none" dirty="0" err="1">
                <a:solidFill>
                  <a:srgbClr val="000000"/>
                </a:solidFill>
                <a:effectLst/>
                <a:latin typeface="Arial"/>
                <a:ea typeface="Arial"/>
                <a:cs typeface="Arial"/>
                <a:sym typeface="Arial"/>
              </a:rPr>
              <a:t>TheTechRabbi</a:t>
            </a:r>
            <a:r>
              <a:rPr lang="en-US" sz="1100" b="0" i="1" u="none" strike="noStrike" cap="none" dirty="0">
                <a:solidFill>
                  <a:srgbClr val="000000"/>
                </a:solidFill>
                <a:effectLst/>
                <a:latin typeface="Arial"/>
                <a:ea typeface="Arial"/>
                <a:cs typeface="Arial"/>
                <a:sym typeface="Arial"/>
              </a:rPr>
              <a:t> #</a:t>
            </a:r>
            <a:r>
              <a:rPr lang="en-US" sz="1100" b="0" i="1" u="none" strike="noStrike" cap="none" dirty="0" err="1">
                <a:solidFill>
                  <a:srgbClr val="000000"/>
                </a:solidFill>
                <a:effectLst/>
                <a:latin typeface="Arial"/>
                <a:ea typeface="Arial"/>
                <a:cs typeface="Arial"/>
                <a:sym typeface="Arial"/>
              </a:rPr>
              <a:t>ipaded</a:t>
            </a:r>
            <a:r>
              <a:rPr lang="en-US" sz="1100" b="0" i="1" u="none" strike="noStrike" cap="none" dirty="0">
                <a:solidFill>
                  <a:srgbClr val="000000"/>
                </a:solidFill>
                <a:effectLst/>
                <a:latin typeface="Arial"/>
                <a:ea typeface="Arial"/>
                <a:cs typeface="Arial"/>
                <a:sym typeface="Arial"/>
              </a:rPr>
              <a:t> #</a:t>
            </a:r>
            <a:r>
              <a:rPr lang="en-US" sz="1100" b="0" i="1" u="none" strike="noStrike" cap="none" dirty="0" err="1">
                <a:solidFill>
                  <a:srgbClr val="000000"/>
                </a:solidFill>
                <a:effectLst/>
                <a:latin typeface="Arial"/>
                <a:ea typeface="Arial"/>
                <a:cs typeface="Arial"/>
                <a:sym typeface="Arial"/>
              </a:rPr>
              <a:t>ipadedchat</a:t>
            </a:r>
            <a:r>
              <a:rPr lang="en-US" sz="1100" b="0" i="1" u="none" strike="noStrike" cap="none"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[Image attached] [Tweet]. Twitter. https://twitter.com/sylviaduckworth/status/583778319235031041</a:t>
            </a:r>
            <a:endParaRPr dirty="0"/>
          </a:p>
        </p:txBody>
      </p:sp>
      <p:sp>
        <p:nvSpPr>
          <p:cNvPr id="407" name="Google Shape;407;g73eadecae0_1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73eadecae0_1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73eadecae0_1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should take approximately 15 minutes. Participants will need their SAMR handouts and sticky notes.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73eadecae0_1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g73eadecae0_1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73eadecae0_1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7" name="Google Shape;427;g73eadecae0_1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3eadecae0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g73eadecae0_1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(5 min.) Goals and objectives</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Context</a:t>
            </a:r>
            <a:endParaRPr lang="en-US" dirty="0"/>
          </a:p>
        </p:txBody>
      </p:sp>
    </p:spTree>
    <p:extLst>
      <p:ext uri="{BB962C8B-B14F-4D97-AF65-F5344CB8AC3E}">
        <p14:creationId xmlns:p14="http://schemas.microsoft.com/office/powerpoint/2010/main" val="145924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73eadecae0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g73eadecae0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73eadecae0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Give participants time to make their choices.</a:t>
            </a:r>
            <a:endParaRPr/>
          </a:p>
          <a:p>
            <a:pPr marL="0" lvl="0" indent="0" algn="l" rtl="0">
              <a:spcBef>
                <a:spcPts val="0"/>
              </a:spcBef>
              <a:spcAft>
                <a:spcPts val="0"/>
              </a:spcAft>
              <a:buNone/>
            </a:pPr>
            <a:endParaRPr/>
          </a:p>
          <a:p>
            <a:pPr marL="0" lvl="0" indent="0" algn="l" rtl="0">
              <a:spcBef>
                <a:spcPts val="0"/>
              </a:spcBef>
              <a:spcAft>
                <a:spcPts val="0"/>
              </a:spcAft>
              <a:buNone/>
            </a:pPr>
            <a:r>
              <a:rPr lang="en"/>
              <a:t>These groups will work together to complete the task cards. If groups are larger than 5, split them up into smaller groups. </a:t>
            </a:r>
            <a:endParaRPr/>
          </a:p>
        </p:txBody>
      </p:sp>
      <p:sp>
        <p:nvSpPr>
          <p:cNvPr id="241" name="Google Shape;241;g73eadecae0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3eadecae0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Gauge the groupings. If groups are large, split them into smaller groups for the next activity. </a:t>
            </a:r>
            <a:endParaRPr>
              <a:solidFill>
                <a:schemeClr val="dk1"/>
              </a:solidFill>
            </a:endParaRPr>
          </a:p>
          <a:p>
            <a:pPr marL="0" lvl="0" indent="0" algn="l" rtl="0">
              <a:spcBef>
                <a:spcPts val="0"/>
              </a:spcBef>
              <a:spcAft>
                <a:spcPts val="0"/>
              </a:spcAft>
              <a:buNone/>
            </a:pPr>
            <a:endParaRPr/>
          </a:p>
        </p:txBody>
      </p:sp>
      <p:sp>
        <p:nvSpPr>
          <p:cNvPr id="249" name="Google Shape;249;g73eadecae0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73eadecae0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g73eadecae0_1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73eadecae0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Use groups from the 4 corners activity. If one group is particularly resistant to technology, </a:t>
            </a:r>
            <a:r>
              <a:rPr lang="en-US" dirty="0"/>
              <a:t>you can </a:t>
            </a:r>
            <a:r>
              <a:rPr lang="en" dirty="0"/>
              <a:t>split them up among other groups.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Pass out the note catcher while they are working.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This should take approximately 30 minutes. </a:t>
            </a:r>
            <a:endParaRPr dirty="0"/>
          </a:p>
        </p:txBody>
      </p:sp>
      <p:sp>
        <p:nvSpPr>
          <p:cNvPr id="262" name="Google Shape;262;g73eadecae0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pic>
        <p:nvPicPr>
          <p:cNvPr id="54" name="Google Shape;54;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55"/>
        <p:cNvGrpSpPr/>
        <p:nvPr/>
      </p:nvGrpSpPr>
      <p:grpSpPr>
        <a:xfrm>
          <a:off x="0" y="0"/>
          <a:ext cx="0" cy="0"/>
          <a:chOff x="0" y="0"/>
          <a:chExt cx="0" cy="0"/>
        </a:xfrm>
      </p:grpSpPr>
      <p:pic>
        <p:nvPicPr>
          <p:cNvPr id="56" name="Google Shape;56;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1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16"/>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60" name="Google Shape;60;p16"/>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61" name="Google Shape;61;p16"/>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62" name="Google Shape;62;p16"/>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63" name="Google Shape;63;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64"/>
        <p:cNvGrpSpPr/>
        <p:nvPr/>
      </p:nvGrpSpPr>
      <p:grpSpPr>
        <a:xfrm>
          <a:off x="0" y="0"/>
          <a:ext cx="0" cy="0"/>
          <a:chOff x="0" y="0"/>
          <a:chExt cx="0" cy="0"/>
        </a:xfrm>
      </p:grpSpPr>
      <p:sp>
        <p:nvSpPr>
          <p:cNvPr id="65" name="Google Shape;65;p17"/>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 name="Google Shape;66;p17"/>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67" name="Google Shape;67;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 name="Google Shape;70;p18"/>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rtl="0">
              <a:spcBef>
                <a:spcPts val="520"/>
              </a:spcBef>
              <a:spcAft>
                <a:spcPts val="0"/>
              </a:spcAft>
              <a:buClr>
                <a:schemeClr val="accent4"/>
              </a:buClr>
              <a:buSzPts val="2600"/>
              <a:buFont typeface="Arial"/>
              <a:buChar char="•"/>
              <a:defRPr sz="2600"/>
            </a:lvl1pPr>
            <a:lvl2pPr marL="914400" lvl="1" indent="-325755" algn="l" rtl="0">
              <a:spcBef>
                <a:spcPts val="360"/>
              </a:spcBef>
              <a:spcAft>
                <a:spcPts val="0"/>
              </a:spcAft>
              <a:buSzPts val="1530"/>
              <a:buChar char="⚫"/>
              <a:defRPr/>
            </a:lvl2pPr>
            <a:lvl3pPr marL="1371600" lvl="2" indent="-308610" algn="l" rtl="0">
              <a:spcBef>
                <a:spcPts val="360"/>
              </a:spcBef>
              <a:spcAft>
                <a:spcPts val="0"/>
              </a:spcAft>
              <a:buSzPts val="1260"/>
              <a:buChar char="⚫"/>
              <a:defRPr/>
            </a:lvl3pPr>
            <a:lvl4pPr marL="1828800" lvl="3" indent="-302894" algn="l" rtl="0">
              <a:spcBef>
                <a:spcPts val="360"/>
              </a:spcBef>
              <a:spcAft>
                <a:spcPts val="0"/>
              </a:spcAft>
              <a:buSzPts val="1170"/>
              <a:buChar char="⚫"/>
              <a:defRPr/>
            </a:lvl4pPr>
            <a:lvl5pPr marL="2286000" lvl="4" indent="-302895" algn="l" rtl="0">
              <a:spcBef>
                <a:spcPts val="360"/>
              </a:spcBef>
              <a:spcAft>
                <a:spcPts val="0"/>
              </a:spcAft>
              <a:buSzPts val="1170"/>
              <a:buChar char="⚫"/>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71" name="Google Shape;71;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 name="Google Shape;74;p19"/>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spcBef>
                <a:spcPts val="520"/>
              </a:spcBef>
              <a:spcAft>
                <a:spcPts val="0"/>
              </a:spcAft>
              <a:buSzPts val="2600"/>
              <a:buNone/>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75" name="Google Shape;75;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
        <p:cNvGrpSpPr/>
        <p:nvPr/>
      </p:nvGrpSpPr>
      <p:grpSpPr>
        <a:xfrm>
          <a:off x="0" y="0"/>
          <a:ext cx="0" cy="0"/>
          <a:chOff x="0" y="0"/>
          <a:chExt cx="0" cy="0"/>
        </a:xfrm>
      </p:grpSpPr>
      <p:sp>
        <p:nvSpPr>
          <p:cNvPr id="77" name="Google Shape;77;p2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20"/>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25755" algn="l" rtl="0">
              <a:spcBef>
                <a:spcPts val="360"/>
              </a:spcBef>
              <a:spcAft>
                <a:spcPts val="0"/>
              </a:spcAft>
              <a:buSzPts val="153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79" name="Google Shape;79;p20"/>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25755" algn="l" rtl="0">
              <a:spcBef>
                <a:spcPts val="360"/>
              </a:spcBef>
              <a:spcAft>
                <a:spcPts val="0"/>
              </a:spcAft>
              <a:buSzPts val="153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80" name="Google Shape;80;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21"/>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83" name="Google Shape;83;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84"/>
        <p:cNvGrpSpPr/>
        <p:nvPr/>
      </p:nvGrpSpPr>
      <p:grpSpPr>
        <a:xfrm>
          <a:off x="0" y="0"/>
          <a:ext cx="0" cy="0"/>
          <a:chOff x="0" y="0"/>
          <a:chExt cx="0" cy="0"/>
        </a:xfrm>
      </p:grpSpPr>
      <p:pic>
        <p:nvPicPr>
          <p:cNvPr id="85" name="Google Shape;85;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6"/>
        <p:cNvGrpSpPr/>
        <p:nvPr/>
      </p:nvGrpSpPr>
      <p:grpSpPr>
        <a:xfrm>
          <a:off x="0" y="0"/>
          <a:ext cx="0" cy="0"/>
          <a:chOff x="0" y="0"/>
          <a:chExt cx="0" cy="0"/>
        </a:xfrm>
      </p:grpSpPr>
      <p:sp>
        <p:nvSpPr>
          <p:cNvPr id="87" name="Google Shape;87;p23"/>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88" name="Google Shape;88;p2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p23"/>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90" name="Google Shape;90;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91"/>
        <p:cNvGrpSpPr/>
        <p:nvPr/>
      </p:nvGrpSpPr>
      <p:grpSpPr>
        <a:xfrm>
          <a:off x="0" y="0"/>
          <a:ext cx="0" cy="0"/>
          <a:chOff x="0" y="0"/>
          <a:chExt cx="0" cy="0"/>
        </a:xfrm>
      </p:grpSpPr>
      <p:sp>
        <p:nvSpPr>
          <p:cNvPr id="92" name="Google Shape;92;p24"/>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93" name="Google Shape;93;p24"/>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sp>
        <p:nvSpPr>
          <p:cNvPr id="94" name="Google Shape;94;p24"/>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pic>
        <p:nvPicPr>
          <p:cNvPr id="95" name="Google Shape;95;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96"/>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97"/>
        <p:cNvGrpSpPr/>
        <p:nvPr/>
      </p:nvGrpSpPr>
      <p:grpSpPr>
        <a:xfrm>
          <a:off x="0" y="0"/>
          <a:ext cx="0" cy="0"/>
          <a:chOff x="0" y="0"/>
          <a:chExt cx="0" cy="0"/>
        </a:xfrm>
      </p:grpSpPr>
      <p:sp>
        <p:nvSpPr>
          <p:cNvPr id="98" name="Google Shape;98;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1A2836"/>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9" name="Google Shape;99;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00" name="Google Shape;100;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101"/>
        <p:cNvGrpSpPr/>
        <p:nvPr/>
      </p:nvGrpSpPr>
      <p:grpSpPr>
        <a:xfrm>
          <a:off x="0" y="0"/>
          <a:ext cx="0" cy="0"/>
          <a:chOff x="0" y="0"/>
          <a:chExt cx="0" cy="0"/>
        </a:xfrm>
      </p:grpSpPr>
      <p:sp>
        <p:nvSpPr>
          <p:cNvPr id="102" name="Google Shape;102;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71D20"/>
              </a:buClr>
              <a:buSzPts val="3600"/>
              <a:buFont typeface="Calibri"/>
              <a:buNone/>
              <a:defRPr>
                <a:solidFill>
                  <a:srgbClr val="971D2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04" name="Google Shape;104;p2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105"/>
        <p:cNvGrpSpPr/>
        <p:nvPr/>
      </p:nvGrpSpPr>
      <p:grpSpPr>
        <a:xfrm>
          <a:off x="0" y="0"/>
          <a:ext cx="0" cy="0"/>
          <a:chOff x="0" y="0"/>
          <a:chExt cx="0" cy="0"/>
        </a:xfrm>
      </p:grpSpPr>
      <p:sp>
        <p:nvSpPr>
          <p:cNvPr id="106" name="Google Shape;106;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A8219"/>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 name="Google Shape;107;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08" name="Google Shape;108;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12"/>
        <p:cNvGrpSpPr/>
        <p:nvPr/>
      </p:nvGrpSpPr>
      <p:grpSpPr>
        <a:xfrm>
          <a:off x="0" y="0"/>
          <a:ext cx="0" cy="0"/>
          <a:chOff x="0" y="0"/>
          <a:chExt cx="0" cy="0"/>
        </a:xfrm>
      </p:grpSpPr>
      <p:sp>
        <p:nvSpPr>
          <p:cNvPr id="113" name="Google Shape;113;p30"/>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p30"/>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115" name="Google Shape;115;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9"/>
        <p:cNvGrpSpPr/>
        <p:nvPr/>
      </p:nvGrpSpPr>
      <p:grpSpPr>
        <a:xfrm>
          <a:off x="0" y="0"/>
          <a:ext cx="0" cy="0"/>
          <a:chOff x="0" y="0"/>
          <a:chExt cx="0" cy="0"/>
        </a:xfrm>
      </p:grpSpPr>
      <p:pic>
        <p:nvPicPr>
          <p:cNvPr id="120" name="Google Shape;120;p3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21"/>
        <p:cNvGrpSpPr/>
        <p:nvPr/>
      </p:nvGrpSpPr>
      <p:grpSpPr>
        <a:xfrm>
          <a:off x="0" y="0"/>
          <a:ext cx="0" cy="0"/>
          <a:chOff x="0" y="0"/>
          <a:chExt cx="0" cy="0"/>
        </a:xfrm>
      </p:grpSpPr>
      <p:sp>
        <p:nvSpPr>
          <p:cNvPr id="122" name="Google Shape;122;p33"/>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3" name="Google Shape;123;p33"/>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pic>
        <p:nvPicPr>
          <p:cNvPr id="124" name="Google Shape;124;p3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5"/>
        <p:cNvGrpSpPr/>
        <p:nvPr/>
      </p:nvGrpSpPr>
      <p:grpSpPr>
        <a:xfrm>
          <a:off x="0" y="0"/>
          <a:ext cx="0" cy="0"/>
          <a:chOff x="0" y="0"/>
          <a:chExt cx="0" cy="0"/>
        </a:xfrm>
      </p:grpSpPr>
      <p:sp>
        <p:nvSpPr>
          <p:cNvPr id="126" name="Google Shape;126;p3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7" name="Google Shape;127;p3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rtl="0">
              <a:lnSpc>
                <a:spcPct val="100000"/>
              </a:lnSpc>
              <a:spcBef>
                <a:spcPts val="520"/>
              </a:spcBef>
              <a:spcAft>
                <a:spcPts val="0"/>
              </a:spcAft>
              <a:buClr>
                <a:schemeClr val="accent4"/>
              </a:buClr>
              <a:buSzPts val="2600"/>
              <a:buFont typeface="Arial"/>
              <a:buChar char="•"/>
              <a:defRPr sz="2600"/>
            </a:lvl1pPr>
            <a:lvl2pPr marL="914400" lvl="1" indent="-325755" algn="l" rtl="0">
              <a:lnSpc>
                <a:spcPct val="100000"/>
              </a:lnSpc>
              <a:spcBef>
                <a:spcPts val="360"/>
              </a:spcBef>
              <a:spcAft>
                <a:spcPts val="0"/>
              </a:spcAft>
              <a:buSzPts val="1530"/>
              <a:buChar char="●"/>
              <a:defRPr/>
            </a:lvl2pPr>
            <a:lvl3pPr marL="1371600" lvl="2" indent="-308610" algn="l" rtl="0">
              <a:lnSpc>
                <a:spcPct val="100000"/>
              </a:lnSpc>
              <a:spcBef>
                <a:spcPts val="360"/>
              </a:spcBef>
              <a:spcAft>
                <a:spcPts val="0"/>
              </a:spcAft>
              <a:buSzPts val="1260"/>
              <a:buChar char="●"/>
              <a:defRPr/>
            </a:lvl3pPr>
            <a:lvl4pPr marL="1828800" lvl="3" indent="-302894" algn="l" rtl="0">
              <a:lnSpc>
                <a:spcPct val="100000"/>
              </a:lnSpc>
              <a:spcBef>
                <a:spcPts val="360"/>
              </a:spcBef>
              <a:spcAft>
                <a:spcPts val="0"/>
              </a:spcAft>
              <a:buSzPts val="1170"/>
              <a:buChar char="●"/>
              <a:defRPr/>
            </a:lvl4pPr>
            <a:lvl5pPr marL="2286000" lvl="4" indent="-302895" algn="l" rtl="0">
              <a:lnSpc>
                <a:spcPct val="100000"/>
              </a:lnSpc>
              <a:spcBef>
                <a:spcPts val="360"/>
              </a:spcBef>
              <a:spcAft>
                <a:spcPts val="0"/>
              </a:spcAft>
              <a:buSzPts val="1170"/>
              <a:buChar char="●"/>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28" name="Google Shape;128;p3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29"/>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30"/>
        <p:cNvGrpSpPr/>
        <p:nvPr/>
      </p:nvGrpSpPr>
      <p:grpSpPr>
        <a:xfrm>
          <a:off x="0" y="0"/>
          <a:ext cx="0" cy="0"/>
          <a:chOff x="0" y="0"/>
          <a:chExt cx="0" cy="0"/>
        </a:xfrm>
      </p:grpSpPr>
      <p:sp>
        <p:nvSpPr>
          <p:cNvPr id="131" name="Google Shape;131;p36"/>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2" name="Google Shape;132;p36"/>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lnSpc>
                <a:spcPct val="100000"/>
              </a:lnSpc>
              <a:spcBef>
                <a:spcPts val="520"/>
              </a:spcBef>
              <a:spcAft>
                <a:spcPts val="0"/>
              </a:spcAft>
              <a:buSzPts val="2600"/>
              <a:buNone/>
              <a:defRPr sz="2600">
                <a:solidFill>
                  <a:schemeClr val="lt1"/>
                </a:solidFill>
              </a:defRPr>
            </a:lvl1pPr>
            <a:lvl2pPr marL="914400" lvl="1" indent="-228600" algn="l" rtl="0">
              <a:lnSpc>
                <a:spcPct val="100000"/>
              </a:lnSpc>
              <a:spcBef>
                <a:spcPts val="270"/>
              </a:spcBef>
              <a:spcAft>
                <a:spcPts val="0"/>
              </a:spcAft>
              <a:buSzPts val="1148"/>
              <a:buNone/>
              <a:defRPr sz="1350">
                <a:solidFill>
                  <a:schemeClr val="lt1"/>
                </a:solidFill>
              </a:defRPr>
            </a:lvl2pPr>
            <a:lvl3pPr marL="1371600" lvl="2" indent="-228600" algn="l" rtl="0">
              <a:lnSpc>
                <a:spcPct val="100000"/>
              </a:lnSpc>
              <a:spcBef>
                <a:spcPts val="240"/>
              </a:spcBef>
              <a:spcAft>
                <a:spcPts val="0"/>
              </a:spcAft>
              <a:buSzPts val="840"/>
              <a:buNone/>
              <a:defRPr sz="1200">
                <a:solidFill>
                  <a:schemeClr val="lt1"/>
                </a:solidFill>
              </a:defRPr>
            </a:lvl3pPr>
            <a:lvl4pPr marL="1828800" lvl="3" indent="-228600" algn="l" rtl="0">
              <a:lnSpc>
                <a:spcPct val="100000"/>
              </a:lnSpc>
              <a:spcBef>
                <a:spcPts val="210"/>
              </a:spcBef>
              <a:spcAft>
                <a:spcPts val="0"/>
              </a:spcAft>
              <a:buSzPts val="683"/>
              <a:buNone/>
              <a:defRPr sz="1050">
                <a:solidFill>
                  <a:schemeClr val="lt1"/>
                </a:solidFill>
              </a:defRPr>
            </a:lvl4pPr>
            <a:lvl5pPr marL="2286000" lvl="4" indent="-228600" algn="l" rtl="0">
              <a:lnSpc>
                <a:spcPct val="100000"/>
              </a:lnSpc>
              <a:spcBef>
                <a:spcPts val="210"/>
              </a:spcBef>
              <a:spcAft>
                <a:spcPts val="0"/>
              </a:spcAft>
              <a:buSzPts val="683"/>
              <a:buNone/>
              <a:defRPr sz="1050">
                <a:solidFill>
                  <a:schemeClr val="lt1"/>
                </a:solidFill>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33" name="Google Shape;133;p3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4"/>
        <p:cNvGrpSpPr/>
        <p:nvPr/>
      </p:nvGrpSpPr>
      <p:grpSpPr>
        <a:xfrm>
          <a:off x="0" y="0"/>
          <a:ext cx="0" cy="0"/>
          <a:chOff x="0" y="0"/>
          <a:chExt cx="0" cy="0"/>
        </a:xfrm>
      </p:grpSpPr>
      <p:sp>
        <p:nvSpPr>
          <p:cNvPr id="135" name="Google Shape;135;p3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6" name="Google Shape;136;p37"/>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25755" algn="l" rtl="0">
              <a:lnSpc>
                <a:spcPct val="100000"/>
              </a:lnSpc>
              <a:spcBef>
                <a:spcPts val="360"/>
              </a:spcBef>
              <a:spcAft>
                <a:spcPts val="0"/>
              </a:spcAft>
              <a:buSzPts val="1530"/>
              <a:buChar char="●"/>
              <a:defRPr sz="1800"/>
            </a:lvl2pPr>
            <a:lvl3pPr marL="1371600" lvl="2" indent="-295275" algn="l" rtl="0">
              <a:lnSpc>
                <a:spcPct val="100000"/>
              </a:lnSpc>
              <a:spcBef>
                <a:spcPts val="300"/>
              </a:spcBef>
              <a:spcAft>
                <a:spcPts val="0"/>
              </a:spcAft>
              <a:buSzPts val="1050"/>
              <a:buChar char="●"/>
              <a:defRPr sz="1500"/>
            </a:lvl3pPr>
            <a:lvl4pPr marL="1828800" lvl="3" indent="-284289" algn="l" rtl="0">
              <a:lnSpc>
                <a:spcPct val="100000"/>
              </a:lnSpc>
              <a:spcBef>
                <a:spcPts val="270"/>
              </a:spcBef>
              <a:spcAft>
                <a:spcPts val="0"/>
              </a:spcAft>
              <a:buSzPts val="877"/>
              <a:buChar char="●"/>
              <a:defRPr sz="135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37" name="Google Shape;137;p37"/>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25755" algn="l" rtl="0">
              <a:lnSpc>
                <a:spcPct val="100000"/>
              </a:lnSpc>
              <a:spcBef>
                <a:spcPts val="360"/>
              </a:spcBef>
              <a:spcAft>
                <a:spcPts val="0"/>
              </a:spcAft>
              <a:buSzPts val="1530"/>
              <a:buChar char="●"/>
              <a:defRPr sz="1800"/>
            </a:lvl2pPr>
            <a:lvl3pPr marL="1371600" lvl="2" indent="-295275" algn="l" rtl="0">
              <a:lnSpc>
                <a:spcPct val="100000"/>
              </a:lnSpc>
              <a:spcBef>
                <a:spcPts val="300"/>
              </a:spcBef>
              <a:spcAft>
                <a:spcPts val="0"/>
              </a:spcAft>
              <a:buSzPts val="1050"/>
              <a:buChar char="●"/>
              <a:defRPr sz="1500"/>
            </a:lvl3pPr>
            <a:lvl4pPr marL="1828800" lvl="3" indent="-284289" algn="l" rtl="0">
              <a:lnSpc>
                <a:spcPct val="100000"/>
              </a:lnSpc>
              <a:spcBef>
                <a:spcPts val="270"/>
              </a:spcBef>
              <a:spcAft>
                <a:spcPts val="0"/>
              </a:spcAft>
              <a:buSzPts val="877"/>
              <a:buChar char="●"/>
              <a:defRPr sz="135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38" name="Google Shape;138;p3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9"/>
        <p:cNvGrpSpPr/>
        <p:nvPr/>
      </p:nvGrpSpPr>
      <p:grpSpPr>
        <a:xfrm>
          <a:off x="0" y="0"/>
          <a:ext cx="0" cy="0"/>
          <a:chOff x="0" y="0"/>
          <a:chExt cx="0" cy="0"/>
        </a:xfrm>
      </p:grpSpPr>
      <p:sp>
        <p:nvSpPr>
          <p:cNvPr id="140" name="Google Shape;140;p38"/>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1" name="Google Shape;141;p38"/>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42" name="Google Shape;142;p38"/>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43" name="Google Shape;143;p38"/>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44" name="Google Shape;144;p38"/>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45" name="Google Shape;145;p3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6"/>
        <p:cNvGrpSpPr/>
        <p:nvPr/>
      </p:nvGrpSpPr>
      <p:grpSpPr>
        <a:xfrm>
          <a:off x="0" y="0"/>
          <a:ext cx="0" cy="0"/>
          <a:chOff x="0" y="0"/>
          <a:chExt cx="0" cy="0"/>
        </a:xfrm>
      </p:grpSpPr>
      <p:sp>
        <p:nvSpPr>
          <p:cNvPr id="147" name="Google Shape;147;p39"/>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48" name="Google Shape;148;p3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49"/>
        <p:cNvGrpSpPr/>
        <p:nvPr/>
      </p:nvGrpSpPr>
      <p:grpSpPr>
        <a:xfrm>
          <a:off x="0" y="0"/>
          <a:ext cx="0" cy="0"/>
          <a:chOff x="0" y="0"/>
          <a:chExt cx="0" cy="0"/>
        </a:xfrm>
      </p:grpSpPr>
      <p:pic>
        <p:nvPicPr>
          <p:cNvPr id="150" name="Google Shape;150;p4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151"/>
        <p:cNvGrpSpPr/>
        <p:nvPr/>
      </p:nvGrpSpPr>
      <p:grpSpPr>
        <a:xfrm>
          <a:off x="0" y="0"/>
          <a:ext cx="0" cy="0"/>
          <a:chOff x="0" y="0"/>
          <a:chExt cx="0" cy="0"/>
        </a:xfrm>
      </p:grpSpPr>
      <p:pic>
        <p:nvPicPr>
          <p:cNvPr id="152" name="Google Shape;152;p4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53"/>
        <p:cNvGrpSpPr/>
        <p:nvPr/>
      </p:nvGrpSpPr>
      <p:grpSpPr>
        <a:xfrm>
          <a:off x="0" y="0"/>
          <a:ext cx="0" cy="0"/>
          <a:chOff x="0" y="0"/>
          <a:chExt cx="0" cy="0"/>
        </a:xfrm>
      </p:grpSpPr>
      <p:sp>
        <p:nvSpPr>
          <p:cNvPr id="154" name="Google Shape;154;p42"/>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lnSpc>
                <a:spcPct val="100000"/>
              </a:lnSpc>
              <a:spcBef>
                <a:spcPts val="420"/>
              </a:spcBef>
              <a:spcAft>
                <a:spcPts val="0"/>
              </a:spcAft>
              <a:buSzPts val="2100"/>
              <a:buNone/>
              <a:defRPr sz="2100"/>
            </a:lvl1pPr>
            <a:lvl2pPr marL="914400" lvl="1" indent="-333883" algn="l" rtl="0">
              <a:lnSpc>
                <a:spcPct val="100000"/>
              </a:lnSpc>
              <a:spcBef>
                <a:spcPts val="390"/>
              </a:spcBef>
              <a:spcAft>
                <a:spcPts val="0"/>
              </a:spcAft>
              <a:buSzPts val="1658"/>
              <a:buChar char="●"/>
              <a:defRPr sz="1950"/>
            </a:lvl2pPr>
            <a:lvl3pPr marL="1371600" lvl="2" indent="-308610" algn="l" rtl="0">
              <a:lnSpc>
                <a:spcPct val="100000"/>
              </a:lnSpc>
              <a:spcBef>
                <a:spcPts val="360"/>
              </a:spcBef>
              <a:spcAft>
                <a:spcPts val="0"/>
              </a:spcAft>
              <a:buSzPts val="1260"/>
              <a:buChar char="●"/>
              <a:defRPr sz="1800"/>
            </a:lvl3pPr>
            <a:lvl4pPr marL="1828800" lvl="3" indent="-290512" algn="l" rtl="0">
              <a:lnSpc>
                <a:spcPct val="100000"/>
              </a:lnSpc>
              <a:spcBef>
                <a:spcPts val="300"/>
              </a:spcBef>
              <a:spcAft>
                <a:spcPts val="0"/>
              </a:spcAft>
              <a:buSzPts val="975"/>
              <a:buChar char="●"/>
              <a:defRPr sz="150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155" name="Google Shape;155;p4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6" name="Google Shape;156;p42"/>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57" name="Google Shape;157;p4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58"/>
        <p:cNvGrpSpPr/>
        <p:nvPr/>
      </p:nvGrpSpPr>
      <p:grpSpPr>
        <a:xfrm>
          <a:off x="0" y="0"/>
          <a:ext cx="0" cy="0"/>
          <a:chOff x="0" y="0"/>
          <a:chExt cx="0" cy="0"/>
        </a:xfrm>
      </p:grpSpPr>
      <p:sp>
        <p:nvSpPr>
          <p:cNvPr id="159" name="Google Shape;159;p43"/>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160" name="Google Shape;160;p43"/>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onstantia"/>
              <a:buChar char="•"/>
              <a:defRPr sz="1350"/>
            </a:lvl8pPr>
            <a:lvl9pPr marL="4114800" lvl="8" indent="-314325" algn="l" rtl="0">
              <a:lnSpc>
                <a:spcPct val="100000"/>
              </a:lnSpc>
              <a:spcBef>
                <a:spcPts val="270"/>
              </a:spcBef>
              <a:spcAft>
                <a:spcPts val="0"/>
              </a:spcAft>
              <a:buSzPts val="1350"/>
              <a:buFont typeface="Constantia"/>
              <a:buChar char="•"/>
              <a:defRPr sz="1350"/>
            </a:lvl9pPr>
          </a:lstStyle>
          <a:p>
            <a:endParaRPr/>
          </a:p>
        </p:txBody>
      </p:sp>
      <p:sp>
        <p:nvSpPr>
          <p:cNvPr id="161" name="Google Shape;161;p43"/>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onstantia"/>
              <a:buChar char="•"/>
              <a:defRPr sz="1350"/>
            </a:lvl8pPr>
            <a:lvl9pPr marL="4114800" lvl="8" indent="-314325" algn="l" rtl="0">
              <a:lnSpc>
                <a:spcPct val="100000"/>
              </a:lnSpc>
              <a:spcBef>
                <a:spcPts val="270"/>
              </a:spcBef>
              <a:spcAft>
                <a:spcPts val="0"/>
              </a:spcAft>
              <a:buSzPts val="1350"/>
              <a:buFont typeface="Constantia"/>
              <a:buChar char="•"/>
              <a:defRPr sz="1350"/>
            </a:lvl9pPr>
          </a:lstStyle>
          <a:p>
            <a:endParaRPr/>
          </a:p>
        </p:txBody>
      </p:sp>
      <p:pic>
        <p:nvPicPr>
          <p:cNvPr id="162" name="Google Shape;162;p4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163"/>
        <p:cNvGrpSpPr/>
        <p:nvPr/>
      </p:nvGrpSpPr>
      <p:grpSpPr>
        <a:xfrm>
          <a:off x="0" y="0"/>
          <a:ext cx="0" cy="0"/>
          <a:chOff x="0" y="0"/>
          <a:chExt cx="0" cy="0"/>
        </a:xfrm>
      </p:grpSpPr>
      <p:sp>
        <p:nvSpPr>
          <p:cNvPr id="164" name="Google Shape;164;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1A2836"/>
              </a:buClr>
              <a:buSzPts val="36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5" name="Google Shape;165;p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166" name="Google Shape;166;p4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167"/>
        <p:cNvGrpSpPr/>
        <p:nvPr/>
      </p:nvGrpSpPr>
      <p:grpSpPr>
        <a:xfrm>
          <a:off x="0" y="0"/>
          <a:ext cx="0" cy="0"/>
          <a:chOff x="0" y="0"/>
          <a:chExt cx="0" cy="0"/>
        </a:xfrm>
      </p:grpSpPr>
      <p:sp>
        <p:nvSpPr>
          <p:cNvPr id="168" name="Google Shape;168;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971D20"/>
              </a:buClr>
              <a:buSzPts val="3600"/>
              <a:buFont typeface="Calibri"/>
              <a:buNone/>
              <a:defRPr>
                <a:solidFill>
                  <a:srgbClr val="971D2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9" name="Google Shape;169;p4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170" name="Google Shape;170;p4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171"/>
        <p:cNvGrpSpPr/>
        <p:nvPr/>
      </p:nvGrpSpPr>
      <p:grpSpPr>
        <a:xfrm>
          <a:off x="0" y="0"/>
          <a:ext cx="0" cy="0"/>
          <a:chOff x="0" y="0"/>
          <a:chExt cx="0" cy="0"/>
        </a:xfrm>
      </p:grpSpPr>
      <p:sp>
        <p:nvSpPr>
          <p:cNvPr id="172" name="Google Shape;172;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9A8219"/>
              </a:buClr>
              <a:buSzPts val="36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3" name="Google Shape;173;p4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174" name="Google Shape;174;p4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175"/>
        <p:cNvGrpSpPr/>
        <p:nvPr/>
      </p:nvGrpSpPr>
      <p:grpSpPr>
        <a:xfrm>
          <a:off x="0" y="0"/>
          <a:ext cx="0" cy="0"/>
          <a:chOff x="0" y="0"/>
          <a:chExt cx="0" cy="0"/>
        </a:xfrm>
      </p:grpSpPr>
      <p:sp>
        <p:nvSpPr>
          <p:cNvPr id="176" name="Google Shape;176;p47"/>
          <p:cNvSpPr txBox="1">
            <a:spLocks noGrp="1"/>
          </p:cNvSpPr>
          <p:nvPr>
            <p:ph type="title"/>
          </p:nvPr>
        </p:nvSpPr>
        <p:spPr>
          <a:xfrm>
            <a:off x="457200" y="205978"/>
            <a:ext cx="8229600" cy="857400"/>
          </a:xfrm>
          <a:prstGeom prst="rect">
            <a:avLst/>
          </a:prstGeom>
          <a:noFill/>
          <a:ln>
            <a:noFill/>
          </a:ln>
        </p:spPr>
        <p:txBody>
          <a:bodyPr spcFirstLastPara="1" wrap="square" lIns="97525" tIns="97525" rIns="97525" bIns="97525" anchor="ctr" anchorCtr="0">
            <a:noAutofit/>
          </a:bodyPr>
          <a:lstStyle>
            <a:lvl1pPr lvl="0" algn="l" rtl="0">
              <a:lnSpc>
                <a:spcPct val="90000"/>
              </a:lnSpc>
              <a:spcBef>
                <a:spcPts val="0"/>
              </a:spcBef>
              <a:spcAft>
                <a:spcPts val="0"/>
              </a:spcAft>
              <a:buClr>
                <a:schemeClr val="accent1"/>
              </a:buClr>
              <a:buSzPts val="3600"/>
              <a:buFont typeface="Georgia"/>
              <a:buNone/>
              <a:defRPr sz="3600" b="0">
                <a:solidFill>
                  <a:schemeClr val="accent1"/>
                </a:solidFill>
                <a:latin typeface="Calibri"/>
                <a:ea typeface="Calibri"/>
                <a:cs typeface="Calibri"/>
                <a:sym typeface="Calibri"/>
              </a:defRPr>
            </a:lvl1pPr>
            <a:lvl2pPr lvl="1"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177" name="Google Shape;177;p47"/>
          <p:cNvSpPr txBox="1">
            <a:spLocks noGrp="1"/>
          </p:cNvSpPr>
          <p:nvPr>
            <p:ph type="body" idx="1"/>
          </p:nvPr>
        </p:nvSpPr>
        <p:spPr>
          <a:xfrm>
            <a:off x="457200" y="1200151"/>
            <a:ext cx="8229600" cy="3725700"/>
          </a:xfrm>
          <a:prstGeom prst="rect">
            <a:avLst/>
          </a:prstGeom>
          <a:noFill/>
          <a:ln>
            <a:noFill/>
          </a:ln>
        </p:spPr>
        <p:txBody>
          <a:bodyPr spcFirstLastPara="1" wrap="square" lIns="97525" tIns="97525" rIns="97525" bIns="97525" anchor="t" anchorCtr="0">
            <a:noAutofit/>
          </a:bodyPr>
          <a:lstStyle>
            <a:lvl1pPr marL="457200" lvl="0" indent="-361950" algn="l" rtl="0">
              <a:lnSpc>
                <a:spcPct val="90000"/>
              </a:lnSpc>
              <a:spcBef>
                <a:spcPts val="800"/>
              </a:spcBef>
              <a:spcAft>
                <a:spcPts val="0"/>
              </a:spcAft>
              <a:buClr>
                <a:schemeClr val="dk1"/>
              </a:buClr>
              <a:buSzPts val="2100"/>
              <a:buChar char="•"/>
              <a:defRPr/>
            </a:lvl1pPr>
            <a:lvl2pPr marL="914400" lvl="1" indent="-342900" algn="l" rtl="0">
              <a:lnSpc>
                <a:spcPct val="90000"/>
              </a:lnSpc>
              <a:spcBef>
                <a:spcPts val="400"/>
              </a:spcBef>
              <a:spcAft>
                <a:spcPts val="0"/>
              </a:spcAft>
              <a:buClr>
                <a:schemeClr val="dk1"/>
              </a:buClr>
              <a:buSzPts val="1800"/>
              <a:buChar char="●"/>
              <a:defRPr/>
            </a:lvl2pPr>
            <a:lvl3pPr marL="1371600" lvl="2" indent="-323850" algn="l" rtl="0">
              <a:lnSpc>
                <a:spcPct val="90000"/>
              </a:lnSpc>
              <a:spcBef>
                <a:spcPts val="400"/>
              </a:spcBef>
              <a:spcAft>
                <a:spcPts val="0"/>
              </a:spcAft>
              <a:buClr>
                <a:schemeClr val="dk1"/>
              </a:buClr>
              <a:buSzPts val="15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sz="1400"/>
            </a:lvl5pPr>
            <a:lvl6pPr marL="2743200" lvl="5" indent="-317500" algn="l" rtl="0">
              <a:lnSpc>
                <a:spcPct val="90000"/>
              </a:lnSpc>
              <a:spcBef>
                <a:spcPts val="400"/>
              </a:spcBef>
              <a:spcAft>
                <a:spcPts val="0"/>
              </a:spcAft>
              <a:buClr>
                <a:schemeClr val="dk1"/>
              </a:buClr>
              <a:buSzPts val="1400"/>
              <a:buChar char="●"/>
              <a:defRPr sz="1400"/>
            </a:lvl6pPr>
            <a:lvl7pPr marL="3200400" lvl="6" indent="-317500" algn="l" rtl="0">
              <a:lnSpc>
                <a:spcPct val="90000"/>
              </a:lnSpc>
              <a:spcBef>
                <a:spcPts val="400"/>
              </a:spcBef>
              <a:spcAft>
                <a:spcPts val="0"/>
              </a:spcAft>
              <a:buClr>
                <a:schemeClr val="dk1"/>
              </a:buClr>
              <a:buSzPts val="1400"/>
              <a:buChar char="●"/>
              <a:defRPr sz="1400"/>
            </a:lvl7pPr>
            <a:lvl8pPr marL="3657600" lvl="7" indent="-317500" algn="l" rtl="0">
              <a:lnSpc>
                <a:spcPct val="90000"/>
              </a:lnSpc>
              <a:spcBef>
                <a:spcPts val="400"/>
              </a:spcBef>
              <a:spcAft>
                <a:spcPts val="0"/>
              </a:spcAft>
              <a:buClr>
                <a:schemeClr val="dk1"/>
              </a:buClr>
              <a:buSzPts val="1400"/>
              <a:buChar char="•"/>
              <a:defRPr sz="1400"/>
            </a:lvl8pPr>
            <a:lvl9pPr marL="4114800" lvl="8" indent="-317500" algn="l" rtl="0">
              <a:lnSpc>
                <a:spcPct val="90000"/>
              </a:lnSpc>
              <a:spcBef>
                <a:spcPts val="400"/>
              </a:spcBef>
              <a:spcAft>
                <a:spcPts val="0"/>
              </a:spcAft>
              <a:buClr>
                <a:schemeClr val="dk1"/>
              </a:buClr>
              <a:buSzPts val="1400"/>
              <a:buChar char="•"/>
              <a:defRPr sz="14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1"/>
        <p:cNvGrpSpPr/>
        <p:nvPr/>
      </p:nvGrpSpPr>
      <p:grpSpPr>
        <a:xfrm>
          <a:off x="0" y="0"/>
          <a:ext cx="0" cy="0"/>
          <a:chOff x="0" y="0"/>
          <a:chExt cx="0" cy="0"/>
        </a:xfrm>
      </p:grpSpPr>
      <p:sp>
        <p:nvSpPr>
          <p:cNvPr id="182" name="Google Shape;182;p49"/>
          <p:cNvSpPr/>
          <p:nvPr/>
        </p:nvSpPr>
        <p:spPr>
          <a:xfrm rot="10800000" flipH="1">
            <a:off x="0" y="2985000"/>
            <a:ext cx="9144000" cy="2158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83" name="Google Shape;183;p49"/>
          <p:cNvSpPr/>
          <p:nvPr/>
        </p:nvSpPr>
        <p:spPr>
          <a:xfrm>
            <a:off x="0" y="2393175"/>
            <a:ext cx="4617373" cy="590502"/>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84" name="Google Shape;184;p49"/>
          <p:cNvSpPr/>
          <p:nvPr/>
        </p:nvSpPr>
        <p:spPr>
          <a:xfrm rot="10800000" flipH="1">
            <a:off x="0" y="2983958"/>
            <a:ext cx="4617373" cy="57109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85" name="Google Shape;185;p49"/>
          <p:cNvSpPr txBox="1">
            <a:spLocks noGrp="1"/>
          </p:cNvSpPr>
          <p:nvPr>
            <p:ph type="ctrTitle"/>
          </p:nvPr>
        </p:nvSpPr>
        <p:spPr>
          <a:xfrm>
            <a:off x="685800" y="1746893"/>
            <a:ext cx="7772400" cy="123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a:lvl1pPr>
            <a:lvl2pPr lvl="1" algn="ctr" rtl="0">
              <a:spcBef>
                <a:spcPts val="0"/>
              </a:spcBef>
              <a:spcAft>
                <a:spcPts val="0"/>
              </a:spcAft>
              <a:buSzPts val="4800"/>
              <a:buNone/>
              <a:defRPr/>
            </a:lvl2pPr>
            <a:lvl3pPr lvl="2" algn="ctr" rtl="0">
              <a:spcBef>
                <a:spcPts val="0"/>
              </a:spcBef>
              <a:spcAft>
                <a:spcPts val="0"/>
              </a:spcAft>
              <a:buSzPts val="4800"/>
              <a:buNone/>
              <a:defRPr/>
            </a:lvl3pPr>
            <a:lvl4pPr lvl="3" algn="ctr" rtl="0">
              <a:spcBef>
                <a:spcPts val="0"/>
              </a:spcBef>
              <a:spcAft>
                <a:spcPts val="0"/>
              </a:spcAft>
              <a:buSzPts val="4800"/>
              <a:buNone/>
              <a:defRPr/>
            </a:lvl4pPr>
            <a:lvl5pPr lvl="4" algn="ctr" rtl="0">
              <a:spcBef>
                <a:spcPts val="0"/>
              </a:spcBef>
              <a:spcAft>
                <a:spcPts val="0"/>
              </a:spcAft>
              <a:buSzPts val="4800"/>
              <a:buNone/>
              <a:defRPr/>
            </a:lvl5pPr>
            <a:lvl6pPr lvl="5" algn="ctr" rtl="0">
              <a:spcBef>
                <a:spcPts val="0"/>
              </a:spcBef>
              <a:spcAft>
                <a:spcPts val="0"/>
              </a:spcAft>
              <a:buSzPts val="4800"/>
              <a:buNone/>
              <a:defRPr/>
            </a:lvl6pPr>
            <a:lvl7pPr lvl="6" algn="ctr" rtl="0">
              <a:spcBef>
                <a:spcPts val="0"/>
              </a:spcBef>
              <a:spcAft>
                <a:spcPts val="0"/>
              </a:spcAft>
              <a:buSzPts val="4800"/>
              <a:buNone/>
              <a:defRPr/>
            </a:lvl7pPr>
            <a:lvl8pPr lvl="7" algn="ctr" rtl="0">
              <a:spcBef>
                <a:spcPts val="0"/>
              </a:spcBef>
              <a:spcAft>
                <a:spcPts val="0"/>
              </a:spcAft>
              <a:buSzPts val="4800"/>
              <a:buNone/>
              <a:defRPr/>
            </a:lvl8pPr>
            <a:lvl9pPr lvl="8" algn="ctr" rtl="0">
              <a:spcBef>
                <a:spcPts val="0"/>
              </a:spcBef>
              <a:spcAft>
                <a:spcPts val="0"/>
              </a:spcAft>
              <a:buSzPts val="4800"/>
              <a:buNone/>
              <a:defRPr/>
            </a:lvl9pPr>
          </a:lstStyle>
          <a:p>
            <a:endParaRPr/>
          </a:p>
        </p:txBody>
      </p:sp>
      <p:sp>
        <p:nvSpPr>
          <p:cNvPr id="186" name="Google Shape;186;p49"/>
          <p:cNvSpPr txBox="1">
            <a:spLocks noGrp="1"/>
          </p:cNvSpPr>
          <p:nvPr>
            <p:ph type="subTitle" idx="1"/>
          </p:nvPr>
        </p:nvSpPr>
        <p:spPr>
          <a:xfrm>
            <a:off x="685800" y="3093357"/>
            <a:ext cx="7772400" cy="666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400"/>
              <a:buNone/>
              <a:defRPr sz="2400" i="1">
                <a:solidFill>
                  <a:schemeClr val="dk2"/>
                </a:solidFill>
              </a:defRPr>
            </a:lvl1pPr>
            <a:lvl2pPr lvl="1" algn="ctr" rtl="0">
              <a:spcBef>
                <a:spcPts val="0"/>
              </a:spcBef>
              <a:spcAft>
                <a:spcPts val="0"/>
              </a:spcAft>
              <a:buClr>
                <a:schemeClr val="dk2"/>
              </a:buClr>
              <a:buSzPts val="2400"/>
              <a:buNone/>
              <a:defRPr i="1">
                <a:solidFill>
                  <a:schemeClr val="dk2"/>
                </a:solidFill>
              </a:defRPr>
            </a:lvl2pPr>
            <a:lvl3pPr lvl="2" algn="ctr" rtl="0">
              <a:spcBef>
                <a:spcPts val="0"/>
              </a:spcBef>
              <a:spcAft>
                <a:spcPts val="0"/>
              </a:spcAft>
              <a:buClr>
                <a:schemeClr val="dk2"/>
              </a:buClr>
              <a:buSzPts val="2400"/>
              <a:buNone/>
              <a:defRPr i="1">
                <a:solidFill>
                  <a:schemeClr val="dk2"/>
                </a:solidFill>
              </a:defRPr>
            </a:lvl3pPr>
            <a:lvl4pPr lvl="3" algn="ctr" rtl="0">
              <a:spcBef>
                <a:spcPts val="0"/>
              </a:spcBef>
              <a:spcAft>
                <a:spcPts val="0"/>
              </a:spcAft>
              <a:buClr>
                <a:schemeClr val="dk2"/>
              </a:buClr>
              <a:buSzPts val="2400"/>
              <a:buNone/>
              <a:defRPr sz="2400" i="1">
                <a:solidFill>
                  <a:schemeClr val="dk2"/>
                </a:solidFill>
              </a:defRPr>
            </a:lvl4pPr>
            <a:lvl5pPr lvl="4" algn="ctr" rtl="0">
              <a:spcBef>
                <a:spcPts val="0"/>
              </a:spcBef>
              <a:spcAft>
                <a:spcPts val="0"/>
              </a:spcAft>
              <a:buClr>
                <a:schemeClr val="dk2"/>
              </a:buClr>
              <a:buSzPts val="2400"/>
              <a:buNone/>
              <a:defRPr sz="2400" i="1">
                <a:solidFill>
                  <a:schemeClr val="dk2"/>
                </a:solidFill>
              </a:defRPr>
            </a:lvl5pPr>
            <a:lvl6pPr lvl="5" algn="ctr" rtl="0">
              <a:spcBef>
                <a:spcPts val="0"/>
              </a:spcBef>
              <a:spcAft>
                <a:spcPts val="0"/>
              </a:spcAft>
              <a:buClr>
                <a:schemeClr val="dk2"/>
              </a:buClr>
              <a:buSzPts val="2400"/>
              <a:buNone/>
              <a:defRPr sz="2400" i="1">
                <a:solidFill>
                  <a:schemeClr val="dk2"/>
                </a:solidFill>
              </a:defRPr>
            </a:lvl6pPr>
            <a:lvl7pPr lvl="6" algn="ctr" rtl="0">
              <a:spcBef>
                <a:spcPts val="0"/>
              </a:spcBef>
              <a:spcAft>
                <a:spcPts val="0"/>
              </a:spcAft>
              <a:buClr>
                <a:schemeClr val="dk2"/>
              </a:buClr>
              <a:buSzPts val="2400"/>
              <a:buNone/>
              <a:defRPr sz="2400" i="1">
                <a:solidFill>
                  <a:schemeClr val="dk2"/>
                </a:solidFill>
              </a:defRPr>
            </a:lvl7pPr>
            <a:lvl8pPr lvl="7" algn="ctr" rtl="0">
              <a:spcBef>
                <a:spcPts val="0"/>
              </a:spcBef>
              <a:spcAft>
                <a:spcPts val="0"/>
              </a:spcAft>
              <a:buClr>
                <a:schemeClr val="dk2"/>
              </a:buClr>
              <a:buSzPts val="2400"/>
              <a:buNone/>
              <a:defRPr sz="2400" i="1">
                <a:solidFill>
                  <a:schemeClr val="dk2"/>
                </a:solidFill>
              </a:defRPr>
            </a:lvl8pPr>
            <a:lvl9pPr lvl="8" algn="ctr" rtl="0">
              <a:spcBef>
                <a:spcPts val="0"/>
              </a:spcBef>
              <a:spcAft>
                <a:spcPts val="0"/>
              </a:spcAft>
              <a:buClr>
                <a:schemeClr val="dk2"/>
              </a:buClr>
              <a:buSzPts val="2400"/>
              <a:buNone/>
              <a:defRPr sz="2400" i="1">
                <a:solidFill>
                  <a:schemeClr val="dk2"/>
                </a:solidFil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7"/>
        <p:cNvGrpSpPr/>
        <p:nvPr/>
      </p:nvGrpSpPr>
      <p:grpSpPr>
        <a:xfrm>
          <a:off x="0" y="0"/>
          <a:ext cx="0" cy="0"/>
          <a:chOff x="0" y="0"/>
          <a:chExt cx="0" cy="0"/>
        </a:xfrm>
      </p:grpSpPr>
      <p:sp>
        <p:nvSpPr>
          <p:cNvPr id="188" name="Google Shape;188;p50"/>
          <p:cNvSpPr/>
          <p:nvPr/>
        </p:nvSpPr>
        <p:spPr>
          <a:xfrm rot="10800000" flipH="1">
            <a:off x="0" y="1163100"/>
            <a:ext cx="9144000" cy="39804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89" name="Google Shape;189;p50"/>
          <p:cNvSpPr/>
          <p:nvPr/>
        </p:nvSpPr>
        <p:spPr>
          <a:xfrm flipH="1">
            <a:off x="4526627" y="571349"/>
            <a:ext cx="4617373" cy="590502"/>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90" name="Google Shape;190;p50"/>
          <p:cNvSpPr/>
          <p:nvPr/>
        </p:nvSpPr>
        <p:spPr>
          <a:xfrm rot="10800000">
            <a:off x="4526627" y="1162132"/>
            <a:ext cx="4617373" cy="57109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91" name="Google Shape;191;p50"/>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192" name="Google Shape;192;p50"/>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3"/>
        <p:cNvGrpSpPr/>
        <p:nvPr/>
      </p:nvGrpSpPr>
      <p:grpSpPr>
        <a:xfrm>
          <a:off x="0" y="0"/>
          <a:ext cx="0" cy="0"/>
          <a:chOff x="0" y="0"/>
          <a:chExt cx="0" cy="0"/>
        </a:xfrm>
      </p:grpSpPr>
      <p:sp>
        <p:nvSpPr>
          <p:cNvPr id="194" name="Google Shape;194;p51"/>
          <p:cNvSpPr/>
          <p:nvPr/>
        </p:nvSpPr>
        <p:spPr>
          <a:xfrm rot="10800000" flipH="1">
            <a:off x="0" y="1163100"/>
            <a:ext cx="9144000" cy="39804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95" name="Google Shape;195;p51"/>
          <p:cNvSpPr/>
          <p:nvPr/>
        </p:nvSpPr>
        <p:spPr>
          <a:xfrm rot="10800000">
            <a:off x="4526627" y="1162132"/>
            <a:ext cx="4617373" cy="57109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96" name="Google Shape;196;p51"/>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197" name="Google Shape;197;p51"/>
          <p:cNvSpPr txBox="1">
            <a:spLocks noGrp="1"/>
          </p:cNvSpPr>
          <p:nvPr>
            <p:ph type="body" idx="1"/>
          </p:nvPr>
        </p:nvSpPr>
        <p:spPr>
          <a:xfrm>
            <a:off x="457200" y="1200150"/>
            <a:ext cx="3994500" cy="3725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98" name="Google Shape;198;p51"/>
          <p:cNvSpPr/>
          <p:nvPr/>
        </p:nvSpPr>
        <p:spPr>
          <a:xfrm flipH="1">
            <a:off x="4526627" y="571349"/>
            <a:ext cx="4617373" cy="590502"/>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99" name="Google Shape;199;p51"/>
          <p:cNvSpPr txBox="1">
            <a:spLocks noGrp="1"/>
          </p:cNvSpPr>
          <p:nvPr>
            <p:ph type="body" idx="2"/>
          </p:nvPr>
        </p:nvSpPr>
        <p:spPr>
          <a:xfrm>
            <a:off x="4692274" y="1200150"/>
            <a:ext cx="3994500" cy="3725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0"/>
        <p:cNvGrpSpPr/>
        <p:nvPr/>
      </p:nvGrpSpPr>
      <p:grpSpPr>
        <a:xfrm>
          <a:off x="0" y="0"/>
          <a:ext cx="0" cy="0"/>
          <a:chOff x="0" y="0"/>
          <a:chExt cx="0" cy="0"/>
        </a:xfrm>
      </p:grpSpPr>
      <p:sp>
        <p:nvSpPr>
          <p:cNvPr id="201" name="Google Shape;201;p52"/>
          <p:cNvSpPr/>
          <p:nvPr/>
        </p:nvSpPr>
        <p:spPr>
          <a:xfrm rot="10800000" flipH="1">
            <a:off x="0" y="1163100"/>
            <a:ext cx="9144000" cy="39804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02" name="Google Shape;202;p52"/>
          <p:cNvSpPr/>
          <p:nvPr/>
        </p:nvSpPr>
        <p:spPr>
          <a:xfrm flipH="1">
            <a:off x="4526627" y="571349"/>
            <a:ext cx="4617373" cy="590502"/>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03" name="Google Shape;203;p52"/>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204" name="Google Shape;204;p52"/>
          <p:cNvSpPr/>
          <p:nvPr/>
        </p:nvSpPr>
        <p:spPr>
          <a:xfrm rot="10800000">
            <a:off x="4526627" y="1162132"/>
            <a:ext cx="4617373" cy="57109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5"/>
        <p:cNvGrpSpPr/>
        <p:nvPr/>
      </p:nvGrpSpPr>
      <p:grpSpPr>
        <a:xfrm>
          <a:off x="0" y="0"/>
          <a:ext cx="0" cy="0"/>
          <a:chOff x="0" y="0"/>
          <a:chExt cx="0" cy="0"/>
        </a:xfrm>
      </p:grpSpPr>
      <p:sp>
        <p:nvSpPr>
          <p:cNvPr id="206" name="Google Shape;206;p53"/>
          <p:cNvSpPr/>
          <p:nvPr/>
        </p:nvSpPr>
        <p:spPr>
          <a:xfrm rot="10800000" flipH="1">
            <a:off x="0" y="4412699"/>
            <a:ext cx="9144000" cy="7308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07" name="Google Shape;207;p53"/>
          <p:cNvSpPr/>
          <p:nvPr/>
        </p:nvSpPr>
        <p:spPr>
          <a:xfrm flipH="1">
            <a:off x="4526627" y="3820835"/>
            <a:ext cx="4617373" cy="590502"/>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08" name="Google Shape;208;p53"/>
          <p:cNvSpPr/>
          <p:nvPr/>
        </p:nvSpPr>
        <p:spPr>
          <a:xfrm rot="10800000">
            <a:off x="4526627" y="4411618"/>
            <a:ext cx="4617373" cy="57109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09" name="Google Shape;209;p53"/>
          <p:cNvSpPr txBox="1">
            <a:spLocks noGrp="1"/>
          </p:cNvSpPr>
          <p:nvPr>
            <p:ph type="body" idx="1"/>
          </p:nvPr>
        </p:nvSpPr>
        <p:spPr>
          <a:xfrm>
            <a:off x="457200" y="4421727"/>
            <a:ext cx="8229600" cy="505200"/>
          </a:xfrm>
          <a:prstGeom prst="rect">
            <a:avLst/>
          </a:prstGeom>
        </p:spPr>
        <p:txBody>
          <a:bodyPr spcFirstLastPara="1" wrap="square" lIns="91425" tIns="91425" rIns="91425" bIns="91425" anchor="ctr" anchorCtr="0">
            <a:noAutofit/>
          </a:bodyPr>
          <a:lstStyle>
            <a:lvl1pPr marL="457200" lvl="0" indent="-228600" rtl="0">
              <a:spcBef>
                <a:spcPts val="0"/>
              </a:spcBef>
              <a:spcAft>
                <a:spcPts val="0"/>
              </a:spcAft>
              <a:buClr>
                <a:schemeClr val="dk2"/>
              </a:buClr>
              <a:buSzPts val="2400"/>
              <a:buNone/>
              <a:defRPr sz="2400" i="1">
                <a:solidFill>
                  <a:schemeClr val="dk2"/>
                </a:solidFill>
              </a:defRPr>
            </a:lvl1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0"/>
        <p:cNvGrpSpPr/>
        <p:nvPr/>
      </p:nvGrpSpPr>
      <p:grpSpPr>
        <a:xfrm>
          <a:off x="0" y="0"/>
          <a:ext cx="0" cy="0"/>
          <a:chOff x="0" y="0"/>
          <a:chExt cx="0" cy="0"/>
        </a:xfrm>
      </p:grpSpPr>
      <p:sp>
        <p:nvSpPr>
          <p:cNvPr id="211" name="Google Shape;211;p54"/>
          <p:cNvSpPr/>
          <p:nvPr/>
        </p:nvSpPr>
        <p:spPr>
          <a:xfrm>
            <a:off x="6676" y="76256"/>
            <a:ext cx="9134130" cy="5054792"/>
          </a:xfrm>
          <a:custGeom>
            <a:avLst/>
            <a:gdLst/>
            <a:ahLst/>
            <a:cxnLst/>
            <a:rect l="l" t="t" r="r" b="b"/>
            <a:pathLst>
              <a:path w="9157023" h="6739723" extrusionOk="0">
                <a:moveTo>
                  <a:pt x="1629" y="0"/>
                </a:moveTo>
                <a:lnTo>
                  <a:pt x="9157023" y="4340980"/>
                </a:lnTo>
                <a:lnTo>
                  <a:pt x="1593" y="6739723"/>
                </a:lnTo>
                <a:cubicBezTo>
                  <a:pt x="-3941" y="5123960"/>
                  <a:pt x="7163" y="1615763"/>
                  <a:pt x="1629" y="0"/>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39967" scaled="0"/>
        </a:gradFill>
        <a:effectLst/>
      </p:bgPr>
    </p:bg>
    <p:spTree>
      <p:nvGrpSpPr>
        <p:cNvPr id="1" name="Shape 109"/>
        <p:cNvGrpSpPr/>
        <p:nvPr/>
      </p:nvGrpSpPr>
      <p:grpSpPr>
        <a:xfrm>
          <a:off x="0" y="0"/>
          <a:ext cx="0" cy="0"/>
          <a:chOff x="0" y="0"/>
          <a:chExt cx="0" cy="0"/>
        </a:xfrm>
      </p:grpSpPr>
      <p:sp>
        <p:nvSpPr>
          <p:cNvPr id="110" name="Google Shape;110;p2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1" name="Google Shape;111;p29"/>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74" r:id="rId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116"/>
        <p:cNvGrpSpPr/>
        <p:nvPr/>
      </p:nvGrpSpPr>
      <p:grpSpPr>
        <a:xfrm>
          <a:off x="0" y="0"/>
          <a:ext cx="0" cy="0"/>
          <a:chOff x="0" y="0"/>
          <a:chExt cx="0" cy="0"/>
        </a:xfrm>
      </p:grpSpPr>
      <p:sp>
        <p:nvSpPr>
          <p:cNvPr id="117" name="Google Shape;117;p3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8" name="Google Shape;118;p3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name="paper-plane">
    <p:bg>
      <p:bgPr>
        <a:gradFill>
          <a:gsLst>
            <a:gs pos="0">
              <a:schemeClr val="accent1"/>
            </a:gs>
            <a:gs pos="100000">
              <a:schemeClr val="dk2"/>
            </a:gs>
          </a:gsLst>
          <a:path path="circle">
            <a:fillToRect l="50000" t="50000" r="50000" b="50000"/>
          </a:path>
          <a:tileRect/>
        </a:gradFill>
        <a:effectLst/>
      </p:bgPr>
    </p:bg>
    <p:spTree>
      <p:nvGrpSpPr>
        <p:cNvPr id="1" name="Shape 178"/>
        <p:cNvGrpSpPr/>
        <p:nvPr/>
      </p:nvGrpSpPr>
      <p:grpSpPr>
        <a:xfrm>
          <a:off x="0" y="0"/>
          <a:ext cx="0" cy="0"/>
          <a:chOff x="0" y="0"/>
          <a:chExt cx="0" cy="0"/>
        </a:xfrm>
      </p:grpSpPr>
      <p:sp>
        <p:nvSpPr>
          <p:cNvPr id="179" name="Google Shape;179;p4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1pPr>
            <a:lvl2pPr lvl="1"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2pPr>
            <a:lvl3pPr lvl="2"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3pPr>
            <a:lvl4pPr lvl="3"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4pPr>
            <a:lvl5pPr lvl="4"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5pPr>
            <a:lvl6pPr lvl="5"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6pPr>
            <a:lvl7pPr lvl="6"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7pPr>
            <a:lvl8pPr lvl="7"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8pPr>
            <a:lvl9pPr lvl="8"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9pPr>
          </a:lstStyle>
          <a:p>
            <a:endParaRPr/>
          </a:p>
        </p:txBody>
      </p:sp>
      <p:sp>
        <p:nvSpPr>
          <p:cNvPr id="180" name="Google Shape;180;p48"/>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Clr>
                <a:schemeClr val="dk1"/>
              </a:buClr>
              <a:buSzPts val="3000"/>
              <a:buFont typeface="Georgia"/>
              <a:buChar char="●"/>
              <a:defRPr sz="3000">
                <a:solidFill>
                  <a:schemeClr val="dk1"/>
                </a:solidFill>
                <a:latin typeface="Georgia"/>
                <a:ea typeface="Georgia"/>
                <a:cs typeface="Georgia"/>
                <a:sym typeface="Georgia"/>
              </a:defRPr>
            </a:lvl1pPr>
            <a:lvl2pPr marL="914400" lvl="1" indent="-381000" rtl="0">
              <a:spcBef>
                <a:spcPts val="0"/>
              </a:spcBef>
              <a:spcAft>
                <a:spcPts val="0"/>
              </a:spcAft>
              <a:buClr>
                <a:schemeClr val="dk1"/>
              </a:buClr>
              <a:buSzPts val="2400"/>
              <a:buFont typeface="Georgia"/>
              <a:buChar char="○"/>
              <a:defRPr sz="2400">
                <a:solidFill>
                  <a:schemeClr val="dk1"/>
                </a:solidFill>
                <a:latin typeface="Georgia"/>
                <a:ea typeface="Georgia"/>
                <a:cs typeface="Georgia"/>
                <a:sym typeface="Georgia"/>
              </a:defRPr>
            </a:lvl2pPr>
            <a:lvl3pPr marL="1371600" lvl="2" indent="-381000" rtl="0">
              <a:spcBef>
                <a:spcPts val="0"/>
              </a:spcBef>
              <a:spcAft>
                <a:spcPts val="0"/>
              </a:spcAft>
              <a:buClr>
                <a:schemeClr val="dk1"/>
              </a:buClr>
              <a:buSzPts val="2400"/>
              <a:buFont typeface="Georgia"/>
              <a:buChar char="■"/>
              <a:defRPr sz="2400">
                <a:solidFill>
                  <a:schemeClr val="dk1"/>
                </a:solidFill>
                <a:latin typeface="Georgia"/>
                <a:ea typeface="Georgia"/>
                <a:cs typeface="Georgia"/>
                <a:sym typeface="Georgia"/>
              </a:defRPr>
            </a:lvl3pPr>
            <a:lvl4pPr marL="1828800" lvl="3"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4pPr>
            <a:lvl5pPr marL="2286000" lvl="4"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5pPr>
            <a:lvl6pPr marL="2743200" lvl="5"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6pPr>
            <a:lvl7pPr marL="3200400" lvl="6"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7pPr>
            <a:lvl8pPr marL="3657600" lvl="7"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8pPr>
            <a:lvl9pPr marL="4114800" lvl="8"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5.xml"/><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271"/>
        <p:cNvGrpSpPr/>
        <p:nvPr/>
      </p:nvGrpSpPr>
      <p:grpSpPr>
        <a:xfrm>
          <a:off x="0" y="0"/>
          <a:ext cx="0" cy="0"/>
          <a:chOff x="0" y="0"/>
          <a:chExt cx="0" cy="0"/>
        </a:xfrm>
      </p:grpSpPr>
      <p:sp>
        <p:nvSpPr>
          <p:cNvPr id="272" name="Google Shape;272;p64"/>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Calibri"/>
                <a:ea typeface="Calibri"/>
                <a:cs typeface="Calibri"/>
                <a:sym typeface="Calibri"/>
              </a:rPr>
              <a:t>     Pear Deck</a:t>
            </a:r>
            <a:endParaRPr b="1" dirty="0">
              <a:latin typeface="Calibri"/>
              <a:ea typeface="Calibri"/>
              <a:cs typeface="Calibri"/>
              <a:sym typeface="Calibri"/>
            </a:endParaRPr>
          </a:p>
        </p:txBody>
      </p:sp>
      <p:sp>
        <p:nvSpPr>
          <p:cNvPr id="273" name="Google Shape;273;p64"/>
          <p:cNvSpPr txBox="1">
            <a:spLocks noGrp="1"/>
          </p:cNvSpPr>
          <p:nvPr>
            <p:ph type="body" idx="1"/>
          </p:nvPr>
        </p:nvSpPr>
        <p:spPr>
          <a:xfrm>
            <a:off x="457200" y="1200150"/>
            <a:ext cx="8229600" cy="40695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Font typeface="Calibri"/>
              <a:buAutoNum type="arabicPeriod"/>
            </a:pPr>
            <a:r>
              <a:rPr lang="en" sz="1800" dirty="0">
                <a:latin typeface="Calibri"/>
                <a:ea typeface="Calibri"/>
                <a:cs typeface="Calibri"/>
                <a:sym typeface="Calibri"/>
              </a:rPr>
              <a:t>Go to peardeck.com on your browser. </a:t>
            </a:r>
          </a:p>
          <a:p>
            <a:pPr marL="457200" lvl="0" indent="-342900" algn="l" rtl="0">
              <a:lnSpc>
                <a:spcPct val="100000"/>
              </a:lnSpc>
              <a:spcBef>
                <a:spcPts val="600"/>
              </a:spcBef>
              <a:spcAft>
                <a:spcPts val="0"/>
              </a:spcAft>
              <a:buSzPts val="1800"/>
              <a:buFont typeface="Calibri"/>
              <a:buAutoNum type="arabicPeriod"/>
            </a:pPr>
            <a:r>
              <a:rPr lang="en" sz="1800" dirty="0">
                <a:latin typeface="Calibri"/>
                <a:ea typeface="Calibri"/>
                <a:cs typeface="Calibri"/>
                <a:sym typeface="Calibri"/>
              </a:rPr>
              <a:t>Scroll to the middle of the page to the “How Pear Deck Works” section. Watch the short introductory video to learn about what Pear Deck does.</a:t>
            </a:r>
            <a:endParaRPr sz="1800" dirty="0">
              <a:latin typeface="Calibri"/>
              <a:ea typeface="Calibri"/>
              <a:cs typeface="Calibri"/>
              <a:sym typeface="Calibri"/>
            </a:endParaRPr>
          </a:p>
          <a:p>
            <a:pPr marL="457200" lvl="0" indent="-342900" algn="l" rtl="0">
              <a:lnSpc>
                <a:spcPct val="100000"/>
              </a:lnSpc>
              <a:spcBef>
                <a:spcPts val="800"/>
              </a:spcBef>
              <a:spcAft>
                <a:spcPts val="0"/>
              </a:spcAft>
              <a:buSzPts val="1800"/>
              <a:buFont typeface="Calibri"/>
              <a:buAutoNum type="arabicPeriod"/>
            </a:pPr>
            <a:r>
              <a:rPr lang="en" sz="1800" dirty="0">
                <a:latin typeface="Calibri"/>
                <a:ea typeface="Calibri"/>
                <a:cs typeface="Calibri"/>
                <a:sym typeface="Calibri"/>
              </a:rPr>
              <a:t>Scroll </a:t>
            </a:r>
            <a:r>
              <a:rPr lang="en-US" sz="1800" dirty="0">
                <a:latin typeface="Calibri"/>
                <a:ea typeface="Calibri"/>
                <a:cs typeface="Calibri"/>
                <a:sym typeface="Calibri"/>
              </a:rPr>
              <a:t>to the next section, </a:t>
            </a:r>
            <a:r>
              <a:rPr lang="en" sz="1800" dirty="0">
                <a:latin typeface="Calibri"/>
                <a:ea typeface="Calibri"/>
                <a:cs typeface="Calibri"/>
                <a:sym typeface="Calibri"/>
              </a:rPr>
              <a:t>“Formative Assessment, Six Ways,” and watch </a:t>
            </a:r>
            <a:r>
              <a:rPr lang="en-US" sz="1800" dirty="0">
                <a:latin typeface="Calibri"/>
                <a:ea typeface="Calibri"/>
                <a:cs typeface="Calibri"/>
                <a:sym typeface="Calibri"/>
              </a:rPr>
              <a:t>the</a:t>
            </a:r>
            <a:r>
              <a:rPr lang="en" sz="1800" dirty="0">
                <a:latin typeface="Calibri"/>
                <a:ea typeface="Calibri"/>
                <a:cs typeface="Calibri"/>
                <a:sym typeface="Calibri"/>
              </a:rPr>
              <a:t> brief animation about </a:t>
            </a:r>
            <a:r>
              <a:rPr lang="en-US" sz="1800" dirty="0">
                <a:latin typeface="Calibri"/>
                <a:ea typeface="Calibri"/>
                <a:cs typeface="Calibri"/>
                <a:sym typeface="Calibri"/>
              </a:rPr>
              <a:t>you can use Pear Deck in your classroom</a:t>
            </a:r>
            <a:r>
              <a:rPr lang="en" sz="1800" dirty="0">
                <a:latin typeface="Calibri"/>
                <a:ea typeface="Calibri"/>
                <a:cs typeface="Calibri"/>
                <a:sym typeface="Calibri"/>
              </a:rPr>
              <a:t>. </a:t>
            </a:r>
            <a:endParaRPr sz="1800" dirty="0">
              <a:latin typeface="Calibri"/>
              <a:ea typeface="Calibri"/>
              <a:cs typeface="Calibri"/>
              <a:sym typeface="Calibri"/>
            </a:endParaRPr>
          </a:p>
          <a:p>
            <a:pPr marL="457200" lvl="0" indent="-342900" algn="l" rtl="0">
              <a:lnSpc>
                <a:spcPct val="100000"/>
              </a:lnSpc>
              <a:spcBef>
                <a:spcPts val="800"/>
              </a:spcBef>
              <a:spcAft>
                <a:spcPts val="0"/>
              </a:spcAft>
              <a:buSzPts val="1800"/>
              <a:buFont typeface="Calibri"/>
              <a:buAutoNum type="arabicPeriod"/>
            </a:pPr>
            <a:r>
              <a:rPr lang="en" sz="1800" dirty="0">
                <a:latin typeface="Calibri"/>
                <a:ea typeface="Calibri"/>
                <a:cs typeface="Calibri"/>
                <a:sym typeface="Calibri"/>
              </a:rPr>
              <a:t>To sign up, select “Teacher Login” at the top of the page. </a:t>
            </a:r>
            <a:endParaRPr sz="1800" dirty="0">
              <a:latin typeface="Calibri"/>
              <a:ea typeface="Calibri"/>
              <a:cs typeface="Calibri"/>
              <a:sym typeface="Calibri"/>
            </a:endParaRPr>
          </a:p>
          <a:p>
            <a:pPr marL="914400" lvl="1" indent="-342900" algn="l" rtl="0">
              <a:lnSpc>
                <a:spcPct val="100000"/>
              </a:lnSpc>
              <a:spcBef>
                <a:spcPts val="800"/>
              </a:spcBef>
              <a:spcAft>
                <a:spcPts val="0"/>
              </a:spcAft>
              <a:buSzPts val="1800"/>
              <a:buFont typeface="Calibri"/>
              <a:buAutoNum type="alphaLcPeriod"/>
            </a:pPr>
            <a:r>
              <a:rPr lang="en-US" sz="1800" dirty="0">
                <a:latin typeface="Calibri"/>
                <a:ea typeface="Calibri"/>
                <a:cs typeface="Calibri"/>
                <a:sym typeface="Calibri"/>
              </a:rPr>
              <a:t>You can either </a:t>
            </a:r>
            <a:r>
              <a:rPr lang="en" sz="1800" dirty="0">
                <a:latin typeface="Calibri"/>
                <a:ea typeface="Calibri"/>
                <a:cs typeface="Calibri"/>
                <a:sym typeface="Calibri"/>
              </a:rPr>
              <a:t>select “Log in with Google” or “Log in with Microsoft.” </a:t>
            </a:r>
            <a:endParaRPr sz="1800" dirty="0">
              <a:latin typeface="Calibri"/>
              <a:ea typeface="Calibri"/>
              <a:cs typeface="Calibri"/>
              <a:sym typeface="Calibri"/>
            </a:endParaRPr>
          </a:p>
          <a:p>
            <a:pPr marL="914400" lvl="1" indent="-342900" algn="l" rtl="0">
              <a:lnSpc>
                <a:spcPct val="100000"/>
              </a:lnSpc>
              <a:spcBef>
                <a:spcPts val="800"/>
              </a:spcBef>
              <a:spcAft>
                <a:spcPts val="0"/>
              </a:spcAft>
              <a:buSzPts val="1800"/>
              <a:buFont typeface="Calibri"/>
              <a:buAutoNum type="alphaLcPeriod"/>
            </a:pPr>
            <a:r>
              <a:rPr lang="en" sz="1800" dirty="0">
                <a:latin typeface="Calibri"/>
                <a:ea typeface="Calibri"/>
                <a:cs typeface="Calibri"/>
                <a:sym typeface="Calibri"/>
              </a:rPr>
              <a:t>Work through the prompted questions to set up your account. </a:t>
            </a:r>
            <a:endParaRPr sz="1800" dirty="0">
              <a:latin typeface="Calibri"/>
              <a:ea typeface="Calibri"/>
              <a:cs typeface="Calibri"/>
              <a:sym typeface="Calibri"/>
            </a:endParaRPr>
          </a:p>
          <a:p>
            <a:pPr marL="457200" lvl="0" indent="-342900" algn="l" rtl="0">
              <a:lnSpc>
                <a:spcPct val="100000"/>
              </a:lnSpc>
              <a:spcBef>
                <a:spcPts val="800"/>
              </a:spcBef>
              <a:spcAft>
                <a:spcPts val="800"/>
              </a:spcAft>
              <a:buSzPts val="1800"/>
              <a:buFont typeface="Calibri"/>
              <a:buAutoNum type="arabicPeriod"/>
            </a:pPr>
            <a:r>
              <a:rPr lang="en" sz="1800" dirty="0">
                <a:latin typeface="Calibri"/>
                <a:ea typeface="Calibri"/>
                <a:cs typeface="Calibri"/>
                <a:sym typeface="Calibri"/>
              </a:rPr>
              <a:t>Use your account to upload files and presentations.</a:t>
            </a:r>
            <a:endParaRPr sz="1800" dirty="0">
              <a:latin typeface="Calibri"/>
              <a:ea typeface="Calibri"/>
              <a:cs typeface="Calibri"/>
              <a:sym typeface="Calibri"/>
            </a:endParaRPr>
          </a:p>
        </p:txBody>
      </p:sp>
      <p:pic>
        <p:nvPicPr>
          <p:cNvPr id="1026" name="Picture 2">
            <a:extLst>
              <a:ext uri="{FF2B5EF4-FFF2-40B4-BE49-F238E27FC236}">
                <a16:creationId xmlns:a16="http://schemas.microsoft.com/office/drawing/2014/main" id="{D67806B8-19DD-42BD-BFAB-1490BE86C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24" y="104155"/>
            <a:ext cx="959223" cy="9592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D68EA17-789F-4243-90CC-EB7897530603}"/>
              </a:ext>
            </a:extLst>
          </p:cNvPr>
          <p:cNvSpPr/>
          <p:nvPr/>
        </p:nvSpPr>
        <p:spPr>
          <a:xfrm>
            <a:off x="3497179" y="3784"/>
            <a:ext cx="5646821" cy="215444"/>
          </a:xfrm>
          <a:prstGeom prst="rect">
            <a:avLst/>
          </a:prstGeom>
        </p:spPr>
        <p:txBody>
          <a:bodyPr wrap="square">
            <a:spAutoFit/>
          </a:bodyPr>
          <a:lstStyle/>
          <a:p>
            <a:pPr algn="r"/>
            <a:r>
              <a:rPr lang="en-US" sz="800" dirty="0">
                <a:solidFill>
                  <a:schemeClr val="bg1"/>
                </a:solidFill>
                <a:latin typeface="Calibri" panose="020F0502020204030204" pitchFamily="34" charset="0"/>
                <a:cs typeface="Calibri" panose="020F0502020204030204" pitchFamily="34" charset="0"/>
              </a:rPr>
              <a:t>Pear deck (n.d.). Pear deck. </a:t>
            </a:r>
            <a:r>
              <a:rPr lang="en-US" sz="800" i="1" dirty="0">
                <a:solidFill>
                  <a:schemeClr val="bg1"/>
                </a:solidFill>
                <a:latin typeface="Calibri" panose="020F0502020204030204" pitchFamily="34" charset="0"/>
                <a:cs typeface="Calibri" panose="020F0502020204030204" pitchFamily="34" charset="0"/>
              </a:rPr>
              <a:t>Pear deck. </a:t>
            </a:r>
            <a:r>
              <a:rPr lang="en-US" sz="800" dirty="0">
                <a:solidFill>
                  <a:schemeClr val="bg1"/>
                </a:solidFill>
                <a:latin typeface="Calibri" panose="020F0502020204030204" pitchFamily="34" charset="0"/>
                <a:cs typeface="Calibri" panose="020F0502020204030204" pitchFamily="34" charset="0"/>
              </a:rPr>
              <a:t>https://www.peardeck.com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64000">
              <a:srgbClr val="F0A963"/>
            </a:gs>
          </a:gsLst>
          <a:path path="circle">
            <a:fillToRect l="50000" t="50000" r="50000" b="50000"/>
          </a:path>
          <a:tileRect/>
        </a:gradFill>
        <a:effectLst/>
      </p:bgPr>
    </p:bg>
    <p:spTree>
      <p:nvGrpSpPr>
        <p:cNvPr id="1" name="Shape 278"/>
        <p:cNvGrpSpPr/>
        <p:nvPr/>
      </p:nvGrpSpPr>
      <p:grpSpPr>
        <a:xfrm>
          <a:off x="0" y="0"/>
          <a:ext cx="0" cy="0"/>
          <a:chOff x="0" y="0"/>
          <a:chExt cx="0" cy="0"/>
        </a:xfrm>
      </p:grpSpPr>
      <p:sp>
        <p:nvSpPr>
          <p:cNvPr id="279" name="Google Shape;279;p65"/>
          <p:cNvSpPr txBox="1">
            <a:spLocks noGrp="1"/>
          </p:cNvSpPr>
          <p:nvPr>
            <p:ph type="title"/>
          </p:nvPr>
        </p:nvSpPr>
        <p:spPr>
          <a:xfrm>
            <a:off x="1160272" y="205988"/>
            <a:ext cx="7526653"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Calibri"/>
                <a:ea typeface="Calibri"/>
                <a:cs typeface="Calibri"/>
                <a:sym typeface="Calibri"/>
              </a:rPr>
              <a:t>Fluany</a:t>
            </a:r>
            <a:endParaRPr b="1" dirty="0">
              <a:latin typeface="Calibri"/>
              <a:ea typeface="Calibri"/>
              <a:cs typeface="Calibri"/>
              <a:sym typeface="Calibri"/>
            </a:endParaRPr>
          </a:p>
        </p:txBody>
      </p:sp>
      <p:sp>
        <p:nvSpPr>
          <p:cNvPr id="280" name="Google Shape;280;p65"/>
          <p:cNvSpPr txBox="1">
            <a:spLocks noGrp="1"/>
          </p:cNvSpPr>
          <p:nvPr>
            <p:ph type="body" idx="1"/>
          </p:nvPr>
        </p:nvSpPr>
        <p:spPr>
          <a:xfrm>
            <a:off x="457200" y="1289125"/>
            <a:ext cx="8229600" cy="35445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600"/>
              </a:spcBef>
              <a:spcAft>
                <a:spcPts val="0"/>
              </a:spcAft>
              <a:buSzPts val="1800"/>
              <a:buFont typeface="Calibri"/>
              <a:buAutoNum type="arabicPeriod"/>
            </a:pPr>
            <a:r>
              <a:rPr lang="en" sz="1800" dirty="0">
                <a:latin typeface="Calibri"/>
                <a:ea typeface="Calibri"/>
                <a:cs typeface="Calibri"/>
                <a:sym typeface="Calibri"/>
              </a:rPr>
              <a:t>Make sure you are signed into your Google account on Google Chrome. </a:t>
            </a:r>
            <a:endParaRPr sz="1800" dirty="0">
              <a:latin typeface="Calibri"/>
              <a:ea typeface="Calibri"/>
              <a:cs typeface="Calibri"/>
              <a:sym typeface="Calibri"/>
            </a:endParaRPr>
          </a:p>
          <a:p>
            <a:pPr marL="457200" lvl="0" indent="-342900" algn="l" rtl="0">
              <a:lnSpc>
                <a:spcPct val="150000"/>
              </a:lnSpc>
              <a:spcBef>
                <a:spcPts val="0"/>
              </a:spcBef>
              <a:spcAft>
                <a:spcPts val="0"/>
              </a:spcAft>
              <a:buSzPts val="1800"/>
              <a:buFont typeface="Calibri"/>
              <a:buAutoNum type="arabicPeriod"/>
            </a:pPr>
            <a:r>
              <a:rPr lang="en" sz="1800" dirty="0">
                <a:latin typeface="Calibri"/>
                <a:ea typeface="Calibri"/>
                <a:cs typeface="Calibri"/>
                <a:sym typeface="Calibri"/>
              </a:rPr>
              <a:t>Go to fluany.com.</a:t>
            </a:r>
            <a:endParaRPr sz="1800" dirty="0">
              <a:latin typeface="Calibri"/>
              <a:ea typeface="Calibri"/>
              <a:cs typeface="Calibri"/>
              <a:sym typeface="Calibri"/>
            </a:endParaRPr>
          </a:p>
          <a:p>
            <a:pPr marL="457200" lvl="0" indent="-342900" algn="l" rtl="0">
              <a:lnSpc>
                <a:spcPct val="150000"/>
              </a:lnSpc>
              <a:spcBef>
                <a:spcPts val="0"/>
              </a:spcBef>
              <a:spcAft>
                <a:spcPts val="0"/>
              </a:spcAft>
              <a:buSzPts val="1800"/>
              <a:buFont typeface="Calibri"/>
              <a:buAutoNum type="arabicPeriod"/>
            </a:pPr>
            <a:r>
              <a:rPr lang="en" sz="1800" dirty="0">
                <a:latin typeface="Calibri"/>
                <a:ea typeface="Calibri"/>
                <a:cs typeface="Calibri"/>
                <a:sym typeface="Calibri"/>
              </a:rPr>
              <a:t>Scroll </a:t>
            </a:r>
            <a:r>
              <a:rPr lang="en-US" sz="1800" dirty="0">
                <a:latin typeface="Calibri"/>
                <a:ea typeface="Calibri"/>
                <a:cs typeface="Calibri"/>
                <a:sym typeface="Calibri"/>
              </a:rPr>
              <a:t>through </a:t>
            </a:r>
            <a:r>
              <a:rPr lang="en" sz="1800" dirty="0">
                <a:latin typeface="Calibri"/>
                <a:ea typeface="Calibri"/>
                <a:cs typeface="Calibri"/>
                <a:sym typeface="Calibri"/>
              </a:rPr>
              <a:t>and read the information </a:t>
            </a:r>
            <a:r>
              <a:rPr lang="en-US" sz="1800" dirty="0">
                <a:latin typeface="Calibri"/>
                <a:ea typeface="Calibri"/>
                <a:cs typeface="Calibri"/>
                <a:sym typeface="Calibri"/>
              </a:rPr>
              <a:t>on the homepage </a:t>
            </a:r>
            <a:r>
              <a:rPr lang="en" sz="1800" dirty="0">
                <a:latin typeface="Calibri"/>
                <a:ea typeface="Calibri"/>
                <a:cs typeface="Calibri"/>
                <a:sym typeface="Calibri"/>
              </a:rPr>
              <a:t>about the Fluany </a:t>
            </a:r>
            <a:r>
              <a:rPr lang="en-US" sz="1800" dirty="0">
                <a:latin typeface="Calibri"/>
                <a:ea typeface="Calibri"/>
                <a:cs typeface="Calibri"/>
                <a:sym typeface="Calibri"/>
              </a:rPr>
              <a:t>browser </a:t>
            </a:r>
            <a:r>
              <a:rPr lang="en" sz="1800" dirty="0">
                <a:latin typeface="Calibri"/>
                <a:ea typeface="Calibri"/>
                <a:cs typeface="Calibri"/>
                <a:sym typeface="Calibri"/>
              </a:rPr>
              <a:t>extension.  </a:t>
            </a:r>
            <a:endParaRPr sz="1800" dirty="0">
              <a:latin typeface="Calibri"/>
              <a:ea typeface="Calibri"/>
              <a:cs typeface="Calibri"/>
              <a:sym typeface="Calibri"/>
            </a:endParaRPr>
          </a:p>
          <a:p>
            <a:pPr marL="457200" lvl="0" indent="-342900" algn="l" rtl="0">
              <a:lnSpc>
                <a:spcPct val="150000"/>
              </a:lnSpc>
              <a:spcBef>
                <a:spcPts val="0"/>
              </a:spcBef>
              <a:spcAft>
                <a:spcPts val="0"/>
              </a:spcAft>
              <a:buSzPts val="1800"/>
              <a:buFont typeface="Calibri"/>
              <a:buAutoNum type="arabicPeriod"/>
            </a:pPr>
            <a:r>
              <a:rPr lang="en-US" sz="1800" dirty="0">
                <a:latin typeface="Calibri"/>
                <a:ea typeface="Calibri"/>
                <a:cs typeface="Calibri"/>
                <a:sym typeface="Calibri"/>
              </a:rPr>
              <a:t>At the top of the page, s</a:t>
            </a:r>
            <a:r>
              <a:rPr lang="en" sz="1800" dirty="0">
                <a:latin typeface="Calibri"/>
                <a:ea typeface="Calibri"/>
                <a:cs typeface="Calibri"/>
                <a:sym typeface="Calibri"/>
              </a:rPr>
              <a:t>elect “</a:t>
            </a:r>
            <a:r>
              <a:rPr lang="en-US" sz="1800" dirty="0">
                <a:latin typeface="Calibri"/>
                <a:ea typeface="Calibri"/>
                <a:cs typeface="Calibri"/>
                <a:sym typeface="Calibri"/>
              </a:rPr>
              <a:t>Add </a:t>
            </a:r>
            <a:r>
              <a:rPr lang="en-US" sz="1800" dirty="0" err="1">
                <a:latin typeface="Calibri"/>
                <a:ea typeface="Calibri"/>
                <a:cs typeface="Calibri"/>
                <a:sym typeface="Calibri"/>
              </a:rPr>
              <a:t>Fluany</a:t>
            </a:r>
            <a:r>
              <a:rPr lang="en-US" sz="1800" dirty="0">
                <a:latin typeface="Calibri"/>
                <a:ea typeface="Calibri"/>
                <a:cs typeface="Calibri"/>
                <a:sym typeface="Calibri"/>
              </a:rPr>
              <a:t> to Chrome.</a:t>
            </a:r>
            <a:r>
              <a:rPr lang="en" sz="1800" dirty="0">
                <a:latin typeface="Calibri"/>
                <a:ea typeface="Calibri"/>
                <a:cs typeface="Calibri"/>
                <a:sym typeface="Calibri"/>
              </a:rPr>
              <a:t>” </a:t>
            </a:r>
            <a:r>
              <a:rPr lang="en-US" sz="1800" dirty="0">
                <a:latin typeface="Calibri"/>
                <a:ea typeface="Calibri"/>
                <a:cs typeface="Calibri"/>
                <a:sym typeface="Calibri"/>
              </a:rPr>
              <a:t>Select “Add to Chrome” on the next page.</a:t>
            </a:r>
            <a:endParaRPr lang="en" sz="1800" dirty="0">
              <a:latin typeface="Calibri"/>
              <a:ea typeface="Calibri"/>
              <a:cs typeface="Calibri"/>
              <a:sym typeface="Calibri"/>
            </a:endParaRPr>
          </a:p>
          <a:p>
            <a:pPr marL="457200" lvl="0" indent="-342900" algn="l" rtl="0">
              <a:lnSpc>
                <a:spcPct val="150000"/>
              </a:lnSpc>
              <a:spcBef>
                <a:spcPts val="0"/>
              </a:spcBef>
              <a:spcAft>
                <a:spcPts val="0"/>
              </a:spcAft>
              <a:buSzPts val="1800"/>
              <a:buFont typeface="Calibri"/>
              <a:buAutoNum type="arabicPeriod"/>
            </a:pPr>
            <a:r>
              <a:rPr lang="en" sz="1800" dirty="0">
                <a:latin typeface="Calibri"/>
                <a:ea typeface="Calibri"/>
                <a:cs typeface="Calibri"/>
                <a:sym typeface="Calibri"/>
              </a:rPr>
              <a:t>Try exploring </a:t>
            </a:r>
            <a:r>
              <a:rPr lang="en-US" sz="1800" dirty="0">
                <a:latin typeface="Calibri"/>
                <a:ea typeface="Calibri"/>
                <a:cs typeface="Calibri"/>
                <a:sym typeface="Calibri"/>
              </a:rPr>
              <a:t>the </a:t>
            </a:r>
            <a:r>
              <a:rPr lang="en" sz="1800" dirty="0">
                <a:latin typeface="Calibri"/>
                <a:ea typeface="Calibri"/>
                <a:cs typeface="Calibri"/>
                <a:sym typeface="Calibri"/>
              </a:rPr>
              <a:t>Fluany </a:t>
            </a:r>
            <a:r>
              <a:rPr lang="en-US" sz="1800" dirty="0">
                <a:latin typeface="Calibri"/>
                <a:ea typeface="Calibri"/>
                <a:cs typeface="Calibri"/>
                <a:sym typeface="Calibri"/>
              </a:rPr>
              <a:t>browser extension </a:t>
            </a:r>
            <a:r>
              <a:rPr lang="en" sz="1800" dirty="0">
                <a:latin typeface="Calibri"/>
                <a:ea typeface="Calibri"/>
                <a:cs typeface="Calibri"/>
                <a:sym typeface="Calibri"/>
              </a:rPr>
              <a:t>on your own.</a:t>
            </a:r>
            <a:endParaRPr sz="1800" dirty="0">
              <a:latin typeface="Calibri"/>
              <a:ea typeface="Calibri"/>
              <a:cs typeface="Calibri"/>
              <a:sym typeface="Calibri"/>
            </a:endParaRPr>
          </a:p>
          <a:p>
            <a:pPr marL="914400" lvl="1" indent="-342900" algn="l" rtl="0">
              <a:lnSpc>
                <a:spcPct val="150000"/>
              </a:lnSpc>
              <a:spcBef>
                <a:spcPts val="0"/>
              </a:spcBef>
              <a:spcAft>
                <a:spcPts val="0"/>
              </a:spcAft>
              <a:buSzPts val="1800"/>
              <a:buFont typeface="Calibri"/>
              <a:buAutoNum type="alphaLcPeriod"/>
            </a:pPr>
            <a:r>
              <a:rPr lang="en" sz="1800" dirty="0">
                <a:latin typeface="Calibri"/>
                <a:ea typeface="Calibri"/>
                <a:cs typeface="Calibri"/>
                <a:sym typeface="Calibri"/>
              </a:rPr>
              <a:t>Try </a:t>
            </a:r>
            <a:r>
              <a:rPr lang="en-US" sz="1800" dirty="0">
                <a:latin typeface="Calibri"/>
                <a:ea typeface="Calibri"/>
                <a:cs typeface="Calibri"/>
                <a:sym typeface="Calibri"/>
              </a:rPr>
              <a:t>creating </a:t>
            </a:r>
            <a:r>
              <a:rPr lang="en" sz="1800" dirty="0">
                <a:latin typeface="Calibri"/>
                <a:ea typeface="Calibri"/>
                <a:cs typeface="Calibri"/>
                <a:sym typeface="Calibri"/>
              </a:rPr>
              <a:t>your own study list.</a:t>
            </a:r>
            <a:endParaRPr sz="1800" b="1" dirty="0">
              <a:latin typeface="Calibri"/>
              <a:ea typeface="Calibri"/>
              <a:cs typeface="Calibri"/>
              <a:sym typeface="Calibri"/>
            </a:endParaRPr>
          </a:p>
          <a:p>
            <a:pPr marL="0" lvl="0" indent="0" algn="l" rtl="0">
              <a:lnSpc>
                <a:spcPct val="150000"/>
              </a:lnSpc>
              <a:spcBef>
                <a:spcPts val="600"/>
              </a:spcBef>
              <a:spcAft>
                <a:spcPts val="0"/>
              </a:spcAft>
              <a:buNone/>
            </a:pPr>
            <a:endParaRPr sz="1400" b="1" dirty="0">
              <a:solidFill>
                <a:srgbClr val="0000FF"/>
              </a:solidFill>
              <a:latin typeface="Calibri"/>
              <a:ea typeface="Calibri"/>
              <a:cs typeface="Calibri"/>
              <a:sym typeface="Calibri"/>
            </a:endParaRPr>
          </a:p>
          <a:p>
            <a:pPr marL="0" lvl="0" indent="0" algn="l" rtl="0">
              <a:lnSpc>
                <a:spcPct val="150000"/>
              </a:lnSpc>
              <a:spcBef>
                <a:spcPts val="600"/>
              </a:spcBef>
              <a:spcAft>
                <a:spcPts val="0"/>
              </a:spcAft>
              <a:buNone/>
            </a:pPr>
            <a:endParaRPr sz="1400" dirty="0">
              <a:latin typeface="Calibri"/>
              <a:ea typeface="Calibri"/>
              <a:cs typeface="Calibri"/>
              <a:sym typeface="Calibri"/>
            </a:endParaRPr>
          </a:p>
        </p:txBody>
      </p:sp>
      <p:pic>
        <p:nvPicPr>
          <p:cNvPr id="8" name="Graphic 7">
            <a:extLst>
              <a:ext uri="{FF2B5EF4-FFF2-40B4-BE49-F238E27FC236}">
                <a16:creationId xmlns:a16="http://schemas.microsoft.com/office/drawing/2014/main" id="{B3906E77-E1A7-43B4-B419-080DCC503C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5358" y="205988"/>
            <a:ext cx="703197" cy="814341"/>
          </a:xfrm>
          <a:prstGeom prst="rect">
            <a:avLst/>
          </a:prstGeom>
        </p:spPr>
      </p:pic>
      <p:sp>
        <p:nvSpPr>
          <p:cNvPr id="13" name="Rectangle 12">
            <a:extLst>
              <a:ext uri="{FF2B5EF4-FFF2-40B4-BE49-F238E27FC236}">
                <a16:creationId xmlns:a16="http://schemas.microsoft.com/office/drawing/2014/main" id="{02D25D6E-7D37-4809-9394-3237555ADC73}"/>
              </a:ext>
            </a:extLst>
          </p:cNvPr>
          <p:cNvSpPr/>
          <p:nvPr/>
        </p:nvSpPr>
        <p:spPr>
          <a:xfrm>
            <a:off x="3497179" y="3784"/>
            <a:ext cx="5646821" cy="215444"/>
          </a:xfrm>
          <a:prstGeom prst="rect">
            <a:avLst/>
          </a:prstGeom>
        </p:spPr>
        <p:txBody>
          <a:bodyPr wrap="square">
            <a:spAutoFit/>
          </a:bodyPr>
          <a:lstStyle/>
          <a:p>
            <a:pPr algn="r"/>
            <a:r>
              <a:rPr lang="en-US" sz="800" dirty="0" err="1">
                <a:solidFill>
                  <a:schemeClr val="bg1"/>
                </a:solidFill>
                <a:latin typeface="Calibri" panose="020F0502020204030204" pitchFamily="34" charset="0"/>
                <a:cs typeface="Calibri" panose="020F0502020204030204" pitchFamily="34" charset="0"/>
              </a:rPr>
              <a:t>Fluany</a:t>
            </a:r>
            <a:r>
              <a:rPr lang="en-US" sz="800" dirty="0">
                <a:solidFill>
                  <a:schemeClr val="bg1"/>
                </a:solidFill>
                <a:latin typeface="Calibri" panose="020F0502020204030204" pitchFamily="34" charset="0"/>
                <a:cs typeface="Calibri" panose="020F0502020204030204" pitchFamily="34" charset="0"/>
              </a:rPr>
              <a:t>. (n.d.). </a:t>
            </a:r>
            <a:r>
              <a:rPr lang="en-US" sz="800" dirty="0" err="1">
                <a:solidFill>
                  <a:schemeClr val="bg1"/>
                </a:solidFill>
                <a:latin typeface="Calibri" panose="020F0502020204030204" pitchFamily="34" charset="0"/>
                <a:cs typeface="Calibri" panose="020F0502020204030204" pitchFamily="34" charset="0"/>
              </a:rPr>
              <a:t>Fluany</a:t>
            </a:r>
            <a:r>
              <a:rPr lang="en-US" sz="800" dirty="0">
                <a:solidFill>
                  <a:schemeClr val="bg1"/>
                </a:solidFill>
                <a:latin typeface="Calibri" panose="020F0502020204030204" pitchFamily="34" charset="0"/>
                <a:cs typeface="Calibri" panose="020F0502020204030204" pitchFamily="34" charset="0"/>
              </a:rPr>
              <a:t> - everything you need to force your mind to learn. </a:t>
            </a:r>
            <a:r>
              <a:rPr lang="en-US" sz="800" i="1" dirty="0" err="1">
                <a:solidFill>
                  <a:schemeClr val="bg1"/>
                </a:solidFill>
                <a:latin typeface="Calibri" panose="020F0502020204030204" pitchFamily="34" charset="0"/>
                <a:cs typeface="Calibri" panose="020F0502020204030204" pitchFamily="34" charset="0"/>
              </a:rPr>
              <a:t>Fluany</a:t>
            </a:r>
            <a:r>
              <a:rPr lang="en-US" sz="800" dirty="0">
                <a:solidFill>
                  <a:schemeClr val="bg1"/>
                </a:solidFill>
                <a:latin typeface="Calibri" panose="020F0502020204030204" pitchFamily="34" charset="0"/>
                <a:cs typeface="Calibri" panose="020F0502020204030204" pitchFamily="34" charset="0"/>
              </a:rPr>
              <a:t>. https://www.fluany.com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C002"/>
            </a:gs>
            <a:gs pos="100000">
              <a:srgbClr val="795B04"/>
            </a:gs>
          </a:gsLst>
          <a:lin ang="5400012" scaled="0"/>
        </a:gradFill>
        <a:effectLst/>
      </p:bgPr>
    </p:bg>
    <p:spTree>
      <p:nvGrpSpPr>
        <p:cNvPr id="1" name="Shape 285"/>
        <p:cNvGrpSpPr/>
        <p:nvPr/>
      </p:nvGrpSpPr>
      <p:grpSpPr>
        <a:xfrm>
          <a:off x="0" y="0"/>
          <a:ext cx="0" cy="0"/>
          <a:chOff x="0" y="0"/>
          <a:chExt cx="0" cy="0"/>
        </a:xfrm>
      </p:grpSpPr>
      <p:sp>
        <p:nvSpPr>
          <p:cNvPr id="286" name="Google Shape;286;p66"/>
          <p:cNvSpPr txBox="1">
            <a:spLocks noGrp="1"/>
          </p:cNvSpPr>
          <p:nvPr>
            <p:ph type="title"/>
          </p:nvPr>
        </p:nvSpPr>
        <p:spPr>
          <a:xfrm>
            <a:off x="1661525" y="206000"/>
            <a:ext cx="73155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dirty="0">
                <a:latin typeface="Calibri"/>
                <a:ea typeface="Calibri"/>
                <a:cs typeface="Calibri"/>
                <a:sym typeface="Calibri"/>
              </a:rPr>
              <a:t>ED</a:t>
            </a:r>
            <a:r>
              <a:rPr lang="en" b="1" dirty="0">
                <a:latin typeface="Calibri"/>
                <a:ea typeface="Calibri"/>
                <a:cs typeface="Calibri"/>
                <a:sym typeface="Calibri"/>
              </a:rPr>
              <a:t>puzzle</a:t>
            </a:r>
            <a:endParaRPr b="1" dirty="0">
              <a:latin typeface="Calibri"/>
              <a:ea typeface="Calibri"/>
              <a:cs typeface="Calibri"/>
              <a:sym typeface="Calibri"/>
            </a:endParaRPr>
          </a:p>
        </p:txBody>
      </p:sp>
      <p:sp>
        <p:nvSpPr>
          <p:cNvPr id="287" name="Google Shape;287;p66"/>
          <p:cNvSpPr txBox="1">
            <a:spLocks noGrp="1"/>
          </p:cNvSpPr>
          <p:nvPr>
            <p:ph type="body" idx="1"/>
          </p:nvPr>
        </p:nvSpPr>
        <p:spPr>
          <a:xfrm>
            <a:off x="457200" y="1183125"/>
            <a:ext cx="8229600" cy="37257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Font typeface="Calibri"/>
              <a:buAutoNum type="arabicPeriod"/>
            </a:pPr>
            <a:r>
              <a:rPr lang="en" sz="1800" dirty="0">
                <a:latin typeface="Calibri"/>
                <a:ea typeface="Calibri"/>
                <a:cs typeface="Calibri"/>
                <a:sym typeface="Calibri"/>
              </a:rPr>
              <a:t>Go to edpuzzle.com on your browser. </a:t>
            </a:r>
            <a:endParaRPr sz="1800" dirty="0">
              <a:latin typeface="Calibri"/>
              <a:ea typeface="Calibri"/>
              <a:cs typeface="Calibri"/>
              <a:sym typeface="Calibri"/>
            </a:endParaRPr>
          </a:p>
          <a:p>
            <a:pPr marL="457200" lvl="0" indent="-342900" algn="l" rtl="0">
              <a:lnSpc>
                <a:spcPct val="100000"/>
              </a:lnSpc>
              <a:spcBef>
                <a:spcPts val="800"/>
              </a:spcBef>
              <a:spcAft>
                <a:spcPts val="0"/>
              </a:spcAft>
              <a:buSzPts val="1800"/>
              <a:buFont typeface="Calibri"/>
              <a:buAutoNum type="arabicPeriod"/>
            </a:pPr>
            <a:r>
              <a:rPr lang="en" sz="1800" dirty="0">
                <a:latin typeface="Calibri"/>
                <a:ea typeface="Calibri"/>
                <a:cs typeface="Calibri"/>
                <a:sym typeface="Calibri"/>
              </a:rPr>
              <a:t>Select “Sign up” in the upper right corner. </a:t>
            </a:r>
            <a:endParaRPr sz="1800" dirty="0">
              <a:latin typeface="Calibri"/>
              <a:ea typeface="Calibri"/>
              <a:cs typeface="Calibri"/>
              <a:sym typeface="Calibri"/>
            </a:endParaRPr>
          </a:p>
          <a:p>
            <a:pPr marL="914400" lvl="1" indent="-342900" algn="l" rtl="0">
              <a:lnSpc>
                <a:spcPct val="100000"/>
              </a:lnSpc>
              <a:spcBef>
                <a:spcPts val="800"/>
              </a:spcBef>
              <a:spcAft>
                <a:spcPts val="0"/>
              </a:spcAft>
              <a:buSzPts val="1800"/>
              <a:buFont typeface="Calibri"/>
              <a:buAutoNum type="alphaLcPeriod"/>
            </a:pPr>
            <a:r>
              <a:rPr lang="en" sz="1800" dirty="0">
                <a:latin typeface="Calibri"/>
                <a:ea typeface="Calibri"/>
                <a:cs typeface="Calibri"/>
                <a:sym typeface="Calibri"/>
              </a:rPr>
              <a:t>Select “I’m a </a:t>
            </a:r>
            <a:r>
              <a:rPr lang="en-US" sz="1800" dirty="0">
                <a:latin typeface="Calibri"/>
                <a:ea typeface="Calibri"/>
                <a:cs typeface="Calibri"/>
                <a:sym typeface="Calibri"/>
              </a:rPr>
              <a:t>T</a:t>
            </a:r>
            <a:r>
              <a:rPr lang="en" sz="1800" dirty="0">
                <a:latin typeface="Calibri"/>
                <a:ea typeface="Calibri"/>
                <a:cs typeface="Calibri"/>
                <a:sym typeface="Calibri"/>
              </a:rPr>
              <a:t>eacher.” </a:t>
            </a:r>
            <a:endParaRPr sz="1800" dirty="0">
              <a:latin typeface="Calibri"/>
              <a:ea typeface="Calibri"/>
              <a:cs typeface="Calibri"/>
              <a:sym typeface="Calibri"/>
            </a:endParaRPr>
          </a:p>
          <a:p>
            <a:pPr marL="914400" lvl="1" indent="-342900" algn="l" rtl="0">
              <a:lnSpc>
                <a:spcPct val="100000"/>
              </a:lnSpc>
              <a:spcBef>
                <a:spcPts val="800"/>
              </a:spcBef>
              <a:spcAft>
                <a:spcPts val="0"/>
              </a:spcAft>
              <a:buSzPts val="1800"/>
              <a:buFont typeface="Calibri"/>
              <a:buAutoNum type="alphaLcPeriod"/>
            </a:pPr>
            <a:r>
              <a:rPr lang="en" sz="1800" dirty="0">
                <a:latin typeface="Calibri"/>
                <a:ea typeface="Calibri"/>
                <a:cs typeface="Calibri"/>
                <a:sym typeface="Calibri"/>
              </a:rPr>
              <a:t>If you have a Google account, you can select “Sign in with Google.” </a:t>
            </a:r>
            <a:endParaRPr sz="1800" dirty="0">
              <a:latin typeface="Calibri"/>
              <a:ea typeface="Calibri"/>
              <a:cs typeface="Calibri"/>
              <a:sym typeface="Calibri"/>
            </a:endParaRPr>
          </a:p>
          <a:p>
            <a:pPr marL="1371600" lvl="2" indent="-342900" algn="l" rtl="0">
              <a:lnSpc>
                <a:spcPct val="100000"/>
              </a:lnSpc>
              <a:spcBef>
                <a:spcPts val="800"/>
              </a:spcBef>
              <a:spcAft>
                <a:spcPts val="0"/>
              </a:spcAft>
              <a:buSzPts val="1800"/>
              <a:buFont typeface="Calibri"/>
              <a:buAutoNum type="romanLcPeriod"/>
            </a:pPr>
            <a:r>
              <a:rPr lang="en" sz="1800" dirty="0">
                <a:latin typeface="Calibri"/>
                <a:ea typeface="Calibri"/>
                <a:cs typeface="Calibri"/>
                <a:sym typeface="Calibri"/>
              </a:rPr>
              <a:t>You </a:t>
            </a:r>
            <a:r>
              <a:rPr lang="en-US" sz="1800" dirty="0">
                <a:latin typeface="Calibri"/>
                <a:ea typeface="Calibri"/>
                <a:cs typeface="Calibri"/>
                <a:sym typeface="Calibri"/>
              </a:rPr>
              <a:t>may</a:t>
            </a:r>
            <a:r>
              <a:rPr lang="en" sz="1800" dirty="0">
                <a:latin typeface="Calibri"/>
                <a:ea typeface="Calibri"/>
                <a:cs typeface="Calibri"/>
                <a:sym typeface="Calibri"/>
              </a:rPr>
              <a:t> need to verify your email address. </a:t>
            </a:r>
            <a:endParaRPr sz="1800" dirty="0">
              <a:latin typeface="Calibri"/>
              <a:ea typeface="Calibri"/>
              <a:cs typeface="Calibri"/>
              <a:sym typeface="Calibri"/>
            </a:endParaRPr>
          </a:p>
          <a:p>
            <a:pPr marL="457200" lvl="0" indent="-342900" algn="l" rtl="0">
              <a:lnSpc>
                <a:spcPct val="100000"/>
              </a:lnSpc>
              <a:spcBef>
                <a:spcPts val="800"/>
              </a:spcBef>
              <a:spcAft>
                <a:spcPts val="0"/>
              </a:spcAft>
              <a:buSzPts val="1800"/>
              <a:buFont typeface="Calibri"/>
              <a:buAutoNum type="arabicPeriod"/>
            </a:pPr>
            <a:r>
              <a:rPr lang="en" sz="1800" dirty="0">
                <a:latin typeface="Calibri"/>
                <a:ea typeface="Calibri"/>
                <a:cs typeface="Calibri"/>
                <a:sym typeface="Calibri"/>
              </a:rPr>
              <a:t>Using the search bar in the upper left corner, search terms that are related to your content area. </a:t>
            </a:r>
            <a:endParaRPr sz="1800" dirty="0">
              <a:latin typeface="Calibri"/>
              <a:ea typeface="Calibri"/>
              <a:cs typeface="Calibri"/>
              <a:sym typeface="Calibri"/>
            </a:endParaRPr>
          </a:p>
          <a:p>
            <a:pPr marL="457200" lvl="0" indent="-342900" algn="l" rtl="0">
              <a:lnSpc>
                <a:spcPct val="100000"/>
              </a:lnSpc>
              <a:spcBef>
                <a:spcPts val="800"/>
              </a:spcBef>
              <a:spcAft>
                <a:spcPts val="0"/>
              </a:spcAft>
              <a:buSzPts val="1800"/>
              <a:buFont typeface="Calibri"/>
              <a:buAutoNum type="arabicPeriod"/>
            </a:pPr>
            <a:r>
              <a:rPr lang="en" sz="1800" dirty="0">
                <a:latin typeface="Calibri"/>
                <a:ea typeface="Calibri"/>
                <a:cs typeface="Calibri"/>
                <a:sym typeface="Calibri"/>
              </a:rPr>
              <a:t>Select an Edpuzzle from your search and watch. </a:t>
            </a:r>
            <a:endParaRPr sz="1800" dirty="0">
              <a:latin typeface="Calibri"/>
              <a:ea typeface="Calibri"/>
              <a:cs typeface="Calibri"/>
              <a:sym typeface="Calibri"/>
            </a:endParaRPr>
          </a:p>
          <a:p>
            <a:pPr marL="457200" lvl="0" indent="-342900" algn="l" rtl="0">
              <a:lnSpc>
                <a:spcPct val="100000"/>
              </a:lnSpc>
              <a:spcBef>
                <a:spcPts val="800"/>
              </a:spcBef>
              <a:spcAft>
                <a:spcPts val="0"/>
              </a:spcAft>
              <a:buSzPts val="1800"/>
              <a:buFont typeface="Calibri"/>
              <a:buAutoNum type="arabicPeriod"/>
            </a:pPr>
            <a:r>
              <a:rPr lang="en" sz="1800" dirty="0">
                <a:latin typeface="Calibri"/>
                <a:ea typeface="Calibri"/>
                <a:cs typeface="Calibri"/>
                <a:sym typeface="Calibri"/>
              </a:rPr>
              <a:t>To create your own content, select “My Content” from the left side of the screen, then “Add Content” from the right side of the screen. </a:t>
            </a:r>
            <a:endParaRPr sz="1800" dirty="0">
              <a:latin typeface="Calibri"/>
              <a:ea typeface="Calibri"/>
              <a:cs typeface="Calibri"/>
              <a:sym typeface="Calibri"/>
            </a:endParaRPr>
          </a:p>
          <a:p>
            <a:pPr marL="0" lvl="0" indent="0" algn="l" rtl="0">
              <a:lnSpc>
                <a:spcPct val="100000"/>
              </a:lnSpc>
              <a:spcBef>
                <a:spcPts val="800"/>
              </a:spcBef>
              <a:spcAft>
                <a:spcPts val="0"/>
              </a:spcAft>
              <a:buNone/>
            </a:pPr>
            <a:endParaRPr sz="2400" dirty="0">
              <a:latin typeface="Calibri"/>
              <a:ea typeface="Calibri"/>
              <a:cs typeface="Calibri"/>
              <a:sym typeface="Calibri"/>
            </a:endParaRPr>
          </a:p>
          <a:p>
            <a:pPr marL="0" lvl="0" indent="0" algn="l" rtl="0">
              <a:lnSpc>
                <a:spcPct val="100000"/>
              </a:lnSpc>
              <a:spcBef>
                <a:spcPts val="800"/>
              </a:spcBef>
              <a:spcAft>
                <a:spcPts val="800"/>
              </a:spcAft>
              <a:buNone/>
            </a:pPr>
            <a:endParaRPr sz="2400" dirty="0">
              <a:latin typeface="Calibri"/>
              <a:ea typeface="Calibri"/>
              <a:cs typeface="Calibri"/>
              <a:sym typeface="Calibri"/>
            </a:endParaRPr>
          </a:p>
        </p:txBody>
      </p:sp>
      <p:pic>
        <p:nvPicPr>
          <p:cNvPr id="288" name="Google Shape;288;p66"/>
          <p:cNvPicPr preferRelativeResize="0"/>
          <p:nvPr/>
        </p:nvPicPr>
        <p:blipFill>
          <a:blip r:embed="rId3">
            <a:alphaModFix/>
          </a:blip>
          <a:stretch>
            <a:fillRect/>
          </a:stretch>
        </p:blipFill>
        <p:spPr>
          <a:xfrm>
            <a:off x="420200" y="73250"/>
            <a:ext cx="965700" cy="990150"/>
          </a:xfrm>
          <a:prstGeom prst="ellipse">
            <a:avLst/>
          </a:prstGeom>
          <a:ln>
            <a:noFill/>
          </a:ln>
          <a:effectLst>
            <a:softEdge rad="0"/>
          </a:effectLst>
        </p:spPr>
      </p:pic>
      <p:sp>
        <p:nvSpPr>
          <p:cNvPr id="5" name="Rectangle 4">
            <a:extLst>
              <a:ext uri="{FF2B5EF4-FFF2-40B4-BE49-F238E27FC236}">
                <a16:creationId xmlns:a16="http://schemas.microsoft.com/office/drawing/2014/main" id="{B39066DE-2858-4170-A527-FFB64312C3A5}"/>
              </a:ext>
            </a:extLst>
          </p:cNvPr>
          <p:cNvSpPr/>
          <p:nvPr/>
        </p:nvSpPr>
        <p:spPr>
          <a:xfrm>
            <a:off x="3497179" y="3784"/>
            <a:ext cx="5646821" cy="215444"/>
          </a:xfrm>
          <a:prstGeom prst="rect">
            <a:avLst/>
          </a:prstGeom>
        </p:spPr>
        <p:txBody>
          <a:bodyPr wrap="square">
            <a:spAutoFit/>
          </a:bodyPr>
          <a:lstStyle/>
          <a:p>
            <a:pPr algn="r"/>
            <a:r>
              <a:rPr lang="en-US" sz="800" dirty="0" err="1">
                <a:solidFill>
                  <a:schemeClr val="bg1"/>
                </a:solidFill>
                <a:latin typeface="Calibri" panose="020F0502020204030204" pitchFamily="34" charset="0"/>
                <a:cs typeface="Calibri" panose="020F0502020204030204" pitchFamily="34" charset="0"/>
              </a:rPr>
              <a:t>Edpuzzle</a:t>
            </a:r>
            <a:r>
              <a:rPr lang="en-US" sz="800" dirty="0">
                <a:solidFill>
                  <a:schemeClr val="bg1"/>
                </a:solidFill>
                <a:latin typeface="Calibri" panose="020F0502020204030204" pitchFamily="34" charset="0"/>
                <a:cs typeface="Calibri" panose="020F0502020204030204" pitchFamily="34" charset="0"/>
              </a:rPr>
              <a:t> (n.d.). </a:t>
            </a:r>
            <a:r>
              <a:rPr lang="en-US" sz="800" dirty="0" err="1">
                <a:solidFill>
                  <a:schemeClr val="bg1"/>
                </a:solidFill>
                <a:latin typeface="Calibri" panose="020F0502020204030204" pitchFamily="34" charset="0"/>
                <a:cs typeface="Calibri" panose="020F0502020204030204" pitchFamily="34" charset="0"/>
              </a:rPr>
              <a:t>Edpuzzle</a:t>
            </a:r>
            <a:r>
              <a:rPr lang="en-US" sz="800" dirty="0">
                <a:solidFill>
                  <a:schemeClr val="bg1"/>
                </a:solidFill>
                <a:latin typeface="Calibri" panose="020F0502020204030204" pitchFamily="34" charset="0"/>
                <a:cs typeface="Calibri" panose="020F0502020204030204" pitchFamily="34" charset="0"/>
              </a:rPr>
              <a:t> | make any video your lesson. </a:t>
            </a:r>
            <a:r>
              <a:rPr lang="en-US" sz="800" i="1" dirty="0" err="1">
                <a:solidFill>
                  <a:schemeClr val="bg1"/>
                </a:solidFill>
                <a:latin typeface="Calibri" panose="020F0502020204030204" pitchFamily="34" charset="0"/>
                <a:cs typeface="Calibri" panose="020F0502020204030204" pitchFamily="34" charset="0"/>
              </a:rPr>
              <a:t>Edpuzzle</a:t>
            </a:r>
            <a:r>
              <a:rPr lang="en-US" sz="800" dirty="0">
                <a:solidFill>
                  <a:schemeClr val="bg1"/>
                </a:solidFill>
                <a:latin typeface="Calibri" panose="020F0502020204030204" pitchFamily="34" charset="0"/>
                <a:cs typeface="Calibri" panose="020F0502020204030204" pitchFamily="34" charset="0"/>
              </a:rPr>
              <a:t>. https://edpuzzle.com/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70000">
              <a:srgbClr val="0070C0"/>
            </a:gs>
            <a:gs pos="100000">
              <a:srgbClr val="00B0F0"/>
            </a:gs>
          </a:gsLst>
          <a:path path="circle">
            <a:fillToRect l="50000" t="50000" r="50000" b="50000"/>
          </a:path>
          <a:tileRect/>
        </a:gradFill>
        <a:effectLst/>
      </p:bgPr>
    </p:bg>
    <p:spTree>
      <p:nvGrpSpPr>
        <p:cNvPr id="1" name="Shape 292"/>
        <p:cNvGrpSpPr/>
        <p:nvPr/>
      </p:nvGrpSpPr>
      <p:grpSpPr>
        <a:xfrm>
          <a:off x="0" y="0"/>
          <a:ext cx="0" cy="0"/>
          <a:chOff x="0" y="0"/>
          <a:chExt cx="0" cy="0"/>
        </a:xfrm>
      </p:grpSpPr>
      <p:sp>
        <p:nvSpPr>
          <p:cNvPr id="293" name="Google Shape;293;p67"/>
          <p:cNvSpPr txBox="1">
            <a:spLocks noGrp="1"/>
          </p:cNvSpPr>
          <p:nvPr>
            <p:ph type="title"/>
          </p:nvPr>
        </p:nvSpPr>
        <p:spPr>
          <a:xfrm>
            <a:off x="1661525" y="206000"/>
            <a:ext cx="73155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Calibri"/>
                <a:ea typeface="Calibri"/>
                <a:cs typeface="Calibri"/>
                <a:sym typeface="Calibri"/>
              </a:rPr>
              <a:t>Sutori</a:t>
            </a:r>
            <a:endParaRPr b="1">
              <a:latin typeface="Calibri"/>
              <a:ea typeface="Calibri"/>
              <a:cs typeface="Calibri"/>
              <a:sym typeface="Calibri"/>
            </a:endParaRPr>
          </a:p>
        </p:txBody>
      </p:sp>
      <p:sp>
        <p:nvSpPr>
          <p:cNvPr id="294" name="Google Shape;294;p67"/>
          <p:cNvSpPr txBox="1">
            <a:spLocks noGrp="1"/>
          </p:cNvSpPr>
          <p:nvPr>
            <p:ph type="body" idx="1"/>
          </p:nvPr>
        </p:nvSpPr>
        <p:spPr>
          <a:xfrm>
            <a:off x="457200" y="1183125"/>
            <a:ext cx="8229600" cy="37257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Font typeface="Calibri"/>
              <a:buAutoNum type="arabicPeriod"/>
            </a:pPr>
            <a:r>
              <a:rPr lang="en" sz="1800" dirty="0">
                <a:latin typeface="Calibri"/>
                <a:ea typeface="Calibri"/>
                <a:cs typeface="Calibri"/>
                <a:sym typeface="Calibri"/>
              </a:rPr>
              <a:t>Go to sutori.com </a:t>
            </a:r>
            <a:r>
              <a:rPr lang="en-US" sz="1800" dirty="0">
                <a:latin typeface="Calibri"/>
                <a:ea typeface="Calibri"/>
                <a:cs typeface="Calibri"/>
                <a:sym typeface="Calibri"/>
              </a:rPr>
              <a:t>in</a:t>
            </a:r>
            <a:r>
              <a:rPr lang="en" sz="1800" dirty="0">
                <a:latin typeface="Calibri"/>
                <a:ea typeface="Calibri"/>
                <a:cs typeface="Calibri"/>
                <a:sym typeface="Calibri"/>
              </a:rPr>
              <a:t> your browser. </a:t>
            </a:r>
            <a:endParaRPr sz="1800" dirty="0">
              <a:latin typeface="Calibri"/>
              <a:ea typeface="Calibri"/>
              <a:cs typeface="Calibri"/>
              <a:sym typeface="Calibri"/>
            </a:endParaRPr>
          </a:p>
          <a:p>
            <a:pPr marL="457200" lvl="0" indent="-342900" algn="l" rtl="0">
              <a:lnSpc>
                <a:spcPct val="100000"/>
              </a:lnSpc>
              <a:spcBef>
                <a:spcPts val="800"/>
              </a:spcBef>
              <a:spcAft>
                <a:spcPts val="0"/>
              </a:spcAft>
              <a:buSzPts val="1800"/>
              <a:buFont typeface="Calibri"/>
              <a:buAutoNum type="arabicPeriod"/>
            </a:pPr>
            <a:r>
              <a:rPr lang="en" sz="1800" dirty="0">
                <a:latin typeface="Calibri"/>
                <a:ea typeface="Calibri"/>
                <a:cs typeface="Calibri"/>
                <a:sym typeface="Calibri"/>
              </a:rPr>
              <a:t>Select the “Sign up” button in the upper right corner. If you have a Google account, you can sign in with Google. </a:t>
            </a:r>
            <a:r>
              <a:rPr lang="en-US" sz="1800" dirty="0">
                <a:latin typeface="Calibri"/>
                <a:ea typeface="Calibri"/>
                <a:cs typeface="Calibri"/>
                <a:sym typeface="Calibri"/>
              </a:rPr>
              <a:t>S</a:t>
            </a:r>
            <a:r>
              <a:rPr lang="en" sz="1800" dirty="0">
                <a:latin typeface="Calibri"/>
                <a:ea typeface="Calibri"/>
                <a:cs typeface="Calibri"/>
                <a:sym typeface="Calibri"/>
              </a:rPr>
              <a:t>elect your </a:t>
            </a:r>
            <a:r>
              <a:rPr lang="en-US" sz="1800" dirty="0">
                <a:latin typeface="Calibri"/>
                <a:ea typeface="Calibri"/>
                <a:cs typeface="Calibri"/>
                <a:sym typeface="Calibri"/>
              </a:rPr>
              <a:t>age group and </a:t>
            </a:r>
            <a:r>
              <a:rPr lang="en" sz="1800" dirty="0">
                <a:latin typeface="Calibri"/>
                <a:ea typeface="Calibri"/>
                <a:cs typeface="Calibri"/>
                <a:sym typeface="Calibri"/>
              </a:rPr>
              <a:t>role. </a:t>
            </a:r>
            <a:endParaRPr sz="1800" dirty="0">
              <a:latin typeface="Calibri"/>
              <a:ea typeface="Calibri"/>
              <a:cs typeface="Calibri"/>
              <a:sym typeface="Calibri"/>
            </a:endParaRPr>
          </a:p>
          <a:p>
            <a:pPr marL="457200" lvl="0" indent="-342900" algn="l" rtl="0">
              <a:lnSpc>
                <a:spcPct val="100000"/>
              </a:lnSpc>
              <a:spcBef>
                <a:spcPts val="800"/>
              </a:spcBef>
              <a:spcAft>
                <a:spcPts val="0"/>
              </a:spcAft>
              <a:buSzPts val="1800"/>
              <a:buFont typeface="Calibri"/>
              <a:buAutoNum type="arabicPeriod"/>
            </a:pPr>
            <a:r>
              <a:rPr lang="en-US" sz="1800" dirty="0">
                <a:latin typeface="Calibri"/>
                <a:ea typeface="Calibri"/>
                <a:cs typeface="Calibri"/>
                <a:sym typeface="Calibri"/>
              </a:rPr>
              <a:t>On the dashboard, s</a:t>
            </a:r>
            <a:r>
              <a:rPr lang="en" sz="1800" dirty="0">
                <a:latin typeface="Calibri"/>
                <a:ea typeface="Calibri"/>
                <a:cs typeface="Calibri"/>
                <a:sym typeface="Calibri"/>
              </a:rPr>
              <a:t>elect “Beginner’s Guide” to get acquainted with the site. </a:t>
            </a:r>
            <a:endParaRPr sz="1800" dirty="0">
              <a:latin typeface="Calibri"/>
              <a:ea typeface="Calibri"/>
              <a:cs typeface="Calibri"/>
              <a:sym typeface="Calibri"/>
            </a:endParaRPr>
          </a:p>
          <a:p>
            <a:pPr marL="914400" lvl="1" indent="-342900" algn="l" rtl="0">
              <a:lnSpc>
                <a:spcPct val="100000"/>
              </a:lnSpc>
              <a:spcBef>
                <a:spcPts val="800"/>
              </a:spcBef>
              <a:spcAft>
                <a:spcPts val="0"/>
              </a:spcAft>
              <a:buSzPts val="1800"/>
              <a:buFont typeface="Calibri"/>
              <a:buAutoNum type="alphaLcPeriod"/>
            </a:pPr>
            <a:r>
              <a:rPr lang="en" sz="1800" dirty="0">
                <a:latin typeface="Calibri"/>
                <a:ea typeface="Calibri"/>
                <a:cs typeface="Calibri"/>
                <a:sym typeface="Calibri"/>
              </a:rPr>
              <a:t>Scroll through the </a:t>
            </a:r>
            <a:r>
              <a:rPr lang="en-US" sz="1800" dirty="0">
                <a:latin typeface="Calibri"/>
                <a:ea typeface="Calibri"/>
                <a:cs typeface="Calibri"/>
                <a:sym typeface="Calibri"/>
              </a:rPr>
              <a:t>tutorial</a:t>
            </a:r>
            <a:r>
              <a:rPr lang="en" sz="1800" dirty="0">
                <a:latin typeface="Calibri"/>
                <a:ea typeface="Calibri"/>
                <a:cs typeface="Calibri"/>
                <a:sym typeface="Calibri"/>
              </a:rPr>
              <a:t>. Watch the videos a</a:t>
            </a:r>
            <a:r>
              <a:rPr lang="en-US" sz="1800" dirty="0" err="1">
                <a:latin typeface="Calibri"/>
                <a:ea typeface="Calibri"/>
                <a:cs typeface="Calibri"/>
                <a:sym typeface="Calibri"/>
              </a:rPr>
              <a:t>nd</a:t>
            </a:r>
            <a:r>
              <a:rPr lang="en-US" sz="1800" dirty="0">
                <a:latin typeface="Calibri"/>
                <a:ea typeface="Calibri"/>
                <a:cs typeface="Calibri"/>
                <a:sym typeface="Calibri"/>
              </a:rPr>
              <a:t> read to find out how </a:t>
            </a:r>
            <a:r>
              <a:rPr lang="en-US" sz="1800" dirty="0" err="1">
                <a:latin typeface="Calibri"/>
                <a:ea typeface="Calibri"/>
                <a:cs typeface="Calibri"/>
                <a:sym typeface="Calibri"/>
              </a:rPr>
              <a:t>Sutori</a:t>
            </a:r>
            <a:r>
              <a:rPr lang="en-US" sz="1800" dirty="0">
                <a:latin typeface="Calibri"/>
                <a:ea typeface="Calibri"/>
                <a:cs typeface="Calibri"/>
                <a:sym typeface="Calibri"/>
              </a:rPr>
              <a:t> works in the classroom.</a:t>
            </a:r>
            <a:endParaRPr sz="1800" dirty="0">
              <a:latin typeface="Calibri"/>
              <a:ea typeface="Calibri"/>
              <a:cs typeface="Calibri"/>
              <a:sym typeface="Calibri"/>
            </a:endParaRPr>
          </a:p>
          <a:p>
            <a:pPr marL="457200" lvl="0" indent="-342900" algn="l" rtl="0">
              <a:lnSpc>
                <a:spcPct val="100000"/>
              </a:lnSpc>
              <a:spcBef>
                <a:spcPts val="800"/>
              </a:spcBef>
              <a:spcAft>
                <a:spcPts val="0"/>
              </a:spcAft>
              <a:buSzPts val="1800"/>
              <a:buFont typeface="Calibri"/>
              <a:buAutoNum type="arabicPeriod"/>
            </a:pPr>
            <a:r>
              <a:rPr lang="en" sz="1800" dirty="0">
                <a:latin typeface="Calibri"/>
                <a:ea typeface="Calibri"/>
                <a:cs typeface="Calibri"/>
                <a:sym typeface="Calibri"/>
              </a:rPr>
              <a:t>To create your own, </a:t>
            </a:r>
            <a:r>
              <a:rPr lang="en-US" sz="1800" dirty="0">
                <a:latin typeface="Calibri"/>
                <a:ea typeface="Calibri"/>
                <a:cs typeface="Calibri"/>
                <a:sym typeface="Calibri"/>
              </a:rPr>
              <a:t>scroll up and </a:t>
            </a:r>
            <a:r>
              <a:rPr lang="en" sz="1800" dirty="0">
                <a:latin typeface="Calibri"/>
                <a:ea typeface="Calibri"/>
                <a:cs typeface="Calibri"/>
                <a:sym typeface="Calibri"/>
              </a:rPr>
              <a:t>select “Stories” at the top of the page. </a:t>
            </a:r>
            <a:endParaRPr sz="1800" dirty="0">
              <a:latin typeface="Calibri"/>
              <a:ea typeface="Calibri"/>
              <a:cs typeface="Calibri"/>
              <a:sym typeface="Calibri"/>
            </a:endParaRPr>
          </a:p>
          <a:p>
            <a:pPr marL="457200" lvl="0" indent="-342900" algn="l" rtl="0">
              <a:lnSpc>
                <a:spcPct val="100000"/>
              </a:lnSpc>
              <a:spcBef>
                <a:spcPts val="800"/>
              </a:spcBef>
              <a:spcAft>
                <a:spcPts val="0"/>
              </a:spcAft>
              <a:buSzPts val="1800"/>
              <a:buFont typeface="Calibri"/>
              <a:buAutoNum type="arabicPeriod"/>
            </a:pPr>
            <a:r>
              <a:rPr lang="en" sz="1800" dirty="0">
                <a:latin typeface="Calibri"/>
                <a:ea typeface="Calibri"/>
                <a:cs typeface="Calibri"/>
                <a:sym typeface="Calibri"/>
              </a:rPr>
              <a:t>To invite and manage students, select “Students” at the top of the page.</a:t>
            </a:r>
            <a:endParaRPr sz="1800" dirty="0">
              <a:latin typeface="Calibri"/>
              <a:ea typeface="Calibri"/>
              <a:cs typeface="Calibri"/>
              <a:sym typeface="Calibri"/>
            </a:endParaRPr>
          </a:p>
          <a:p>
            <a:pPr marL="457200" lvl="0" indent="-342900" algn="l" rtl="0">
              <a:lnSpc>
                <a:spcPct val="100000"/>
              </a:lnSpc>
              <a:spcBef>
                <a:spcPts val="800"/>
              </a:spcBef>
              <a:spcAft>
                <a:spcPts val="0"/>
              </a:spcAft>
              <a:buSzPts val="1800"/>
              <a:buFont typeface="Calibri"/>
              <a:buAutoNum type="arabicPeriod"/>
            </a:pPr>
            <a:r>
              <a:rPr lang="en" sz="1800" dirty="0">
                <a:latin typeface="Calibri"/>
                <a:ea typeface="Calibri"/>
                <a:cs typeface="Calibri"/>
                <a:sym typeface="Calibri"/>
              </a:rPr>
              <a:t>To access helpful resources and examples, select “Resources.” </a:t>
            </a:r>
            <a:endParaRPr sz="1800" dirty="0">
              <a:latin typeface="Calibri"/>
              <a:ea typeface="Calibri"/>
              <a:cs typeface="Calibri"/>
              <a:sym typeface="Calibri"/>
            </a:endParaRPr>
          </a:p>
          <a:p>
            <a:pPr marL="457200" lvl="0" indent="-342900" algn="l" rtl="0">
              <a:lnSpc>
                <a:spcPct val="100000"/>
              </a:lnSpc>
              <a:spcBef>
                <a:spcPts val="800"/>
              </a:spcBef>
              <a:spcAft>
                <a:spcPts val="0"/>
              </a:spcAft>
              <a:buSzPts val="1800"/>
              <a:buFont typeface="Calibri"/>
              <a:buAutoNum type="arabicPeriod"/>
            </a:pPr>
            <a:r>
              <a:rPr lang="en" sz="1800" dirty="0">
                <a:latin typeface="Calibri"/>
                <a:ea typeface="Calibri"/>
                <a:cs typeface="Calibri"/>
                <a:sym typeface="Calibri"/>
              </a:rPr>
              <a:t>Try to create your own Sutori story! </a:t>
            </a:r>
            <a:endParaRPr sz="1800" dirty="0">
              <a:latin typeface="Calibri"/>
              <a:ea typeface="Calibri"/>
              <a:cs typeface="Calibri"/>
              <a:sym typeface="Calibri"/>
            </a:endParaRPr>
          </a:p>
          <a:p>
            <a:pPr marL="0" lvl="0" indent="0" algn="l" rtl="0">
              <a:lnSpc>
                <a:spcPct val="100000"/>
              </a:lnSpc>
              <a:spcBef>
                <a:spcPts val="800"/>
              </a:spcBef>
              <a:spcAft>
                <a:spcPts val="0"/>
              </a:spcAft>
              <a:buNone/>
            </a:pPr>
            <a:endParaRPr sz="2400" dirty="0">
              <a:latin typeface="Calibri"/>
              <a:ea typeface="Calibri"/>
              <a:cs typeface="Calibri"/>
              <a:sym typeface="Calibri"/>
            </a:endParaRPr>
          </a:p>
          <a:p>
            <a:pPr marL="0" lvl="0" indent="0" algn="l" rtl="0">
              <a:lnSpc>
                <a:spcPct val="100000"/>
              </a:lnSpc>
              <a:spcBef>
                <a:spcPts val="800"/>
              </a:spcBef>
              <a:spcAft>
                <a:spcPts val="800"/>
              </a:spcAft>
              <a:buNone/>
            </a:pPr>
            <a:endParaRPr sz="2400" dirty="0">
              <a:latin typeface="Calibri"/>
              <a:ea typeface="Calibri"/>
              <a:cs typeface="Calibri"/>
              <a:sym typeface="Calibri"/>
            </a:endParaRPr>
          </a:p>
        </p:txBody>
      </p:sp>
      <p:pic>
        <p:nvPicPr>
          <p:cNvPr id="295" name="Google Shape;295;p67"/>
          <p:cNvPicPr preferRelativeResize="0"/>
          <p:nvPr/>
        </p:nvPicPr>
        <p:blipFill>
          <a:blip r:embed="rId3">
            <a:alphaModFix/>
          </a:blip>
          <a:stretch>
            <a:fillRect/>
          </a:stretch>
        </p:blipFill>
        <p:spPr>
          <a:xfrm>
            <a:off x="492525" y="126600"/>
            <a:ext cx="880950" cy="936800"/>
          </a:xfrm>
          <a:prstGeom prst="rect">
            <a:avLst/>
          </a:prstGeom>
          <a:noFill/>
          <a:ln>
            <a:noFill/>
          </a:ln>
        </p:spPr>
      </p:pic>
      <p:sp>
        <p:nvSpPr>
          <p:cNvPr id="5" name="Rectangle 4">
            <a:extLst>
              <a:ext uri="{FF2B5EF4-FFF2-40B4-BE49-F238E27FC236}">
                <a16:creationId xmlns:a16="http://schemas.microsoft.com/office/drawing/2014/main" id="{44246096-C039-4A27-B89C-2320F35C1158}"/>
              </a:ext>
            </a:extLst>
          </p:cNvPr>
          <p:cNvSpPr/>
          <p:nvPr/>
        </p:nvSpPr>
        <p:spPr>
          <a:xfrm>
            <a:off x="3497179" y="3784"/>
            <a:ext cx="5646821" cy="215444"/>
          </a:xfrm>
          <a:prstGeom prst="rect">
            <a:avLst/>
          </a:prstGeom>
        </p:spPr>
        <p:txBody>
          <a:bodyPr wrap="square">
            <a:spAutoFit/>
          </a:bodyPr>
          <a:lstStyle/>
          <a:p>
            <a:pPr algn="r"/>
            <a:r>
              <a:rPr lang="en-US" sz="800" dirty="0" err="1">
                <a:solidFill>
                  <a:schemeClr val="bg1"/>
                </a:solidFill>
                <a:latin typeface="Calibri" panose="020F0502020204030204" pitchFamily="34" charset="0"/>
                <a:cs typeface="Calibri" panose="020F0502020204030204" pitchFamily="34" charset="0"/>
              </a:rPr>
              <a:t>Sutori</a:t>
            </a:r>
            <a:r>
              <a:rPr lang="en-US" sz="800" dirty="0">
                <a:solidFill>
                  <a:schemeClr val="bg1"/>
                </a:solidFill>
                <a:latin typeface="Calibri" panose="020F0502020204030204" pitchFamily="34" charset="0"/>
                <a:cs typeface="Calibri" panose="020F0502020204030204" pitchFamily="34" charset="0"/>
              </a:rPr>
              <a:t> (n.d.). Presentations for the classroom | </a:t>
            </a:r>
            <a:r>
              <a:rPr lang="en-US" sz="800" dirty="0" err="1">
                <a:solidFill>
                  <a:schemeClr val="bg1"/>
                </a:solidFill>
                <a:latin typeface="Calibri" panose="020F0502020204030204" pitchFamily="34" charset="0"/>
                <a:cs typeface="Calibri" panose="020F0502020204030204" pitchFamily="34" charset="0"/>
              </a:rPr>
              <a:t>Sutori</a:t>
            </a:r>
            <a:r>
              <a:rPr lang="en-US" sz="800" dirty="0">
                <a:solidFill>
                  <a:schemeClr val="bg1"/>
                </a:solidFill>
                <a:latin typeface="Calibri" panose="020F0502020204030204" pitchFamily="34" charset="0"/>
                <a:cs typeface="Calibri" panose="020F0502020204030204" pitchFamily="34" charset="0"/>
              </a:rPr>
              <a:t>. </a:t>
            </a:r>
            <a:r>
              <a:rPr lang="en-US" sz="800" i="1" dirty="0" err="1">
                <a:solidFill>
                  <a:schemeClr val="bg1"/>
                </a:solidFill>
                <a:latin typeface="Calibri" panose="020F0502020204030204" pitchFamily="34" charset="0"/>
                <a:cs typeface="Calibri" panose="020F0502020204030204" pitchFamily="34" charset="0"/>
              </a:rPr>
              <a:t>Sutori</a:t>
            </a:r>
            <a:r>
              <a:rPr lang="en-US" sz="800" dirty="0">
                <a:solidFill>
                  <a:schemeClr val="bg1"/>
                </a:solidFill>
                <a:latin typeface="Calibri" panose="020F0502020204030204" pitchFamily="34" charset="0"/>
                <a:cs typeface="Calibri" panose="020F0502020204030204" pitchFamily="34" charset="0"/>
              </a:rPr>
              <a:t>. https://www.sutori.com/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424242"/>
            </a:gs>
            <a:gs pos="100000">
              <a:srgbClr val="010101"/>
            </a:gs>
          </a:gsLst>
          <a:lin ang="5400012" scaled="0"/>
        </a:gradFill>
        <a:effectLst/>
      </p:bgPr>
    </p:bg>
    <p:spTree>
      <p:nvGrpSpPr>
        <p:cNvPr id="1" name="Shape 299"/>
        <p:cNvGrpSpPr/>
        <p:nvPr/>
      </p:nvGrpSpPr>
      <p:grpSpPr>
        <a:xfrm>
          <a:off x="0" y="0"/>
          <a:ext cx="0" cy="0"/>
          <a:chOff x="0" y="0"/>
          <a:chExt cx="0" cy="0"/>
        </a:xfrm>
      </p:grpSpPr>
      <p:sp>
        <p:nvSpPr>
          <p:cNvPr id="300" name="Google Shape;300;p68"/>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Calibri"/>
                <a:ea typeface="Calibri"/>
                <a:cs typeface="Calibri"/>
                <a:sym typeface="Calibri"/>
              </a:rPr>
              <a:t>      Webjets.io</a:t>
            </a:r>
            <a:endParaRPr b="1">
              <a:latin typeface="Calibri"/>
              <a:ea typeface="Calibri"/>
              <a:cs typeface="Calibri"/>
              <a:sym typeface="Calibri"/>
            </a:endParaRPr>
          </a:p>
        </p:txBody>
      </p:sp>
      <p:sp>
        <p:nvSpPr>
          <p:cNvPr id="301" name="Google Shape;301;p68"/>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Font typeface="Calibri"/>
              <a:buAutoNum type="arabicPeriod"/>
            </a:pPr>
            <a:r>
              <a:rPr lang="en" sz="1800" dirty="0">
                <a:latin typeface="Calibri"/>
                <a:ea typeface="Calibri"/>
                <a:cs typeface="Calibri"/>
                <a:sym typeface="Calibri"/>
              </a:rPr>
              <a:t>Go to webjets.io in your browser.</a:t>
            </a:r>
            <a:endParaRPr sz="1800" dirty="0">
              <a:latin typeface="Calibri"/>
              <a:ea typeface="Calibri"/>
              <a:cs typeface="Calibri"/>
              <a:sym typeface="Calibri"/>
            </a:endParaRPr>
          </a:p>
          <a:p>
            <a:pPr marL="457200" lvl="0" indent="-342900" algn="l" rtl="0">
              <a:spcBef>
                <a:spcPts val="800"/>
              </a:spcBef>
              <a:spcAft>
                <a:spcPts val="0"/>
              </a:spcAft>
              <a:buSzPts val="1800"/>
              <a:buFont typeface="Calibri"/>
              <a:buAutoNum type="arabicPeriod"/>
            </a:pPr>
            <a:r>
              <a:rPr lang="en" sz="1800" dirty="0">
                <a:latin typeface="Calibri"/>
                <a:ea typeface="Calibri"/>
                <a:cs typeface="Calibri"/>
                <a:sym typeface="Calibri"/>
              </a:rPr>
              <a:t>Select “Sign up for free” in the upper right corner. If you have a Google account, you can sign in with Google. </a:t>
            </a:r>
            <a:endParaRPr sz="1800" dirty="0">
              <a:latin typeface="Calibri"/>
              <a:ea typeface="Calibri"/>
              <a:cs typeface="Calibri"/>
              <a:sym typeface="Calibri"/>
            </a:endParaRPr>
          </a:p>
          <a:p>
            <a:pPr marL="457200" lvl="0" indent="-342900" algn="l" rtl="0">
              <a:spcBef>
                <a:spcPts val="800"/>
              </a:spcBef>
              <a:spcAft>
                <a:spcPts val="0"/>
              </a:spcAft>
              <a:buSzPts val="1800"/>
              <a:buFont typeface="Calibri"/>
              <a:buAutoNum type="arabicPeriod"/>
            </a:pPr>
            <a:r>
              <a:rPr lang="en" sz="1800" dirty="0">
                <a:latin typeface="Calibri"/>
                <a:ea typeface="Calibri"/>
                <a:cs typeface="Calibri"/>
                <a:sym typeface="Calibri"/>
              </a:rPr>
              <a:t>Once you have signed in, </a:t>
            </a:r>
            <a:r>
              <a:rPr lang="en" sz="1800" dirty="0">
                <a:latin typeface="Calibri"/>
                <a:cs typeface="Calibri"/>
                <a:sym typeface="Calibri"/>
              </a:rPr>
              <a:t>click through the “</a:t>
            </a:r>
            <a:r>
              <a:rPr lang="en-US" sz="1800" dirty="0">
                <a:latin typeface="Calibri"/>
                <a:cs typeface="Calibri"/>
                <a:sym typeface="Calibri"/>
              </a:rPr>
              <a:t>Welcome to </a:t>
            </a:r>
            <a:r>
              <a:rPr lang="en-US" sz="1800" dirty="0" err="1">
                <a:latin typeface="Calibri"/>
                <a:cs typeface="Calibri"/>
                <a:sym typeface="Calibri"/>
              </a:rPr>
              <a:t>Webjets</a:t>
            </a:r>
            <a:r>
              <a:rPr lang="en-US" sz="1800" dirty="0">
                <a:latin typeface="Calibri"/>
                <a:cs typeface="Calibri"/>
                <a:sym typeface="Calibri"/>
              </a:rPr>
              <a:t>!” </a:t>
            </a:r>
            <a:r>
              <a:rPr lang="en" sz="1800" dirty="0">
                <a:latin typeface="Calibri"/>
                <a:cs typeface="Calibri"/>
                <a:sym typeface="Calibri"/>
              </a:rPr>
              <a:t>quick start guide </a:t>
            </a:r>
            <a:r>
              <a:rPr lang="en-US" sz="1800" dirty="0">
                <a:latin typeface="Calibri"/>
                <a:cs typeface="Calibri"/>
                <a:sym typeface="Calibri"/>
              </a:rPr>
              <a:t>on your screen. S</a:t>
            </a:r>
            <a:r>
              <a:rPr lang="en" sz="1800" dirty="0">
                <a:latin typeface="Calibri"/>
                <a:cs typeface="Calibri"/>
                <a:sym typeface="Calibri"/>
              </a:rPr>
              <a:t>elect </a:t>
            </a:r>
            <a:r>
              <a:rPr lang="en-US" sz="1800" dirty="0">
                <a:latin typeface="Calibri"/>
                <a:cs typeface="Calibri"/>
                <a:sym typeface="Calibri"/>
              </a:rPr>
              <a:t>your occupation and press “Start” to </a:t>
            </a:r>
            <a:r>
              <a:rPr lang="en-US" sz="1800" dirty="0" err="1">
                <a:latin typeface="Calibri"/>
                <a:cs typeface="Calibri"/>
                <a:sym typeface="Calibri"/>
              </a:rPr>
              <a:t>bein</a:t>
            </a:r>
            <a:r>
              <a:rPr lang="en-US" sz="1800" dirty="0">
                <a:latin typeface="Calibri"/>
                <a:cs typeface="Calibri"/>
                <a:sym typeface="Calibri"/>
              </a:rPr>
              <a:t>.</a:t>
            </a:r>
            <a:endParaRPr sz="1800" dirty="0">
              <a:latin typeface="Calibri"/>
              <a:cs typeface="Calibri"/>
              <a:sym typeface="Calibri"/>
            </a:endParaRPr>
          </a:p>
          <a:p>
            <a:pPr marL="457200" lvl="0" indent="-342900" algn="l" rtl="0">
              <a:spcBef>
                <a:spcPts val="800"/>
              </a:spcBef>
              <a:spcAft>
                <a:spcPts val="0"/>
              </a:spcAft>
              <a:buSzPts val="1800"/>
              <a:buFont typeface="Calibri"/>
              <a:buAutoNum type="arabicPeriod"/>
            </a:pPr>
            <a:r>
              <a:rPr lang="en" sz="1800" dirty="0">
                <a:latin typeface="Calibri"/>
                <a:cs typeface="Calibri"/>
                <a:sym typeface="Calibri"/>
              </a:rPr>
              <a:t>Look for the “Welcome to Webjets” card on your screen. </a:t>
            </a:r>
            <a:r>
              <a:rPr lang="en-US" sz="1800" dirty="0">
                <a:latin typeface="Calibri"/>
                <a:cs typeface="Calibri"/>
                <a:sym typeface="Calibri"/>
              </a:rPr>
              <a:t>Work through all three tasks:</a:t>
            </a:r>
          </a:p>
          <a:p>
            <a:pPr lvl="1" indent="-342900">
              <a:spcBef>
                <a:spcPts val="800"/>
              </a:spcBef>
              <a:buSzPts val="1800"/>
              <a:buFont typeface="+mj-lt"/>
              <a:buAutoNum type="alphaLcPeriod"/>
            </a:pPr>
            <a:r>
              <a:rPr lang="en" sz="1800" dirty="0">
                <a:latin typeface="Calibri"/>
                <a:cs typeface="Calibri"/>
                <a:sym typeface="Calibri"/>
              </a:rPr>
              <a:t>Drag a card from the toolbar at the bottom. </a:t>
            </a:r>
          </a:p>
          <a:p>
            <a:pPr lvl="1" indent="-342900">
              <a:spcBef>
                <a:spcPts val="800"/>
              </a:spcBef>
              <a:buSzPts val="1800"/>
              <a:buFont typeface="+mj-lt"/>
              <a:buAutoNum type="alphaLcPeriod"/>
            </a:pPr>
            <a:r>
              <a:rPr lang="en" sz="1800" dirty="0">
                <a:latin typeface="Calibri"/>
                <a:cs typeface="Calibri"/>
                <a:sym typeface="Calibri"/>
              </a:rPr>
              <a:t>Copy and paste a URL to the board. </a:t>
            </a:r>
          </a:p>
          <a:p>
            <a:pPr lvl="1" indent="-342900">
              <a:spcBef>
                <a:spcPts val="800"/>
              </a:spcBef>
              <a:buSzPts val="1800"/>
              <a:buFont typeface="+mj-lt"/>
              <a:buAutoNum type="alphaLcPeriod"/>
            </a:pPr>
            <a:r>
              <a:rPr lang="en" sz="1800" dirty="0">
                <a:latin typeface="Calibri"/>
                <a:cs typeface="Calibri"/>
                <a:sym typeface="Calibri"/>
              </a:rPr>
              <a:t>Drag and drop a file from your computer to the board. </a:t>
            </a:r>
            <a:endParaRPr sz="1800" dirty="0">
              <a:latin typeface="Calibri"/>
              <a:cs typeface="Calibri"/>
              <a:sym typeface="Calibri"/>
            </a:endParaRPr>
          </a:p>
        </p:txBody>
      </p:sp>
      <p:pic>
        <p:nvPicPr>
          <p:cNvPr id="302" name="Google Shape;302;p68"/>
          <p:cNvPicPr preferRelativeResize="0"/>
          <p:nvPr/>
        </p:nvPicPr>
        <p:blipFill>
          <a:blip r:embed="rId3">
            <a:alphaModFix/>
          </a:blip>
          <a:stretch>
            <a:fillRect/>
          </a:stretch>
        </p:blipFill>
        <p:spPr>
          <a:xfrm>
            <a:off x="269450" y="143150"/>
            <a:ext cx="1039425" cy="857400"/>
          </a:xfrm>
          <a:prstGeom prst="rect">
            <a:avLst/>
          </a:prstGeom>
          <a:noFill/>
          <a:ln>
            <a:noFill/>
          </a:ln>
        </p:spPr>
      </p:pic>
      <p:sp>
        <p:nvSpPr>
          <p:cNvPr id="5" name="Rectangle 4">
            <a:extLst>
              <a:ext uri="{FF2B5EF4-FFF2-40B4-BE49-F238E27FC236}">
                <a16:creationId xmlns:a16="http://schemas.microsoft.com/office/drawing/2014/main" id="{86E69D5F-E196-4079-BD77-70BC0304956F}"/>
              </a:ext>
            </a:extLst>
          </p:cNvPr>
          <p:cNvSpPr/>
          <p:nvPr/>
        </p:nvSpPr>
        <p:spPr>
          <a:xfrm>
            <a:off x="3497179" y="3784"/>
            <a:ext cx="5646821" cy="215444"/>
          </a:xfrm>
          <a:prstGeom prst="rect">
            <a:avLst/>
          </a:prstGeom>
        </p:spPr>
        <p:txBody>
          <a:bodyPr wrap="square">
            <a:spAutoFit/>
          </a:bodyPr>
          <a:lstStyle/>
          <a:p>
            <a:pPr algn="r"/>
            <a:r>
              <a:rPr lang="en-US" sz="800" dirty="0" err="1">
                <a:solidFill>
                  <a:schemeClr val="bg1"/>
                </a:solidFill>
                <a:latin typeface="Calibri" panose="020F0502020204030204" pitchFamily="34" charset="0"/>
                <a:cs typeface="Calibri" panose="020F0502020204030204" pitchFamily="34" charset="0"/>
              </a:rPr>
              <a:t>Webjets</a:t>
            </a:r>
            <a:r>
              <a:rPr lang="en-US" sz="800" dirty="0">
                <a:solidFill>
                  <a:schemeClr val="bg1"/>
                </a:solidFill>
                <a:latin typeface="Calibri" panose="020F0502020204030204" pitchFamily="34" charset="0"/>
                <a:cs typeface="Calibri" panose="020F0502020204030204" pitchFamily="34" charset="0"/>
              </a:rPr>
              <a:t> Ltd. (n.d.). Webjets.io – The new way to collect, organize and share anything. </a:t>
            </a:r>
            <a:r>
              <a:rPr lang="en-US" sz="800" i="1" dirty="0">
                <a:solidFill>
                  <a:schemeClr val="bg1"/>
                </a:solidFill>
                <a:latin typeface="Calibri" panose="020F0502020204030204" pitchFamily="34" charset="0"/>
                <a:cs typeface="Calibri" panose="020F0502020204030204" pitchFamily="34" charset="0"/>
              </a:rPr>
              <a:t>Webjets.io</a:t>
            </a:r>
            <a:r>
              <a:rPr lang="en-US" sz="800" dirty="0">
                <a:solidFill>
                  <a:schemeClr val="bg1"/>
                </a:solidFill>
                <a:latin typeface="Calibri" panose="020F0502020204030204" pitchFamily="34" charset="0"/>
                <a:cs typeface="Calibri" panose="020F0502020204030204" pitchFamily="34" charset="0"/>
              </a:rPr>
              <a:t>. https://www.webjets.io/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69"/>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Calibri"/>
                <a:ea typeface="Calibri"/>
                <a:cs typeface="Calibri"/>
                <a:sym typeface="Calibri"/>
              </a:rPr>
              <a:t>    Hemingway Editor</a:t>
            </a:r>
            <a:endParaRPr b="1">
              <a:latin typeface="Calibri"/>
              <a:ea typeface="Calibri"/>
              <a:cs typeface="Calibri"/>
              <a:sym typeface="Calibri"/>
            </a:endParaRPr>
          </a:p>
        </p:txBody>
      </p:sp>
      <p:sp>
        <p:nvSpPr>
          <p:cNvPr id="308" name="Google Shape;308;p69"/>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Font typeface="Calibri"/>
              <a:buAutoNum type="arabicPeriod"/>
            </a:pPr>
            <a:r>
              <a:rPr lang="en" sz="1800" dirty="0">
                <a:latin typeface="Calibri"/>
                <a:ea typeface="Calibri"/>
                <a:cs typeface="Calibri"/>
                <a:sym typeface="Calibri"/>
              </a:rPr>
              <a:t>Go to hemingwayapp.com in your browser.</a:t>
            </a:r>
            <a:endParaRPr sz="1800" dirty="0">
              <a:latin typeface="Calibri"/>
              <a:ea typeface="Calibri"/>
              <a:cs typeface="Calibri"/>
              <a:sym typeface="Calibri"/>
            </a:endParaRPr>
          </a:p>
          <a:p>
            <a:pPr marL="457200" lvl="0" indent="-342900" algn="l" rtl="0">
              <a:spcBef>
                <a:spcPts val="800"/>
              </a:spcBef>
              <a:spcAft>
                <a:spcPts val="0"/>
              </a:spcAft>
              <a:buSzPts val="1800"/>
              <a:buFont typeface="Calibri"/>
              <a:buAutoNum type="arabicPeriod"/>
            </a:pPr>
            <a:r>
              <a:rPr lang="en" sz="1800" dirty="0">
                <a:latin typeface="Calibri"/>
                <a:ea typeface="Calibri"/>
                <a:cs typeface="Calibri"/>
                <a:sym typeface="Calibri"/>
              </a:rPr>
              <a:t>Select the </a:t>
            </a:r>
            <a:r>
              <a:rPr lang="en-US" sz="1800" dirty="0">
                <a:latin typeface="Calibri"/>
                <a:ea typeface="Calibri"/>
                <a:cs typeface="Calibri"/>
                <a:sym typeface="Calibri"/>
              </a:rPr>
              <a:t>prewritten </a:t>
            </a:r>
            <a:r>
              <a:rPr lang="en" sz="1800" dirty="0">
                <a:latin typeface="Calibri"/>
                <a:ea typeface="Calibri"/>
                <a:cs typeface="Calibri"/>
                <a:sym typeface="Calibri"/>
              </a:rPr>
              <a:t>text in the middle of the page, </a:t>
            </a:r>
            <a:r>
              <a:rPr lang="en-US" sz="1800" dirty="0">
                <a:latin typeface="Calibri"/>
                <a:ea typeface="Calibri"/>
                <a:cs typeface="Calibri"/>
                <a:sym typeface="Calibri"/>
              </a:rPr>
              <a:t>from “Hemingway App makes your writing…”</a:t>
            </a:r>
            <a:r>
              <a:rPr lang="en" sz="1800" dirty="0">
                <a:latin typeface="Calibri"/>
                <a:ea typeface="Calibri"/>
                <a:cs typeface="Calibri"/>
                <a:sym typeface="Calibri"/>
              </a:rPr>
              <a:t> </a:t>
            </a:r>
            <a:r>
              <a:rPr lang="en-US" sz="1800" dirty="0">
                <a:latin typeface="Calibri"/>
                <a:ea typeface="Calibri"/>
                <a:cs typeface="Calibri"/>
                <a:sym typeface="Calibri"/>
              </a:rPr>
              <a:t>to “… compose something new,” </a:t>
            </a:r>
            <a:r>
              <a:rPr lang="en" sz="1800" dirty="0">
                <a:latin typeface="Calibri"/>
                <a:ea typeface="Calibri"/>
                <a:cs typeface="Calibri"/>
                <a:sym typeface="Calibri"/>
              </a:rPr>
              <a:t>and delete</a:t>
            </a:r>
            <a:r>
              <a:rPr lang="en-US" sz="1800" dirty="0">
                <a:latin typeface="Calibri"/>
                <a:ea typeface="Calibri"/>
                <a:cs typeface="Calibri"/>
                <a:sym typeface="Calibri"/>
              </a:rPr>
              <a:t> it</a:t>
            </a:r>
            <a:r>
              <a:rPr lang="en" sz="1800" dirty="0">
                <a:latin typeface="Calibri"/>
                <a:ea typeface="Calibri"/>
                <a:cs typeface="Calibri"/>
                <a:sym typeface="Calibri"/>
              </a:rPr>
              <a:t>. </a:t>
            </a:r>
            <a:endParaRPr sz="1800" dirty="0">
              <a:latin typeface="Calibri"/>
              <a:ea typeface="Calibri"/>
              <a:cs typeface="Calibri"/>
              <a:sym typeface="Calibri"/>
            </a:endParaRPr>
          </a:p>
          <a:p>
            <a:pPr marL="457200" lvl="0" indent="-342900" algn="l" rtl="0">
              <a:spcBef>
                <a:spcPts val="800"/>
              </a:spcBef>
              <a:spcAft>
                <a:spcPts val="0"/>
              </a:spcAft>
              <a:buSzPts val="1800"/>
              <a:buFont typeface="Calibri"/>
              <a:buAutoNum type="arabicPeriod"/>
            </a:pPr>
            <a:r>
              <a:rPr lang="en" sz="1800" dirty="0">
                <a:latin typeface="Calibri"/>
                <a:ea typeface="Calibri"/>
                <a:cs typeface="Calibri"/>
                <a:sym typeface="Calibri"/>
              </a:rPr>
              <a:t>Type in </a:t>
            </a:r>
            <a:r>
              <a:rPr lang="en-US" sz="1800" dirty="0">
                <a:latin typeface="Calibri"/>
                <a:ea typeface="Calibri"/>
                <a:cs typeface="Calibri"/>
                <a:sym typeface="Calibri"/>
              </a:rPr>
              <a:t>some </a:t>
            </a:r>
            <a:r>
              <a:rPr lang="en" sz="1800" dirty="0">
                <a:latin typeface="Calibri"/>
                <a:ea typeface="Calibri"/>
                <a:cs typeface="Calibri"/>
                <a:sym typeface="Calibri"/>
              </a:rPr>
              <a:t>text or copy </a:t>
            </a:r>
            <a:r>
              <a:rPr lang="en-US" sz="1800" dirty="0">
                <a:latin typeface="Calibri"/>
                <a:ea typeface="Calibri"/>
                <a:cs typeface="Calibri"/>
                <a:sym typeface="Calibri"/>
              </a:rPr>
              <a:t>and paste existing </a:t>
            </a:r>
            <a:r>
              <a:rPr lang="en" sz="1800" dirty="0">
                <a:latin typeface="Calibri"/>
                <a:ea typeface="Calibri"/>
                <a:cs typeface="Calibri"/>
                <a:sym typeface="Calibri"/>
              </a:rPr>
              <a:t>text </a:t>
            </a:r>
            <a:r>
              <a:rPr lang="en-US" sz="1800" dirty="0">
                <a:latin typeface="Calibri"/>
                <a:ea typeface="Calibri"/>
                <a:cs typeface="Calibri"/>
                <a:sym typeface="Calibri"/>
              </a:rPr>
              <a:t>into the editor.</a:t>
            </a:r>
            <a:endParaRPr sz="1800" dirty="0">
              <a:latin typeface="Calibri"/>
              <a:ea typeface="Calibri"/>
              <a:cs typeface="Calibri"/>
              <a:sym typeface="Calibri"/>
            </a:endParaRPr>
          </a:p>
          <a:p>
            <a:pPr marL="457200" lvl="0" indent="-342900" algn="l" rtl="0">
              <a:spcBef>
                <a:spcPts val="800"/>
              </a:spcBef>
              <a:spcAft>
                <a:spcPts val="0"/>
              </a:spcAft>
              <a:buSzPts val="1800"/>
              <a:buFont typeface="Calibri"/>
              <a:buAutoNum type="arabicPeriod"/>
            </a:pPr>
            <a:r>
              <a:rPr lang="en" sz="1800" dirty="0">
                <a:latin typeface="Calibri"/>
                <a:ea typeface="Calibri"/>
                <a:cs typeface="Calibri"/>
                <a:sym typeface="Calibri"/>
              </a:rPr>
              <a:t>Look at the information panel on the right side of the screen. What do you notice? </a:t>
            </a:r>
            <a:endParaRPr sz="1800" dirty="0">
              <a:latin typeface="Calibri"/>
              <a:ea typeface="Calibri"/>
              <a:cs typeface="Calibri"/>
              <a:sym typeface="Calibri"/>
            </a:endParaRPr>
          </a:p>
          <a:p>
            <a:pPr marL="457200" lvl="0" indent="-342900" algn="l" rtl="0">
              <a:spcBef>
                <a:spcPts val="800"/>
              </a:spcBef>
              <a:spcAft>
                <a:spcPts val="800"/>
              </a:spcAft>
              <a:buSzPts val="1800"/>
              <a:buFont typeface="Calibri"/>
              <a:buAutoNum type="arabicPeriod"/>
            </a:pPr>
            <a:r>
              <a:rPr lang="en" sz="1800" dirty="0">
                <a:latin typeface="Calibri"/>
                <a:ea typeface="Calibri"/>
                <a:cs typeface="Calibri"/>
                <a:sym typeface="Calibri"/>
              </a:rPr>
              <a:t>To </a:t>
            </a:r>
            <a:r>
              <a:rPr lang="en-US" sz="1800" dirty="0">
                <a:latin typeface="Calibri"/>
                <a:ea typeface="Calibri"/>
                <a:cs typeface="Calibri"/>
                <a:sym typeface="Calibri"/>
              </a:rPr>
              <a:t>write without seeing the information panel</a:t>
            </a:r>
            <a:r>
              <a:rPr lang="en" sz="1800" dirty="0">
                <a:latin typeface="Calibri"/>
                <a:ea typeface="Calibri"/>
                <a:cs typeface="Calibri"/>
                <a:sym typeface="Calibri"/>
              </a:rPr>
              <a:t>, </a:t>
            </a:r>
            <a:r>
              <a:rPr lang="en-US" sz="1800" dirty="0">
                <a:latin typeface="Calibri"/>
                <a:ea typeface="Calibri"/>
                <a:cs typeface="Calibri"/>
                <a:sym typeface="Calibri"/>
              </a:rPr>
              <a:t>select </a:t>
            </a:r>
            <a:r>
              <a:rPr lang="en" sz="1800" dirty="0">
                <a:latin typeface="Calibri"/>
                <a:ea typeface="Calibri"/>
                <a:cs typeface="Calibri"/>
                <a:sym typeface="Calibri"/>
              </a:rPr>
              <a:t>“Write” in the upper right corner. </a:t>
            </a:r>
            <a:r>
              <a:rPr lang="en-US" sz="1800" dirty="0">
                <a:latin typeface="Calibri"/>
                <a:ea typeface="Calibri"/>
                <a:cs typeface="Calibri"/>
                <a:sym typeface="Calibri"/>
              </a:rPr>
              <a:t>To bring the information panel back, select “Edit.”</a:t>
            </a:r>
            <a:endParaRPr sz="1800" dirty="0">
              <a:latin typeface="Calibri"/>
              <a:ea typeface="Calibri"/>
              <a:cs typeface="Calibri"/>
              <a:sym typeface="Calibri"/>
            </a:endParaRPr>
          </a:p>
        </p:txBody>
      </p:sp>
      <p:pic>
        <p:nvPicPr>
          <p:cNvPr id="309" name="Google Shape;309;p69"/>
          <p:cNvPicPr preferRelativeResize="0"/>
          <p:nvPr/>
        </p:nvPicPr>
        <p:blipFill rotWithShape="1">
          <a:blip r:embed="rId3">
            <a:alphaModFix/>
          </a:blip>
          <a:srcRect l="4435" t="4817" r="5464" b="5069"/>
          <a:stretch/>
        </p:blipFill>
        <p:spPr>
          <a:xfrm>
            <a:off x="187568" y="173000"/>
            <a:ext cx="820617" cy="811738"/>
          </a:xfrm>
          <a:prstGeom prst="rect">
            <a:avLst/>
          </a:prstGeom>
          <a:noFill/>
          <a:ln>
            <a:noFill/>
          </a:ln>
          <a:effectLst>
            <a:softEdge rad="25400"/>
          </a:effectLst>
        </p:spPr>
      </p:pic>
      <p:sp>
        <p:nvSpPr>
          <p:cNvPr id="6" name="Rectangle 5">
            <a:extLst>
              <a:ext uri="{FF2B5EF4-FFF2-40B4-BE49-F238E27FC236}">
                <a16:creationId xmlns:a16="http://schemas.microsoft.com/office/drawing/2014/main" id="{026F4A63-EF86-450E-B0C0-1A2399D258CB}"/>
              </a:ext>
            </a:extLst>
          </p:cNvPr>
          <p:cNvSpPr/>
          <p:nvPr/>
        </p:nvSpPr>
        <p:spPr>
          <a:xfrm>
            <a:off x="3497179" y="3784"/>
            <a:ext cx="5646821" cy="215444"/>
          </a:xfrm>
          <a:prstGeom prst="rect">
            <a:avLst/>
          </a:prstGeom>
        </p:spPr>
        <p:txBody>
          <a:bodyPr wrap="square">
            <a:spAutoFit/>
          </a:bodyPr>
          <a:lstStyle/>
          <a:p>
            <a:pPr algn="r"/>
            <a:r>
              <a:rPr lang="en-US" sz="800" dirty="0">
                <a:solidFill>
                  <a:schemeClr val="bg1"/>
                </a:solidFill>
                <a:latin typeface="Calibri" panose="020F0502020204030204" pitchFamily="34" charset="0"/>
                <a:cs typeface="Calibri" panose="020F0502020204030204" pitchFamily="34" charset="0"/>
              </a:rPr>
              <a:t>Hemingway Editor. (n.d.). Hemingway Editor. </a:t>
            </a:r>
            <a:r>
              <a:rPr lang="en-US" sz="800" i="1" dirty="0" err="1">
                <a:solidFill>
                  <a:schemeClr val="bg1"/>
                </a:solidFill>
                <a:latin typeface="Calibri" panose="020F0502020204030204" pitchFamily="34" charset="0"/>
                <a:cs typeface="Calibri" panose="020F0502020204030204" pitchFamily="34" charset="0"/>
              </a:rPr>
              <a:t>Hemingwayapp</a:t>
            </a:r>
            <a:r>
              <a:rPr lang="en-US" sz="800" dirty="0">
                <a:solidFill>
                  <a:schemeClr val="bg1"/>
                </a:solidFill>
                <a:latin typeface="Calibri" panose="020F0502020204030204" pitchFamily="34" charset="0"/>
                <a:cs typeface="Calibri" panose="020F0502020204030204" pitchFamily="34" charset="0"/>
              </a:rPr>
              <a:t>. http://hemingwayapp.com/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gradFill>
          <a:gsLst>
            <a:gs pos="0">
              <a:srgbClr val="51AB2A"/>
            </a:gs>
            <a:gs pos="100000">
              <a:srgbClr val="203E13"/>
            </a:gs>
          </a:gsLst>
          <a:lin ang="5400012" scaled="0"/>
        </a:gradFill>
        <a:effectLst/>
      </p:bgPr>
    </p:bg>
    <p:spTree>
      <p:nvGrpSpPr>
        <p:cNvPr id="1" name="Shape 313"/>
        <p:cNvGrpSpPr/>
        <p:nvPr/>
      </p:nvGrpSpPr>
      <p:grpSpPr>
        <a:xfrm>
          <a:off x="0" y="0"/>
          <a:ext cx="0" cy="0"/>
          <a:chOff x="0" y="0"/>
          <a:chExt cx="0" cy="0"/>
        </a:xfrm>
      </p:grpSpPr>
      <p:sp>
        <p:nvSpPr>
          <p:cNvPr id="314" name="Google Shape;314;p70"/>
          <p:cNvSpPr txBox="1">
            <a:spLocks noGrp="1"/>
          </p:cNvSpPr>
          <p:nvPr>
            <p:ph type="title"/>
          </p:nvPr>
        </p:nvSpPr>
        <p:spPr>
          <a:xfrm>
            <a:off x="1586575" y="205988"/>
            <a:ext cx="71004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Calibri"/>
                <a:ea typeface="Calibri"/>
                <a:cs typeface="Calibri"/>
                <a:sym typeface="Calibri"/>
              </a:rPr>
              <a:t>Grasshopper </a:t>
            </a:r>
            <a:endParaRPr b="1" dirty="0">
              <a:latin typeface="Calibri"/>
              <a:ea typeface="Calibri"/>
              <a:cs typeface="Calibri"/>
              <a:sym typeface="Calibri"/>
            </a:endParaRPr>
          </a:p>
        </p:txBody>
      </p:sp>
      <p:pic>
        <p:nvPicPr>
          <p:cNvPr id="316" name="Google Shape;316;p70"/>
          <p:cNvPicPr preferRelativeResize="0">
            <a:picLocks noChangeAspect="1"/>
          </p:cNvPicPr>
          <p:nvPr/>
        </p:nvPicPr>
        <p:blipFill rotWithShape="1">
          <a:blip r:embed="rId3">
            <a:alphaModFix/>
          </a:blip>
          <a:stretch/>
        </p:blipFill>
        <p:spPr>
          <a:xfrm>
            <a:off x="457025" y="160550"/>
            <a:ext cx="902838" cy="902838"/>
          </a:xfrm>
          <a:prstGeom prst="rect">
            <a:avLst/>
          </a:prstGeom>
          <a:ln>
            <a:noFill/>
          </a:ln>
          <a:effectLst>
            <a:softEdge rad="0"/>
          </a:effectLst>
        </p:spPr>
      </p:pic>
      <p:sp>
        <p:nvSpPr>
          <p:cNvPr id="5" name="Google Shape;308;p69">
            <a:extLst>
              <a:ext uri="{FF2B5EF4-FFF2-40B4-BE49-F238E27FC236}">
                <a16:creationId xmlns:a16="http://schemas.microsoft.com/office/drawing/2014/main" id="{1A7D491A-87C0-46E3-810F-66F36989F257}"/>
              </a:ext>
            </a:extLst>
          </p:cNvPr>
          <p:cNvSpPr txBox="1">
            <a:spLocks/>
          </p:cNvSpPr>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dk1"/>
              </a:buClr>
              <a:buSzPts val="3000"/>
              <a:buFont typeface="Georgia"/>
              <a:buChar char="●"/>
              <a:defRPr sz="3000" b="0" i="0" u="none" strike="noStrike" cap="none">
                <a:solidFill>
                  <a:schemeClr val="dk1"/>
                </a:solidFill>
                <a:latin typeface="Georgia"/>
                <a:ea typeface="Georgia"/>
                <a:cs typeface="Georgia"/>
                <a:sym typeface="Georgia"/>
              </a:defRPr>
            </a:lvl1pPr>
            <a:lvl2pPr marL="914400" marR="0" lvl="1" indent="-381000" algn="l" rtl="0">
              <a:lnSpc>
                <a:spcPct val="100000"/>
              </a:lnSpc>
              <a:spcBef>
                <a:spcPts val="0"/>
              </a:spcBef>
              <a:spcAft>
                <a:spcPts val="0"/>
              </a:spcAft>
              <a:buClr>
                <a:schemeClr val="dk1"/>
              </a:buClr>
              <a:buSzPts val="2400"/>
              <a:buFont typeface="Georgia"/>
              <a:buChar char="○"/>
              <a:defRPr sz="2400" b="0" i="0" u="none" strike="noStrike" cap="none">
                <a:solidFill>
                  <a:schemeClr val="dk1"/>
                </a:solidFill>
                <a:latin typeface="Georgia"/>
                <a:ea typeface="Georgia"/>
                <a:cs typeface="Georgia"/>
                <a:sym typeface="Georgia"/>
              </a:defRPr>
            </a:lvl2pPr>
            <a:lvl3pPr marL="1371600" marR="0" lvl="2" indent="-381000" algn="l" rtl="0">
              <a:lnSpc>
                <a:spcPct val="100000"/>
              </a:lnSpc>
              <a:spcBef>
                <a:spcPts val="0"/>
              </a:spcBef>
              <a:spcAft>
                <a:spcPts val="0"/>
              </a:spcAft>
              <a:buClr>
                <a:schemeClr val="dk1"/>
              </a:buClr>
              <a:buSzPts val="2400"/>
              <a:buFont typeface="Georgia"/>
              <a:buChar char="■"/>
              <a:defRPr sz="2400" b="0" i="0" u="none" strike="noStrike" cap="none">
                <a:solidFill>
                  <a:schemeClr val="dk1"/>
                </a:solidFill>
                <a:latin typeface="Georgia"/>
                <a:ea typeface="Georgia"/>
                <a:cs typeface="Georgia"/>
                <a:sym typeface="Georgia"/>
              </a:defRPr>
            </a:lvl3pPr>
            <a:lvl4pPr marL="1828800" marR="0" lvl="3" indent="-342900" algn="l" rtl="0">
              <a:lnSpc>
                <a:spcPct val="100000"/>
              </a:lnSpc>
              <a:spcBef>
                <a:spcPts val="0"/>
              </a:spcBef>
              <a:spcAft>
                <a:spcPts val="0"/>
              </a:spcAft>
              <a:buClr>
                <a:schemeClr val="dk1"/>
              </a:buClr>
              <a:buSzPts val="1800"/>
              <a:buFont typeface="Georgia"/>
              <a:buChar char="●"/>
              <a:defRPr sz="1800" b="0" i="0" u="none" strike="noStrike" cap="none">
                <a:solidFill>
                  <a:schemeClr val="dk1"/>
                </a:solidFill>
                <a:latin typeface="Georgia"/>
                <a:ea typeface="Georgia"/>
                <a:cs typeface="Georgia"/>
                <a:sym typeface="Georgia"/>
              </a:defRPr>
            </a:lvl4pPr>
            <a:lvl5pPr marL="2286000" marR="0" lvl="4" indent="-342900" algn="l" rtl="0">
              <a:lnSpc>
                <a:spcPct val="100000"/>
              </a:lnSpc>
              <a:spcBef>
                <a:spcPts val="0"/>
              </a:spcBef>
              <a:spcAft>
                <a:spcPts val="0"/>
              </a:spcAft>
              <a:buClr>
                <a:schemeClr val="dk1"/>
              </a:buClr>
              <a:buSzPts val="1800"/>
              <a:buFont typeface="Georgia"/>
              <a:buChar char="○"/>
              <a:defRPr sz="1800" b="0" i="0" u="none" strike="noStrike" cap="none">
                <a:solidFill>
                  <a:schemeClr val="dk1"/>
                </a:solidFill>
                <a:latin typeface="Georgia"/>
                <a:ea typeface="Georgia"/>
                <a:cs typeface="Georgia"/>
                <a:sym typeface="Georgia"/>
              </a:defRPr>
            </a:lvl5pPr>
            <a:lvl6pPr marL="2743200" marR="0" lvl="5" indent="-342900" algn="l" rtl="0">
              <a:lnSpc>
                <a:spcPct val="100000"/>
              </a:lnSpc>
              <a:spcBef>
                <a:spcPts val="0"/>
              </a:spcBef>
              <a:spcAft>
                <a:spcPts val="0"/>
              </a:spcAft>
              <a:buClr>
                <a:schemeClr val="dk1"/>
              </a:buClr>
              <a:buSzPts val="1800"/>
              <a:buFont typeface="Georgia"/>
              <a:buChar char="■"/>
              <a:defRPr sz="1800" b="0" i="0" u="none" strike="noStrike" cap="none">
                <a:solidFill>
                  <a:schemeClr val="dk1"/>
                </a:solidFill>
                <a:latin typeface="Georgia"/>
                <a:ea typeface="Georgia"/>
                <a:cs typeface="Georgia"/>
                <a:sym typeface="Georgia"/>
              </a:defRPr>
            </a:lvl6pPr>
            <a:lvl7pPr marL="3200400" marR="0" lvl="6" indent="-342900" algn="l" rtl="0">
              <a:lnSpc>
                <a:spcPct val="100000"/>
              </a:lnSpc>
              <a:spcBef>
                <a:spcPts val="0"/>
              </a:spcBef>
              <a:spcAft>
                <a:spcPts val="0"/>
              </a:spcAft>
              <a:buClr>
                <a:schemeClr val="dk1"/>
              </a:buClr>
              <a:buSzPts val="1800"/>
              <a:buFont typeface="Georgia"/>
              <a:buChar char="●"/>
              <a:defRPr sz="1800" b="0" i="0" u="none" strike="noStrike" cap="none">
                <a:solidFill>
                  <a:schemeClr val="dk1"/>
                </a:solidFill>
                <a:latin typeface="Georgia"/>
                <a:ea typeface="Georgia"/>
                <a:cs typeface="Georgia"/>
                <a:sym typeface="Georgia"/>
              </a:defRPr>
            </a:lvl7pPr>
            <a:lvl8pPr marL="3657600" marR="0" lvl="7" indent="-342900" algn="l" rtl="0">
              <a:lnSpc>
                <a:spcPct val="100000"/>
              </a:lnSpc>
              <a:spcBef>
                <a:spcPts val="0"/>
              </a:spcBef>
              <a:spcAft>
                <a:spcPts val="0"/>
              </a:spcAft>
              <a:buClr>
                <a:schemeClr val="dk1"/>
              </a:buClr>
              <a:buSzPts val="1800"/>
              <a:buFont typeface="Georgia"/>
              <a:buChar char="○"/>
              <a:defRPr sz="1800" b="0" i="0" u="none" strike="noStrike" cap="none">
                <a:solidFill>
                  <a:schemeClr val="dk1"/>
                </a:solidFill>
                <a:latin typeface="Georgia"/>
                <a:ea typeface="Georgia"/>
                <a:cs typeface="Georgia"/>
                <a:sym typeface="Georgia"/>
              </a:defRPr>
            </a:lvl8pPr>
            <a:lvl9pPr marL="4114800" marR="0" lvl="8" indent="-342900" algn="l" rtl="0">
              <a:lnSpc>
                <a:spcPct val="100000"/>
              </a:lnSpc>
              <a:spcBef>
                <a:spcPts val="0"/>
              </a:spcBef>
              <a:spcAft>
                <a:spcPts val="0"/>
              </a:spcAft>
              <a:buClr>
                <a:schemeClr val="dk1"/>
              </a:buClr>
              <a:buSzPts val="1800"/>
              <a:buFont typeface="Georgia"/>
              <a:buChar char="■"/>
              <a:defRPr sz="1800" b="0" i="0" u="none" strike="noStrike" cap="none">
                <a:solidFill>
                  <a:schemeClr val="dk1"/>
                </a:solidFill>
                <a:latin typeface="Georgia"/>
                <a:ea typeface="Georgia"/>
                <a:cs typeface="Georgia"/>
                <a:sym typeface="Georgia"/>
              </a:defRPr>
            </a:lvl9pPr>
          </a:lstStyle>
          <a:p>
            <a:pPr lvl="0" indent="-342900">
              <a:spcBef>
                <a:spcPts val="800"/>
              </a:spcBef>
              <a:buSzPts val="1800"/>
              <a:buFont typeface="Calibri"/>
              <a:buAutoNum type="arabicPeriod"/>
            </a:pPr>
            <a:r>
              <a:rPr lang="en-US" sz="1800" dirty="0">
                <a:latin typeface="Calibri"/>
                <a:ea typeface="Calibri"/>
                <a:cs typeface="Calibri"/>
                <a:sym typeface="Calibri"/>
              </a:rPr>
              <a:t>Go to </a:t>
            </a:r>
            <a:r>
              <a:rPr lang="en-US" sz="1800" dirty="0" err="1">
                <a:latin typeface="Calibri"/>
                <a:ea typeface="Calibri"/>
                <a:cs typeface="Calibri"/>
                <a:sym typeface="Calibri"/>
              </a:rPr>
              <a:t>grasshopper.app</a:t>
            </a:r>
            <a:r>
              <a:rPr lang="en-US" sz="1800" dirty="0">
                <a:latin typeface="Calibri"/>
                <a:ea typeface="Calibri"/>
                <a:cs typeface="Calibri"/>
                <a:sym typeface="Calibri"/>
              </a:rPr>
              <a:t> in your browser.</a:t>
            </a:r>
          </a:p>
          <a:p>
            <a:pPr lvl="0" indent="-342900">
              <a:spcBef>
                <a:spcPts val="800"/>
              </a:spcBef>
              <a:buSzPts val="1800"/>
              <a:buFont typeface="Calibri"/>
              <a:buAutoNum type="arabicPeriod"/>
            </a:pPr>
            <a:r>
              <a:rPr lang="en-US" sz="1800" dirty="0">
                <a:latin typeface="Calibri"/>
                <a:ea typeface="Calibri"/>
                <a:cs typeface="Calibri"/>
                <a:sym typeface="Calibri"/>
              </a:rPr>
              <a:t>Select “What is Coding” at the top of the screen to read about the site and see more about why learning to code is important.</a:t>
            </a:r>
          </a:p>
          <a:p>
            <a:pPr lvl="0" indent="-342900">
              <a:spcBef>
                <a:spcPts val="800"/>
              </a:spcBef>
              <a:buSzPts val="1800"/>
              <a:buFont typeface="Calibri"/>
              <a:buAutoNum type="arabicPeriod"/>
            </a:pPr>
            <a:r>
              <a:rPr lang="en-US" sz="1800" dirty="0">
                <a:latin typeface="Calibri"/>
                <a:ea typeface="Calibri"/>
                <a:cs typeface="Calibri"/>
                <a:sym typeface="Calibri"/>
              </a:rPr>
              <a:t>Select “Sign In” in the right-hand corner, and use your Google account to sign in. </a:t>
            </a:r>
          </a:p>
          <a:p>
            <a:pPr lvl="0" indent="-342900">
              <a:spcBef>
                <a:spcPts val="800"/>
              </a:spcBef>
              <a:buSzPts val="1800"/>
              <a:buFont typeface="Calibri"/>
              <a:buAutoNum type="arabicPeriod"/>
            </a:pPr>
            <a:r>
              <a:rPr lang="en-US" sz="1800" dirty="0">
                <a:latin typeface="Calibri"/>
                <a:ea typeface="Calibri"/>
                <a:cs typeface="Calibri"/>
                <a:sym typeface="Calibri"/>
              </a:rPr>
              <a:t>To begin the first course, select “Fundamentals.”</a:t>
            </a:r>
          </a:p>
          <a:p>
            <a:pPr lvl="1" indent="-342900">
              <a:spcBef>
                <a:spcPts val="800"/>
              </a:spcBef>
              <a:buSzPts val="1800"/>
              <a:buFont typeface="Calibri"/>
              <a:buAutoNum type="alphaLcPeriod"/>
            </a:pPr>
            <a:r>
              <a:rPr lang="en-US" sz="1800" dirty="0">
                <a:latin typeface="Calibri"/>
                <a:ea typeface="Calibri"/>
                <a:cs typeface="Calibri"/>
                <a:sym typeface="Calibri"/>
              </a:rPr>
              <a:t>Follow the prompts to begin learning how to code.</a:t>
            </a:r>
          </a:p>
          <a:p>
            <a:pPr lvl="1" indent="-342900">
              <a:spcBef>
                <a:spcPts val="800"/>
              </a:spcBef>
              <a:buSzPts val="1800"/>
              <a:buFont typeface="Calibri"/>
              <a:buAutoNum type="alphaLcPeriod"/>
            </a:pPr>
            <a:r>
              <a:rPr lang="en-US" sz="1800" dirty="0">
                <a:latin typeface="Calibri"/>
                <a:ea typeface="Calibri"/>
                <a:cs typeface="Calibri"/>
                <a:sym typeface="Calibri"/>
              </a:rPr>
              <a:t>Try to code a flag!</a:t>
            </a:r>
          </a:p>
          <a:p>
            <a:pPr lvl="0" indent="-342900">
              <a:spcBef>
                <a:spcPts val="800"/>
              </a:spcBef>
              <a:buSzPts val="1800"/>
              <a:buFont typeface="Calibri"/>
              <a:buAutoNum type="arabicPeriod"/>
            </a:pPr>
            <a:r>
              <a:rPr lang="en-US" sz="1800" dirty="0">
                <a:latin typeface="Calibri"/>
                <a:ea typeface="Calibri"/>
                <a:cs typeface="Calibri"/>
                <a:sym typeface="Calibri"/>
              </a:rPr>
              <a:t>Consider reviewing the names and descriptions of the other courses. Users—such as your students—must progress through each module. They cannot skip ahead.</a:t>
            </a:r>
          </a:p>
        </p:txBody>
      </p:sp>
      <p:sp>
        <p:nvSpPr>
          <p:cNvPr id="11" name="Rectangle 10">
            <a:extLst>
              <a:ext uri="{FF2B5EF4-FFF2-40B4-BE49-F238E27FC236}">
                <a16:creationId xmlns:a16="http://schemas.microsoft.com/office/drawing/2014/main" id="{8264DD5E-9A5E-4C71-9589-C8EC9E001643}"/>
              </a:ext>
            </a:extLst>
          </p:cNvPr>
          <p:cNvSpPr/>
          <p:nvPr/>
        </p:nvSpPr>
        <p:spPr>
          <a:xfrm>
            <a:off x="2973137" y="3784"/>
            <a:ext cx="6170863" cy="215444"/>
          </a:xfrm>
          <a:prstGeom prst="rect">
            <a:avLst/>
          </a:prstGeom>
        </p:spPr>
        <p:txBody>
          <a:bodyPr wrap="square">
            <a:spAutoFit/>
          </a:bodyPr>
          <a:lstStyle/>
          <a:p>
            <a:pPr algn="r"/>
            <a:r>
              <a:rPr lang="en-US" sz="800" dirty="0">
                <a:solidFill>
                  <a:schemeClr val="bg1"/>
                </a:solidFill>
                <a:latin typeface="Calibri" panose="020F0502020204030204" pitchFamily="34" charset="0"/>
                <a:cs typeface="Calibri" panose="020F0502020204030204" pitchFamily="34" charset="0"/>
              </a:rPr>
              <a:t>Google LLC. (n.d.). Grasshopper: learn to code for free – apps on google play. </a:t>
            </a:r>
            <a:r>
              <a:rPr lang="en-US" sz="800" i="1" dirty="0">
                <a:solidFill>
                  <a:schemeClr val="bg1"/>
                </a:solidFill>
                <a:latin typeface="Calibri" panose="020F0502020204030204" pitchFamily="34" charset="0"/>
                <a:cs typeface="Calibri" panose="020F0502020204030204" pitchFamily="34" charset="0"/>
              </a:rPr>
              <a:t>Play.google.com</a:t>
            </a:r>
            <a:r>
              <a:rPr lang="en-US" sz="800" dirty="0">
                <a:solidFill>
                  <a:schemeClr val="bg1"/>
                </a:solidFill>
                <a:latin typeface="Calibri" panose="020F0502020204030204" pitchFamily="34" charset="0"/>
                <a:cs typeface="Calibri" panose="020F0502020204030204" pitchFamily="34" charset="0"/>
              </a:rPr>
              <a:t>. https://play.google.com0.grasshopper&amp;hl=en_SG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gradFill>
          <a:gsLst>
            <a:gs pos="0">
              <a:srgbClr val="DBD4EB"/>
            </a:gs>
            <a:gs pos="100000">
              <a:srgbClr val="9180BB"/>
            </a:gs>
          </a:gsLst>
          <a:path path="circle">
            <a:fillToRect l="50000" t="50000" r="50000" b="50000"/>
          </a:path>
          <a:tileRect/>
        </a:gradFill>
        <a:effectLst/>
      </p:bgPr>
    </p:bg>
    <p:spTree>
      <p:nvGrpSpPr>
        <p:cNvPr id="1" name="Shape 320"/>
        <p:cNvGrpSpPr/>
        <p:nvPr/>
      </p:nvGrpSpPr>
      <p:grpSpPr>
        <a:xfrm>
          <a:off x="0" y="0"/>
          <a:ext cx="0" cy="0"/>
          <a:chOff x="0" y="0"/>
          <a:chExt cx="0" cy="0"/>
        </a:xfrm>
      </p:grpSpPr>
      <p:sp>
        <p:nvSpPr>
          <p:cNvPr id="321" name="Google Shape;321;p71"/>
          <p:cNvSpPr txBox="1">
            <a:spLocks noGrp="1"/>
          </p:cNvSpPr>
          <p:nvPr>
            <p:ph type="title"/>
          </p:nvPr>
        </p:nvSpPr>
        <p:spPr>
          <a:xfrm>
            <a:off x="1536600" y="205988"/>
            <a:ext cx="71502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Calibri"/>
                <a:ea typeface="Calibri"/>
                <a:cs typeface="Calibri"/>
                <a:sym typeface="Calibri"/>
              </a:rPr>
              <a:t>Chrome Music Lab</a:t>
            </a:r>
            <a:endParaRPr b="1">
              <a:latin typeface="Calibri"/>
              <a:ea typeface="Calibri"/>
              <a:cs typeface="Calibri"/>
              <a:sym typeface="Calibri"/>
            </a:endParaRPr>
          </a:p>
        </p:txBody>
      </p:sp>
      <p:sp>
        <p:nvSpPr>
          <p:cNvPr id="322" name="Google Shape;322;p71"/>
          <p:cNvSpPr txBox="1">
            <a:spLocks noGrp="1"/>
          </p:cNvSpPr>
          <p:nvPr>
            <p:ph type="body" idx="1"/>
          </p:nvPr>
        </p:nvSpPr>
        <p:spPr>
          <a:xfrm>
            <a:off x="407100" y="1220981"/>
            <a:ext cx="8488500" cy="40938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600"/>
              </a:spcBef>
              <a:spcAft>
                <a:spcPts val="0"/>
              </a:spcAft>
              <a:buSzPts val="1400"/>
              <a:buFont typeface="Calibri"/>
              <a:buAutoNum type="arabicPeriod"/>
            </a:pPr>
            <a:r>
              <a:rPr lang="en" sz="1400" dirty="0">
                <a:latin typeface="Calibri"/>
                <a:ea typeface="Calibri"/>
                <a:cs typeface="Calibri"/>
                <a:sym typeface="Calibri"/>
              </a:rPr>
              <a:t>Go to musiclab.chromeexperiments.com </a:t>
            </a:r>
            <a:r>
              <a:rPr lang="en-US" sz="1400" dirty="0">
                <a:latin typeface="Calibri"/>
                <a:ea typeface="Calibri"/>
                <a:cs typeface="Calibri"/>
                <a:sym typeface="Calibri"/>
              </a:rPr>
              <a:t>in your browser</a:t>
            </a:r>
            <a:r>
              <a:rPr lang="en" sz="1400" dirty="0">
                <a:latin typeface="Calibri"/>
                <a:ea typeface="Calibri"/>
                <a:cs typeface="Calibri"/>
                <a:sym typeface="Calibri"/>
              </a:rPr>
              <a:t>. </a:t>
            </a:r>
            <a:endParaRPr sz="1400" dirty="0">
              <a:latin typeface="Calibri"/>
              <a:ea typeface="Calibri"/>
              <a:cs typeface="Calibri"/>
              <a:sym typeface="Calibri"/>
            </a:endParaRPr>
          </a:p>
          <a:p>
            <a:pPr marL="457200" lvl="0" indent="-317500" algn="l" rtl="0">
              <a:lnSpc>
                <a:spcPct val="100000"/>
              </a:lnSpc>
              <a:spcBef>
                <a:spcPts val="800"/>
              </a:spcBef>
              <a:spcAft>
                <a:spcPts val="0"/>
              </a:spcAft>
              <a:buSzPts val="1400"/>
              <a:buFont typeface="Calibri"/>
              <a:buAutoNum type="arabicPeriod"/>
            </a:pPr>
            <a:r>
              <a:rPr lang="en" sz="1400" dirty="0">
                <a:latin typeface="Calibri"/>
                <a:ea typeface="Calibri"/>
                <a:cs typeface="Calibri"/>
                <a:sym typeface="Calibri"/>
              </a:rPr>
              <a:t>Select the “Melody Maker” icon from the options on the screen. </a:t>
            </a:r>
            <a:endParaRPr sz="1400" dirty="0">
              <a:latin typeface="Calibri"/>
              <a:ea typeface="Calibri"/>
              <a:cs typeface="Calibri"/>
              <a:sym typeface="Calibri"/>
            </a:endParaRPr>
          </a:p>
          <a:p>
            <a:pPr marL="457200" lvl="0" indent="-317500" algn="l" rtl="0">
              <a:lnSpc>
                <a:spcPct val="100000"/>
              </a:lnSpc>
              <a:spcBef>
                <a:spcPts val="800"/>
              </a:spcBef>
              <a:spcAft>
                <a:spcPts val="0"/>
              </a:spcAft>
              <a:buSzPts val="1400"/>
              <a:buFont typeface="Calibri"/>
              <a:buAutoNum type="arabicPeriod"/>
            </a:pPr>
            <a:r>
              <a:rPr lang="en" sz="1400" dirty="0">
                <a:latin typeface="Calibri"/>
                <a:ea typeface="Calibri"/>
                <a:cs typeface="Calibri"/>
                <a:sym typeface="Calibri"/>
              </a:rPr>
              <a:t>Using the grid, select notes from each column to hear each note. </a:t>
            </a:r>
            <a:endParaRPr sz="1400" dirty="0">
              <a:latin typeface="Calibri"/>
              <a:ea typeface="Calibri"/>
              <a:cs typeface="Calibri"/>
              <a:sym typeface="Calibri"/>
            </a:endParaRPr>
          </a:p>
          <a:p>
            <a:pPr marL="457200" lvl="0" indent="-317500" algn="l" rtl="0">
              <a:lnSpc>
                <a:spcPct val="100000"/>
              </a:lnSpc>
              <a:spcBef>
                <a:spcPts val="800"/>
              </a:spcBef>
              <a:spcAft>
                <a:spcPts val="0"/>
              </a:spcAft>
              <a:buSzPts val="1400"/>
              <a:buFont typeface="Calibri"/>
              <a:buAutoNum type="arabicPeriod"/>
            </a:pPr>
            <a:r>
              <a:rPr lang="en" sz="1400" dirty="0">
                <a:latin typeface="Calibri"/>
                <a:ea typeface="Calibri"/>
                <a:cs typeface="Calibri"/>
                <a:sym typeface="Calibri"/>
              </a:rPr>
              <a:t>Press the “Play” button at the bottom of the screen to play your “music.” </a:t>
            </a:r>
            <a:endParaRPr sz="1400" dirty="0">
              <a:latin typeface="Calibri"/>
              <a:ea typeface="Calibri"/>
              <a:cs typeface="Calibri"/>
              <a:sym typeface="Calibri"/>
            </a:endParaRPr>
          </a:p>
          <a:p>
            <a:pPr marL="914400" lvl="1" indent="-317500" algn="l" rtl="0">
              <a:lnSpc>
                <a:spcPct val="100000"/>
              </a:lnSpc>
              <a:spcBef>
                <a:spcPts val="800"/>
              </a:spcBef>
              <a:spcAft>
                <a:spcPts val="0"/>
              </a:spcAft>
              <a:buSzPts val="1400"/>
              <a:buFont typeface="Calibri"/>
              <a:buAutoNum type="alphaLcPeriod"/>
            </a:pPr>
            <a:r>
              <a:rPr lang="en" sz="1400" dirty="0">
                <a:latin typeface="Calibri"/>
                <a:ea typeface="Calibri"/>
                <a:cs typeface="Calibri"/>
                <a:sym typeface="Calibri"/>
              </a:rPr>
              <a:t>To auto-select paired notes, select the button next to “Play.” </a:t>
            </a:r>
            <a:endParaRPr sz="1400" dirty="0">
              <a:latin typeface="Calibri"/>
              <a:ea typeface="Calibri"/>
              <a:cs typeface="Calibri"/>
              <a:sym typeface="Calibri"/>
            </a:endParaRPr>
          </a:p>
          <a:p>
            <a:pPr marL="914400" lvl="1" indent="-317500" algn="l" rtl="0">
              <a:lnSpc>
                <a:spcPct val="100000"/>
              </a:lnSpc>
              <a:spcBef>
                <a:spcPts val="800"/>
              </a:spcBef>
              <a:spcAft>
                <a:spcPts val="0"/>
              </a:spcAft>
              <a:buSzPts val="1400"/>
              <a:buFont typeface="Calibri"/>
              <a:buAutoNum type="alphaLcPeriod"/>
            </a:pPr>
            <a:r>
              <a:rPr lang="en" sz="1400" dirty="0">
                <a:latin typeface="Calibri"/>
                <a:ea typeface="Calibri"/>
                <a:cs typeface="Calibri"/>
                <a:sym typeface="Calibri"/>
              </a:rPr>
              <a:t>To change the beat, adjust the slide bar. </a:t>
            </a:r>
            <a:endParaRPr sz="1400" dirty="0">
              <a:latin typeface="Calibri"/>
              <a:ea typeface="Calibri"/>
              <a:cs typeface="Calibri"/>
              <a:sym typeface="Calibri"/>
            </a:endParaRPr>
          </a:p>
          <a:p>
            <a:pPr marL="457200" lvl="0" indent="-317500" algn="l" rtl="0">
              <a:lnSpc>
                <a:spcPct val="100000"/>
              </a:lnSpc>
              <a:spcBef>
                <a:spcPts val="800"/>
              </a:spcBef>
              <a:spcAft>
                <a:spcPts val="0"/>
              </a:spcAft>
              <a:buSzPts val="1400"/>
              <a:buFont typeface="Calibri"/>
              <a:buAutoNum type="arabicPeriod"/>
            </a:pPr>
            <a:r>
              <a:rPr lang="en" sz="1400" dirty="0">
                <a:latin typeface="Calibri"/>
                <a:ea typeface="Calibri"/>
                <a:cs typeface="Calibri"/>
                <a:sym typeface="Calibri"/>
              </a:rPr>
              <a:t>For a challenge, use Melody Maker to create your own soundtrack for this task card!</a:t>
            </a:r>
            <a:endParaRPr sz="1400" dirty="0">
              <a:latin typeface="Calibri"/>
              <a:ea typeface="Calibri"/>
              <a:cs typeface="Calibri"/>
              <a:sym typeface="Calibri"/>
            </a:endParaRPr>
          </a:p>
          <a:p>
            <a:pPr marL="457200" lvl="0" indent="-317500" algn="l" rtl="0">
              <a:lnSpc>
                <a:spcPct val="100000"/>
              </a:lnSpc>
              <a:spcBef>
                <a:spcPts val="800"/>
              </a:spcBef>
              <a:spcAft>
                <a:spcPts val="0"/>
              </a:spcAft>
              <a:buSzPts val="1400"/>
              <a:buFont typeface="Calibri"/>
              <a:buAutoNum type="arabicPeriod"/>
            </a:pPr>
            <a:r>
              <a:rPr lang="en" sz="1400" dirty="0">
                <a:latin typeface="Calibri"/>
                <a:ea typeface="Calibri"/>
                <a:cs typeface="Calibri"/>
                <a:sym typeface="Calibri"/>
              </a:rPr>
              <a:t>Select the back button in the top left of the screen to go back to the home page. </a:t>
            </a:r>
            <a:endParaRPr sz="1400" dirty="0">
              <a:latin typeface="Calibri"/>
              <a:ea typeface="Calibri"/>
              <a:cs typeface="Calibri"/>
              <a:sym typeface="Calibri"/>
            </a:endParaRPr>
          </a:p>
          <a:p>
            <a:pPr marL="914400" lvl="1" indent="-317500" algn="l" rtl="0">
              <a:lnSpc>
                <a:spcPct val="100000"/>
              </a:lnSpc>
              <a:spcBef>
                <a:spcPts val="800"/>
              </a:spcBef>
              <a:spcAft>
                <a:spcPts val="0"/>
              </a:spcAft>
              <a:buSzPts val="1400"/>
              <a:buFont typeface="Calibri"/>
              <a:buAutoNum type="alphaLcPeriod"/>
            </a:pPr>
            <a:r>
              <a:rPr lang="en" sz="1400" dirty="0">
                <a:latin typeface="Calibri"/>
                <a:ea typeface="Calibri"/>
                <a:cs typeface="Calibri"/>
                <a:sym typeface="Calibri"/>
              </a:rPr>
              <a:t>“Kandinsky” lets you create music by drawing and animating shapes. </a:t>
            </a:r>
            <a:endParaRPr sz="1400" dirty="0">
              <a:latin typeface="Calibri"/>
              <a:ea typeface="Calibri"/>
              <a:cs typeface="Calibri"/>
              <a:sym typeface="Calibri"/>
            </a:endParaRPr>
          </a:p>
          <a:p>
            <a:pPr marL="914400" lvl="1" indent="-317500" algn="l" rtl="0">
              <a:lnSpc>
                <a:spcPct val="100000"/>
              </a:lnSpc>
              <a:spcBef>
                <a:spcPts val="800"/>
              </a:spcBef>
              <a:spcAft>
                <a:spcPts val="0"/>
              </a:spcAft>
              <a:buSzPts val="1400"/>
              <a:buFont typeface="Calibri"/>
              <a:buAutoNum type="alphaLcPeriod"/>
            </a:pPr>
            <a:r>
              <a:rPr lang="en" sz="1400" dirty="0">
                <a:latin typeface="Calibri"/>
                <a:ea typeface="Calibri"/>
                <a:cs typeface="Calibri"/>
                <a:sym typeface="Calibri"/>
              </a:rPr>
              <a:t>“Song Maker” lets you create music by selecting multiple notes on a grid.</a:t>
            </a:r>
            <a:endParaRPr sz="1400" dirty="0">
              <a:latin typeface="Calibri"/>
              <a:ea typeface="Calibri"/>
              <a:cs typeface="Calibri"/>
              <a:sym typeface="Calibri"/>
            </a:endParaRPr>
          </a:p>
          <a:p>
            <a:pPr marL="914400" lvl="1" indent="-317500" algn="l" rtl="0">
              <a:lnSpc>
                <a:spcPct val="100000"/>
              </a:lnSpc>
              <a:spcBef>
                <a:spcPts val="800"/>
              </a:spcBef>
              <a:spcAft>
                <a:spcPts val="0"/>
              </a:spcAft>
              <a:buSzPts val="1400"/>
              <a:buFont typeface="Calibri"/>
              <a:buAutoNum type="alphaLcPeriod"/>
            </a:pPr>
            <a:r>
              <a:rPr lang="en" sz="1400" dirty="0">
                <a:latin typeface="Calibri"/>
                <a:ea typeface="Calibri"/>
                <a:cs typeface="Calibri"/>
                <a:sym typeface="Calibri"/>
              </a:rPr>
              <a:t>“Rhythm” lets you explore percussion sounds to create mini-songs. </a:t>
            </a:r>
            <a:endParaRPr sz="1400" dirty="0">
              <a:latin typeface="Calibri"/>
              <a:ea typeface="Calibri"/>
              <a:cs typeface="Calibri"/>
              <a:sym typeface="Calibri"/>
            </a:endParaRPr>
          </a:p>
          <a:p>
            <a:pPr marL="0" lvl="0" indent="0" algn="l" rtl="0">
              <a:lnSpc>
                <a:spcPct val="100000"/>
              </a:lnSpc>
              <a:spcBef>
                <a:spcPts val="800"/>
              </a:spcBef>
              <a:spcAft>
                <a:spcPts val="0"/>
              </a:spcAft>
              <a:buNone/>
            </a:pPr>
            <a:endParaRPr sz="1400" dirty="0">
              <a:latin typeface="Calibri"/>
              <a:ea typeface="Calibri"/>
              <a:cs typeface="Calibri"/>
              <a:sym typeface="Calibri"/>
            </a:endParaRPr>
          </a:p>
          <a:p>
            <a:pPr marL="0" lvl="0" indent="0" algn="l" rtl="0">
              <a:lnSpc>
                <a:spcPct val="100000"/>
              </a:lnSpc>
              <a:spcBef>
                <a:spcPts val="800"/>
              </a:spcBef>
              <a:spcAft>
                <a:spcPts val="0"/>
              </a:spcAft>
              <a:buNone/>
            </a:pPr>
            <a:endParaRPr sz="1400" i="1" dirty="0">
              <a:solidFill>
                <a:srgbClr val="0000FF"/>
              </a:solidFill>
              <a:latin typeface="Calibri"/>
              <a:ea typeface="Calibri"/>
              <a:cs typeface="Calibri"/>
              <a:sym typeface="Calibri"/>
            </a:endParaRPr>
          </a:p>
          <a:p>
            <a:pPr marL="0" marR="0" lvl="0" indent="0" algn="l" rtl="0">
              <a:lnSpc>
                <a:spcPct val="100000"/>
              </a:lnSpc>
              <a:spcBef>
                <a:spcPts val="800"/>
              </a:spcBef>
              <a:spcAft>
                <a:spcPts val="0"/>
              </a:spcAft>
              <a:buNone/>
            </a:pPr>
            <a:endParaRPr sz="1400" dirty="0">
              <a:latin typeface="Calibri"/>
              <a:ea typeface="Calibri"/>
              <a:cs typeface="Calibri"/>
              <a:sym typeface="Calibri"/>
            </a:endParaRPr>
          </a:p>
          <a:p>
            <a:pPr marL="0" lvl="0" indent="0" algn="l" rtl="0">
              <a:lnSpc>
                <a:spcPct val="100000"/>
              </a:lnSpc>
              <a:spcBef>
                <a:spcPts val="800"/>
              </a:spcBef>
              <a:spcAft>
                <a:spcPts val="800"/>
              </a:spcAft>
              <a:buNone/>
            </a:pPr>
            <a:r>
              <a:rPr lang="en" sz="1400" dirty="0">
                <a:latin typeface="Calibri"/>
                <a:ea typeface="Calibri"/>
                <a:cs typeface="Calibri"/>
                <a:sym typeface="Calibri"/>
              </a:rPr>
              <a:t> </a:t>
            </a:r>
            <a:endParaRPr sz="1400" dirty="0">
              <a:latin typeface="Calibri"/>
              <a:ea typeface="Calibri"/>
              <a:cs typeface="Calibri"/>
              <a:sym typeface="Calibri"/>
            </a:endParaRPr>
          </a:p>
        </p:txBody>
      </p:sp>
      <p:pic>
        <p:nvPicPr>
          <p:cNvPr id="323" name="Google Shape;323;p71"/>
          <p:cNvPicPr preferRelativeResize="0"/>
          <p:nvPr/>
        </p:nvPicPr>
        <p:blipFill>
          <a:blip r:embed="rId3">
            <a:alphaModFix/>
          </a:blip>
          <a:stretch>
            <a:fillRect/>
          </a:stretch>
        </p:blipFill>
        <p:spPr>
          <a:xfrm>
            <a:off x="547776" y="205988"/>
            <a:ext cx="857401" cy="857401"/>
          </a:xfrm>
          <a:prstGeom prst="rect">
            <a:avLst/>
          </a:prstGeom>
          <a:noFill/>
          <a:ln>
            <a:noFill/>
          </a:ln>
        </p:spPr>
      </p:pic>
      <p:sp>
        <p:nvSpPr>
          <p:cNvPr id="6" name="Rectangle 5">
            <a:extLst>
              <a:ext uri="{FF2B5EF4-FFF2-40B4-BE49-F238E27FC236}">
                <a16:creationId xmlns:a16="http://schemas.microsoft.com/office/drawing/2014/main" id="{A78087C4-9C4F-478D-AE69-0EF013E21419}"/>
              </a:ext>
            </a:extLst>
          </p:cNvPr>
          <p:cNvSpPr/>
          <p:nvPr/>
        </p:nvSpPr>
        <p:spPr>
          <a:xfrm>
            <a:off x="3497179" y="3784"/>
            <a:ext cx="5646821" cy="215444"/>
          </a:xfrm>
          <a:prstGeom prst="rect">
            <a:avLst/>
          </a:prstGeom>
        </p:spPr>
        <p:txBody>
          <a:bodyPr wrap="square">
            <a:spAutoFit/>
          </a:bodyPr>
          <a:lstStyle/>
          <a:p>
            <a:pPr algn="r"/>
            <a:r>
              <a:rPr lang="en-US" sz="800" dirty="0">
                <a:solidFill>
                  <a:schemeClr val="bg1"/>
                </a:solidFill>
                <a:latin typeface="Calibri" panose="020F0502020204030204" pitchFamily="34" charset="0"/>
                <a:cs typeface="Calibri" panose="020F0502020204030204" pitchFamily="34" charset="0"/>
              </a:rPr>
              <a:t>Google LLC. (n.d.). Chrome music lab. </a:t>
            </a:r>
            <a:r>
              <a:rPr lang="en-US" sz="800" i="1" dirty="0">
                <a:solidFill>
                  <a:schemeClr val="bg1"/>
                </a:solidFill>
                <a:latin typeface="Calibri" panose="020F0502020204030204" pitchFamily="34" charset="0"/>
                <a:cs typeface="Calibri" panose="020F0502020204030204" pitchFamily="34" charset="0"/>
              </a:rPr>
              <a:t>Musiclab.chromeexperiments.com</a:t>
            </a:r>
            <a:r>
              <a:rPr lang="en-US" sz="800" dirty="0">
                <a:solidFill>
                  <a:schemeClr val="bg1"/>
                </a:solidFill>
                <a:latin typeface="Calibri" panose="020F0502020204030204" pitchFamily="34" charset="0"/>
                <a:cs typeface="Calibri" panose="020F0502020204030204" pitchFamily="34" charset="0"/>
              </a:rPr>
              <a:t>. https://musiclab.chromeexperiments.com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gradFill>
          <a:gsLst>
            <a:gs pos="0">
              <a:srgbClr val="4E29AA"/>
            </a:gs>
            <a:gs pos="100000">
              <a:srgbClr val="1E123D"/>
            </a:gs>
          </a:gsLst>
          <a:lin ang="5400012" scaled="0"/>
        </a:gradFill>
        <a:effectLst/>
      </p:bgPr>
    </p:bg>
    <p:spTree>
      <p:nvGrpSpPr>
        <p:cNvPr id="1" name="Shape 327"/>
        <p:cNvGrpSpPr/>
        <p:nvPr/>
      </p:nvGrpSpPr>
      <p:grpSpPr>
        <a:xfrm>
          <a:off x="0" y="0"/>
          <a:ext cx="0" cy="0"/>
          <a:chOff x="0" y="0"/>
          <a:chExt cx="0" cy="0"/>
        </a:xfrm>
      </p:grpSpPr>
      <p:sp>
        <p:nvSpPr>
          <p:cNvPr id="328" name="Google Shape;328;p72"/>
          <p:cNvSpPr txBox="1">
            <a:spLocks noGrp="1"/>
          </p:cNvSpPr>
          <p:nvPr>
            <p:ph type="title"/>
          </p:nvPr>
        </p:nvSpPr>
        <p:spPr>
          <a:xfrm>
            <a:off x="1661525" y="206000"/>
            <a:ext cx="73155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Calibri"/>
                <a:ea typeface="Calibri"/>
                <a:cs typeface="Calibri"/>
                <a:sym typeface="Calibri"/>
              </a:rPr>
              <a:t>Google Science Journal</a:t>
            </a:r>
            <a:endParaRPr b="1" dirty="0">
              <a:latin typeface="Calibri"/>
              <a:ea typeface="Calibri"/>
              <a:cs typeface="Calibri"/>
              <a:sym typeface="Calibri"/>
            </a:endParaRPr>
          </a:p>
        </p:txBody>
      </p:sp>
      <p:sp>
        <p:nvSpPr>
          <p:cNvPr id="329" name="Google Shape;329;p72"/>
          <p:cNvSpPr txBox="1">
            <a:spLocks noGrp="1"/>
          </p:cNvSpPr>
          <p:nvPr>
            <p:ph type="body" idx="1"/>
          </p:nvPr>
        </p:nvSpPr>
        <p:spPr>
          <a:xfrm>
            <a:off x="457200" y="1183125"/>
            <a:ext cx="8229600" cy="3725700"/>
          </a:xfrm>
          <a:prstGeom prst="rect">
            <a:avLst/>
          </a:prstGeom>
        </p:spPr>
        <p:txBody>
          <a:bodyPr spcFirstLastPara="1" wrap="square" lIns="91425" tIns="91425" rIns="91425" bIns="91425" anchor="t" anchorCtr="0">
            <a:noAutofit/>
          </a:bodyPr>
          <a:lstStyle/>
          <a:p>
            <a:pPr indent="-342900">
              <a:spcBef>
                <a:spcPts val="1000"/>
              </a:spcBef>
              <a:buSzPts val="1800"/>
              <a:buFont typeface="Calibri"/>
              <a:buAutoNum type="arabicPeriod"/>
            </a:pPr>
            <a:r>
              <a:rPr lang="en" sz="1800" dirty="0">
                <a:latin typeface="Calibri"/>
                <a:cs typeface="Calibri"/>
                <a:sym typeface="Calibri"/>
              </a:rPr>
              <a:t>Go to sciencejournal.withgoogle.com </a:t>
            </a:r>
            <a:r>
              <a:rPr lang="en-US" sz="1800" dirty="0">
                <a:latin typeface="Calibri"/>
                <a:cs typeface="Calibri"/>
                <a:sym typeface="Calibri"/>
              </a:rPr>
              <a:t>in your browser</a:t>
            </a:r>
            <a:r>
              <a:rPr lang="en" sz="1800" dirty="0">
                <a:latin typeface="Calibri"/>
                <a:cs typeface="Calibri"/>
                <a:sym typeface="Calibri"/>
              </a:rPr>
              <a:t>.</a:t>
            </a:r>
          </a:p>
          <a:p>
            <a:pPr lvl="1" indent="-342900">
              <a:spcBef>
                <a:spcPts val="1000"/>
              </a:spcBef>
              <a:buSzPts val="1800"/>
              <a:buFont typeface="+mj-lt"/>
              <a:buAutoNum type="alphaLcPeriod"/>
            </a:pPr>
            <a:r>
              <a:rPr lang="en-US" sz="1800" dirty="0">
                <a:latin typeface="Calibri"/>
                <a:cs typeface="Calibri"/>
                <a:sym typeface="Calibri"/>
              </a:rPr>
              <a:t>This app can be used on multiple devices, including cell phones and iPads. </a:t>
            </a:r>
            <a:endParaRPr sz="1800" dirty="0">
              <a:latin typeface="Calibri"/>
              <a:cs typeface="Calibri"/>
              <a:sym typeface="Calibri"/>
            </a:endParaRPr>
          </a:p>
          <a:p>
            <a:pPr indent="-342900">
              <a:spcBef>
                <a:spcPts val="1000"/>
              </a:spcBef>
              <a:buSzPts val="1800"/>
              <a:buFont typeface="Calibri"/>
              <a:buAutoNum type="arabicPeriod"/>
            </a:pPr>
            <a:r>
              <a:rPr lang="en-US" sz="1800" dirty="0">
                <a:latin typeface="Calibri"/>
                <a:cs typeface="Calibri"/>
                <a:sym typeface="Calibri"/>
              </a:rPr>
              <a:t>On the homepage banner, s</a:t>
            </a:r>
            <a:r>
              <a:rPr lang="en" sz="1800" dirty="0">
                <a:latin typeface="Calibri"/>
                <a:cs typeface="Calibri"/>
                <a:sym typeface="Calibri"/>
              </a:rPr>
              <a:t>elect “Watch Video.” </a:t>
            </a:r>
            <a:endParaRPr sz="1800" dirty="0">
              <a:latin typeface="Calibri"/>
              <a:cs typeface="Calibri"/>
              <a:sym typeface="Calibri"/>
            </a:endParaRPr>
          </a:p>
          <a:p>
            <a:pPr indent="-342900">
              <a:spcBef>
                <a:spcPts val="1000"/>
              </a:spcBef>
              <a:buSzPts val="1800"/>
              <a:buFont typeface="Calibri"/>
              <a:buAutoNum type="arabicPeriod"/>
            </a:pPr>
            <a:r>
              <a:rPr lang="en-US" sz="1800" dirty="0">
                <a:latin typeface="Calibri"/>
                <a:cs typeface="Calibri"/>
                <a:sym typeface="Calibri"/>
              </a:rPr>
              <a:t>Exit out of the video. Then, go to the navigation bar at the top of the homepage and </a:t>
            </a:r>
            <a:r>
              <a:rPr lang="en" sz="1800" dirty="0">
                <a:latin typeface="Calibri"/>
                <a:cs typeface="Calibri"/>
                <a:sym typeface="Calibri"/>
              </a:rPr>
              <a:t>select “Experiments.” </a:t>
            </a:r>
            <a:endParaRPr sz="1800" dirty="0">
              <a:latin typeface="Calibri"/>
              <a:cs typeface="Calibri"/>
              <a:sym typeface="Calibri"/>
            </a:endParaRPr>
          </a:p>
          <a:p>
            <a:pPr lvl="1" indent="-342900">
              <a:spcBef>
                <a:spcPts val="1000"/>
              </a:spcBef>
              <a:buSzPts val="1800"/>
              <a:buFont typeface="+mj-lt"/>
              <a:buAutoNum type="alphaLcPeriod"/>
            </a:pPr>
            <a:r>
              <a:rPr lang="en-US" sz="1800" dirty="0">
                <a:latin typeface="Calibri"/>
                <a:cs typeface="Calibri"/>
                <a:sym typeface="Calibri"/>
              </a:rPr>
              <a:t>B</a:t>
            </a:r>
            <a:r>
              <a:rPr lang="en" sz="1800" dirty="0">
                <a:latin typeface="Calibri"/>
                <a:cs typeface="Calibri"/>
                <a:sym typeface="Calibri"/>
              </a:rPr>
              <a:t>rowse </a:t>
            </a:r>
            <a:r>
              <a:rPr lang="en-US" sz="1800" dirty="0">
                <a:latin typeface="Calibri"/>
                <a:cs typeface="Calibri"/>
                <a:sym typeface="Calibri"/>
              </a:rPr>
              <a:t>this page </a:t>
            </a:r>
            <a:r>
              <a:rPr lang="en" sz="1800" dirty="0">
                <a:latin typeface="Calibri"/>
                <a:cs typeface="Calibri"/>
                <a:sym typeface="Calibri"/>
              </a:rPr>
              <a:t>to find an experiment you could do with your students. </a:t>
            </a:r>
            <a:endParaRPr sz="1800" dirty="0">
              <a:latin typeface="Calibri"/>
              <a:cs typeface="Calibri"/>
              <a:sym typeface="Calibri"/>
            </a:endParaRPr>
          </a:p>
          <a:p>
            <a:pPr indent="-342900">
              <a:spcBef>
                <a:spcPts val="1000"/>
              </a:spcBef>
              <a:buSzPts val="1800"/>
              <a:buFont typeface="Calibri"/>
              <a:buAutoNum type="arabicPeriod"/>
            </a:pPr>
            <a:r>
              <a:rPr lang="en-US" sz="1800" dirty="0">
                <a:latin typeface="Calibri"/>
                <a:cs typeface="Calibri"/>
                <a:sym typeface="Calibri"/>
              </a:rPr>
              <a:t>Do you h</a:t>
            </a:r>
            <a:r>
              <a:rPr lang="en" sz="1800" dirty="0">
                <a:latin typeface="Calibri"/>
                <a:cs typeface="Calibri"/>
                <a:sym typeface="Calibri"/>
              </a:rPr>
              <a:t>ave Vernier sensors? </a:t>
            </a:r>
            <a:r>
              <a:rPr lang="en-US" sz="1800" dirty="0">
                <a:latin typeface="Calibri"/>
                <a:cs typeface="Calibri"/>
                <a:sym typeface="Calibri"/>
              </a:rPr>
              <a:t>Select </a:t>
            </a:r>
            <a:r>
              <a:rPr lang="en" sz="1800" dirty="0">
                <a:latin typeface="Calibri"/>
                <a:cs typeface="Calibri"/>
                <a:sym typeface="Calibri"/>
              </a:rPr>
              <a:t>“For Teachers” </a:t>
            </a:r>
            <a:r>
              <a:rPr lang="en-US" sz="1800" dirty="0">
                <a:latin typeface="Calibri"/>
                <a:cs typeface="Calibri"/>
                <a:sym typeface="Calibri"/>
              </a:rPr>
              <a:t>in the navigation bar.</a:t>
            </a:r>
            <a:endParaRPr sz="1800" dirty="0">
              <a:latin typeface="Calibri"/>
              <a:cs typeface="Calibri"/>
              <a:sym typeface="Calibri"/>
            </a:endParaRPr>
          </a:p>
          <a:p>
            <a:pPr lvl="1" indent="-342900">
              <a:spcBef>
                <a:spcPts val="1000"/>
              </a:spcBef>
              <a:buSzPts val="1800"/>
              <a:buFont typeface="+mj-lt"/>
              <a:buAutoNum type="alphaLcPeriod"/>
            </a:pPr>
            <a:r>
              <a:rPr lang="en" sz="1800" dirty="0">
                <a:latin typeface="Calibri"/>
                <a:cs typeface="Calibri"/>
                <a:sym typeface="Calibri"/>
              </a:rPr>
              <a:t>Scroll to the middle of the page to learn how to connect the sensors with Google Science Journal.  </a:t>
            </a:r>
            <a:endParaRPr sz="1800" dirty="0">
              <a:latin typeface="Calibri"/>
              <a:cs typeface="Calibri"/>
              <a:sym typeface="Calibri"/>
            </a:endParaRPr>
          </a:p>
          <a:p>
            <a:pPr marL="457200" lvl="0" indent="0" algn="l" rtl="0">
              <a:lnSpc>
                <a:spcPct val="100000"/>
              </a:lnSpc>
              <a:spcBef>
                <a:spcPts val="1000"/>
              </a:spcBef>
              <a:spcAft>
                <a:spcPts val="1000"/>
              </a:spcAft>
              <a:buNone/>
            </a:pPr>
            <a:endParaRPr sz="1800" dirty="0">
              <a:latin typeface="Calibri"/>
              <a:ea typeface="Calibri"/>
              <a:cs typeface="Calibri"/>
              <a:sym typeface="Calibri"/>
            </a:endParaRPr>
          </a:p>
        </p:txBody>
      </p:sp>
      <p:pic>
        <p:nvPicPr>
          <p:cNvPr id="330" name="Google Shape;330;p72"/>
          <p:cNvPicPr preferRelativeResize="0"/>
          <p:nvPr/>
        </p:nvPicPr>
        <p:blipFill>
          <a:blip r:embed="rId3">
            <a:alphaModFix/>
          </a:blip>
          <a:stretch>
            <a:fillRect/>
          </a:stretch>
        </p:blipFill>
        <p:spPr>
          <a:xfrm>
            <a:off x="457200" y="206000"/>
            <a:ext cx="973754" cy="772310"/>
          </a:xfrm>
          <a:prstGeom prst="rect">
            <a:avLst/>
          </a:prstGeom>
          <a:noFill/>
          <a:ln>
            <a:noFill/>
          </a:ln>
        </p:spPr>
      </p:pic>
      <p:sp>
        <p:nvSpPr>
          <p:cNvPr id="7" name="Rectangle 6">
            <a:extLst>
              <a:ext uri="{FF2B5EF4-FFF2-40B4-BE49-F238E27FC236}">
                <a16:creationId xmlns:a16="http://schemas.microsoft.com/office/drawing/2014/main" id="{E35BB958-9955-4E27-A607-FF408A42AF09}"/>
              </a:ext>
            </a:extLst>
          </p:cNvPr>
          <p:cNvSpPr/>
          <p:nvPr/>
        </p:nvSpPr>
        <p:spPr>
          <a:xfrm>
            <a:off x="3497179" y="3784"/>
            <a:ext cx="5646821" cy="215444"/>
          </a:xfrm>
          <a:prstGeom prst="rect">
            <a:avLst/>
          </a:prstGeom>
        </p:spPr>
        <p:txBody>
          <a:bodyPr wrap="square">
            <a:spAutoFit/>
          </a:bodyPr>
          <a:lstStyle/>
          <a:p>
            <a:pPr algn="r"/>
            <a:r>
              <a:rPr lang="en-US" sz="800" dirty="0">
                <a:solidFill>
                  <a:schemeClr val="bg1"/>
                </a:solidFill>
                <a:latin typeface="Calibri" panose="020F0502020204030204" pitchFamily="34" charset="0"/>
                <a:cs typeface="Calibri" panose="020F0502020204030204" pitchFamily="34" charset="0"/>
              </a:rPr>
              <a:t>Google LLC. (n.d.). Science journal. </a:t>
            </a:r>
            <a:r>
              <a:rPr lang="en-US" sz="800" i="1" dirty="0">
                <a:solidFill>
                  <a:schemeClr val="bg1"/>
                </a:solidFill>
                <a:latin typeface="Calibri" panose="020F0502020204030204" pitchFamily="34" charset="0"/>
                <a:cs typeface="Calibri" panose="020F0502020204030204" pitchFamily="34" charset="0"/>
              </a:rPr>
              <a:t>Sciencejournal.withgoogle.com</a:t>
            </a:r>
            <a:r>
              <a:rPr lang="en-US" sz="800" dirty="0">
                <a:solidFill>
                  <a:schemeClr val="bg1"/>
                </a:solidFill>
                <a:latin typeface="Calibri" panose="020F0502020204030204" pitchFamily="34" charset="0"/>
                <a:cs typeface="Calibri" panose="020F0502020204030204" pitchFamily="34" charset="0"/>
              </a:rPr>
              <a:t>. https://sciencejournal.withgoogle.com/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gradFill>
          <a:gsLst>
            <a:gs pos="0">
              <a:srgbClr val="4D4D4D"/>
            </a:gs>
            <a:gs pos="100000">
              <a:srgbClr val="000000"/>
            </a:gs>
          </a:gsLst>
          <a:path path="circle">
            <a:fillToRect l="50000" t="50000" r="50000" b="50000"/>
          </a:path>
          <a:tileRect/>
        </a:gradFill>
        <a:effectLst/>
      </p:bgPr>
    </p:bg>
    <p:spTree>
      <p:nvGrpSpPr>
        <p:cNvPr id="1" name="Shape 334"/>
        <p:cNvGrpSpPr/>
        <p:nvPr/>
      </p:nvGrpSpPr>
      <p:grpSpPr>
        <a:xfrm>
          <a:off x="0" y="0"/>
          <a:ext cx="0" cy="0"/>
          <a:chOff x="0" y="0"/>
          <a:chExt cx="0" cy="0"/>
        </a:xfrm>
      </p:grpSpPr>
      <p:sp>
        <p:nvSpPr>
          <p:cNvPr id="335" name="Google Shape;335;p73"/>
          <p:cNvSpPr txBox="1">
            <a:spLocks noGrp="1"/>
          </p:cNvSpPr>
          <p:nvPr>
            <p:ph type="title"/>
          </p:nvPr>
        </p:nvSpPr>
        <p:spPr>
          <a:xfrm>
            <a:off x="1661525" y="206000"/>
            <a:ext cx="73155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Calibri"/>
                <a:ea typeface="Calibri"/>
                <a:cs typeface="Calibri"/>
                <a:sym typeface="Calibri"/>
              </a:rPr>
              <a:t>Chemix</a:t>
            </a:r>
            <a:endParaRPr b="1" dirty="0">
              <a:latin typeface="Calibri"/>
              <a:ea typeface="Calibri"/>
              <a:cs typeface="Calibri"/>
              <a:sym typeface="Calibri"/>
            </a:endParaRPr>
          </a:p>
        </p:txBody>
      </p:sp>
      <p:sp>
        <p:nvSpPr>
          <p:cNvPr id="336" name="Google Shape;336;p73"/>
          <p:cNvSpPr txBox="1">
            <a:spLocks noGrp="1"/>
          </p:cNvSpPr>
          <p:nvPr>
            <p:ph type="body" idx="1"/>
          </p:nvPr>
        </p:nvSpPr>
        <p:spPr>
          <a:xfrm>
            <a:off x="138275" y="1183125"/>
            <a:ext cx="8838600" cy="38643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Font typeface="Calibri"/>
              <a:buAutoNum type="arabicPeriod"/>
            </a:pPr>
            <a:r>
              <a:rPr lang="en" sz="1800" dirty="0">
                <a:latin typeface="Calibri"/>
                <a:ea typeface="Calibri"/>
                <a:cs typeface="Calibri"/>
                <a:sym typeface="Calibri"/>
              </a:rPr>
              <a:t>Go to chemix.org </a:t>
            </a:r>
            <a:r>
              <a:rPr lang="en-US" sz="1800" dirty="0">
                <a:latin typeface="Calibri"/>
                <a:ea typeface="Calibri"/>
                <a:cs typeface="Calibri"/>
                <a:sym typeface="Calibri"/>
              </a:rPr>
              <a:t>in your browser</a:t>
            </a:r>
            <a:r>
              <a:rPr lang="en" sz="1800" dirty="0">
                <a:latin typeface="Calibri"/>
                <a:ea typeface="Calibri"/>
                <a:cs typeface="Calibri"/>
                <a:sym typeface="Calibri"/>
              </a:rPr>
              <a:t>.</a:t>
            </a:r>
            <a:endParaRPr sz="1800" dirty="0">
              <a:latin typeface="Calibri"/>
              <a:ea typeface="Calibri"/>
              <a:cs typeface="Calibri"/>
              <a:sym typeface="Calibri"/>
            </a:endParaRPr>
          </a:p>
          <a:p>
            <a:pPr marL="457200" lvl="0" indent="-342900" algn="l" rtl="0">
              <a:lnSpc>
                <a:spcPct val="100000"/>
              </a:lnSpc>
              <a:spcBef>
                <a:spcPts val="800"/>
              </a:spcBef>
              <a:spcAft>
                <a:spcPts val="0"/>
              </a:spcAft>
              <a:buSzPts val="1800"/>
              <a:buFont typeface="Calibri"/>
              <a:buAutoNum type="arabicPeriod"/>
            </a:pPr>
            <a:r>
              <a:rPr lang="en-US" sz="1800" dirty="0">
                <a:latin typeface="Calibri"/>
                <a:ea typeface="Calibri"/>
                <a:cs typeface="Calibri"/>
                <a:sym typeface="Calibri"/>
              </a:rPr>
              <a:t>Select “</a:t>
            </a:r>
            <a:r>
              <a:rPr lang="en" sz="1800" dirty="0">
                <a:latin typeface="Calibri"/>
                <a:ea typeface="Calibri"/>
                <a:cs typeface="Calibri"/>
                <a:sym typeface="Calibri"/>
              </a:rPr>
              <a:t>Sign in”</a:t>
            </a:r>
            <a:r>
              <a:rPr lang="en-US" sz="1800" dirty="0">
                <a:latin typeface="Calibri"/>
                <a:ea typeface="Calibri"/>
                <a:cs typeface="Calibri"/>
                <a:sym typeface="Calibri"/>
              </a:rPr>
              <a:t> in the</a:t>
            </a:r>
            <a:r>
              <a:rPr lang="en" sz="1800" dirty="0">
                <a:latin typeface="Calibri"/>
                <a:ea typeface="Calibri"/>
                <a:cs typeface="Calibri"/>
                <a:sym typeface="Calibri"/>
              </a:rPr>
              <a:t> upper right corner. </a:t>
            </a:r>
            <a:endParaRPr sz="1800" dirty="0">
              <a:latin typeface="Calibri"/>
              <a:ea typeface="Calibri"/>
              <a:cs typeface="Calibri"/>
              <a:sym typeface="Calibri"/>
            </a:endParaRPr>
          </a:p>
          <a:p>
            <a:pPr marL="914400" lvl="1" indent="-342900" algn="l" rtl="0">
              <a:lnSpc>
                <a:spcPct val="100000"/>
              </a:lnSpc>
              <a:spcBef>
                <a:spcPts val="800"/>
              </a:spcBef>
              <a:spcAft>
                <a:spcPts val="0"/>
              </a:spcAft>
              <a:buSzPts val="1800"/>
              <a:buFont typeface="Calibri"/>
              <a:buAutoNum type="alphaLcPeriod"/>
            </a:pPr>
            <a:r>
              <a:rPr lang="en-US" sz="1800" dirty="0">
                <a:latin typeface="Calibri"/>
                <a:ea typeface="Calibri"/>
                <a:cs typeface="Calibri"/>
                <a:sym typeface="Calibri"/>
              </a:rPr>
              <a:t>Choose from one of </a:t>
            </a:r>
            <a:r>
              <a:rPr lang="en" sz="1800" dirty="0">
                <a:latin typeface="Calibri"/>
                <a:ea typeface="Calibri"/>
                <a:cs typeface="Calibri"/>
                <a:sym typeface="Calibri"/>
              </a:rPr>
              <a:t>four different sign-in features. </a:t>
            </a:r>
            <a:endParaRPr sz="1800" dirty="0">
              <a:latin typeface="Calibri"/>
              <a:ea typeface="Calibri"/>
              <a:cs typeface="Calibri"/>
              <a:sym typeface="Calibri"/>
            </a:endParaRPr>
          </a:p>
          <a:p>
            <a:pPr marL="914400" lvl="1" indent="-342900" algn="l" rtl="0">
              <a:lnSpc>
                <a:spcPct val="100000"/>
              </a:lnSpc>
              <a:spcBef>
                <a:spcPts val="800"/>
              </a:spcBef>
              <a:spcAft>
                <a:spcPts val="0"/>
              </a:spcAft>
              <a:buSzPts val="1800"/>
              <a:buFont typeface="Calibri"/>
              <a:buAutoNum type="alphaLcPeriod"/>
            </a:pPr>
            <a:r>
              <a:rPr lang="en-US" sz="1800" dirty="0">
                <a:latin typeface="Calibri"/>
                <a:ea typeface="Calibri"/>
                <a:cs typeface="Calibri"/>
                <a:sym typeface="Calibri"/>
              </a:rPr>
              <a:t>While signing in is not necessary to use this application,</a:t>
            </a:r>
            <a:r>
              <a:rPr lang="en" sz="1800" dirty="0">
                <a:latin typeface="Calibri"/>
                <a:ea typeface="Calibri"/>
                <a:cs typeface="Calibri"/>
                <a:sym typeface="Calibri"/>
              </a:rPr>
              <a:t> it unlock</a:t>
            </a:r>
            <a:r>
              <a:rPr lang="en-US" sz="1800" dirty="0">
                <a:latin typeface="Calibri"/>
                <a:ea typeface="Calibri"/>
                <a:cs typeface="Calibri"/>
                <a:sym typeface="Calibri"/>
              </a:rPr>
              <a:t>s</a:t>
            </a:r>
            <a:r>
              <a:rPr lang="en" sz="1800" dirty="0">
                <a:latin typeface="Calibri"/>
                <a:ea typeface="Calibri"/>
                <a:cs typeface="Calibri"/>
                <a:sym typeface="Calibri"/>
              </a:rPr>
              <a:t> more features. </a:t>
            </a:r>
            <a:endParaRPr sz="1800" dirty="0">
              <a:latin typeface="Calibri"/>
              <a:ea typeface="Calibri"/>
              <a:cs typeface="Calibri"/>
              <a:sym typeface="Calibri"/>
            </a:endParaRPr>
          </a:p>
          <a:p>
            <a:pPr marL="457200" lvl="0" indent="-342900" algn="l" rtl="0">
              <a:lnSpc>
                <a:spcPct val="100000"/>
              </a:lnSpc>
              <a:spcBef>
                <a:spcPts val="800"/>
              </a:spcBef>
              <a:spcAft>
                <a:spcPts val="0"/>
              </a:spcAft>
              <a:buSzPts val="1800"/>
              <a:buFont typeface="Calibri"/>
              <a:buAutoNum type="arabicPeriod"/>
            </a:pPr>
            <a:r>
              <a:rPr lang="en" sz="1800" dirty="0">
                <a:latin typeface="Calibri"/>
                <a:ea typeface="Calibri"/>
                <a:cs typeface="Calibri"/>
                <a:sym typeface="Calibri"/>
              </a:rPr>
              <a:t>Using the apparatus icons on the left side of the screen, create an experiment setup that you would use in your classroom. </a:t>
            </a:r>
            <a:endParaRPr sz="1800" dirty="0">
              <a:latin typeface="Calibri"/>
              <a:ea typeface="Calibri"/>
              <a:cs typeface="Calibri"/>
              <a:sym typeface="Calibri"/>
            </a:endParaRPr>
          </a:p>
          <a:p>
            <a:pPr marL="457200" lvl="0" indent="-342900" algn="l" rtl="0">
              <a:lnSpc>
                <a:spcPct val="100000"/>
              </a:lnSpc>
              <a:spcBef>
                <a:spcPts val="800"/>
              </a:spcBef>
              <a:spcAft>
                <a:spcPts val="0"/>
              </a:spcAft>
              <a:buSzPts val="1800"/>
              <a:buFont typeface="Calibri"/>
              <a:buAutoNum type="arabicPeriod"/>
            </a:pPr>
            <a:r>
              <a:rPr lang="en" sz="1800" dirty="0">
                <a:latin typeface="Calibri"/>
                <a:ea typeface="Calibri"/>
                <a:cs typeface="Calibri"/>
                <a:sym typeface="Calibri"/>
              </a:rPr>
              <a:t>Select the “A” button at the top of the screen to label key parts of your experiment. </a:t>
            </a:r>
            <a:endParaRPr sz="1800" dirty="0">
              <a:latin typeface="Calibri"/>
              <a:ea typeface="Calibri"/>
              <a:cs typeface="Calibri"/>
              <a:sym typeface="Calibri"/>
            </a:endParaRPr>
          </a:p>
          <a:p>
            <a:pPr marL="457200" lvl="0" indent="-342900" algn="l" rtl="0">
              <a:lnSpc>
                <a:spcPct val="100000"/>
              </a:lnSpc>
              <a:spcBef>
                <a:spcPts val="800"/>
              </a:spcBef>
              <a:spcAft>
                <a:spcPts val="0"/>
              </a:spcAft>
              <a:buSzPts val="1800"/>
              <a:buFont typeface="Calibri"/>
              <a:buAutoNum type="arabicPeriod"/>
            </a:pPr>
            <a:r>
              <a:rPr lang="en" sz="1800" dirty="0">
                <a:latin typeface="Calibri"/>
                <a:ea typeface="Calibri"/>
                <a:cs typeface="Calibri"/>
                <a:sym typeface="Calibri"/>
              </a:rPr>
              <a:t>Use the “Download Image” option at the top of the screen to save it as a .jpg, .png, or .svg. </a:t>
            </a:r>
            <a:endParaRPr sz="1800" dirty="0">
              <a:latin typeface="Calibri"/>
              <a:ea typeface="Calibri"/>
              <a:cs typeface="Calibri"/>
              <a:sym typeface="Calibri"/>
            </a:endParaRPr>
          </a:p>
          <a:p>
            <a:pPr marL="914400" lvl="1" indent="-342900" algn="l" rtl="0">
              <a:lnSpc>
                <a:spcPct val="100000"/>
              </a:lnSpc>
              <a:spcBef>
                <a:spcPts val="800"/>
              </a:spcBef>
              <a:spcAft>
                <a:spcPts val="0"/>
              </a:spcAft>
              <a:buSzPts val="1800"/>
              <a:buFont typeface="Calibri"/>
              <a:buAutoNum type="alphaLcPeriod"/>
            </a:pPr>
            <a:r>
              <a:rPr lang="en" sz="1800" dirty="0">
                <a:latin typeface="Calibri"/>
                <a:ea typeface="Calibri"/>
                <a:cs typeface="Calibri"/>
                <a:sym typeface="Calibri"/>
              </a:rPr>
              <a:t>Try importing your image into a document. </a:t>
            </a:r>
            <a:endParaRPr sz="1800" dirty="0">
              <a:latin typeface="Calibri"/>
              <a:ea typeface="Calibri"/>
              <a:cs typeface="Calibri"/>
              <a:sym typeface="Calibri"/>
            </a:endParaRPr>
          </a:p>
          <a:p>
            <a:pPr marL="0" lvl="0" indent="0" algn="l" rtl="0">
              <a:lnSpc>
                <a:spcPct val="100000"/>
              </a:lnSpc>
              <a:spcBef>
                <a:spcPts val="800"/>
              </a:spcBef>
              <a:spcAft>
                <a:spcPts val="0"/>
              </a:spcAft>
              <a:buNone/>
            </a:pPr>
            <a:endParaRPr sz="1800" dirty="0">
              <a:latin typeface="Calibri"/>
              <a:ea typeface="Calibri"/>
              <a:cs typeface="Calibri"/>
              <a:sym typeface="Calibri"/>
            </a:endParaRPr>
          </a:p>
          <a:p>
            <a:pPr marL="0" lvl="0" indent="0" algn="l" rtl="0">
              <a:lnSpc>
                <a:spcPct val="100000"/>
              </a:lnSpc>
              <a:spcBef>
                <a:spcPts val="800"/>
              </a:spcBef>
              <a:spcAft>
                <a:spcPts val="800"/>
              </a:spcAft>
              <a:buNone/>
            </a:pPr>
            <a:endParaRPr sz="1800" dirty="0">
              <a:latin typeface="Calibri"/>
              <a:ea typeface="Calibri"/>
              <a:cs typeface="Calibri"/>
              <a:sym typeface="Calibri"/>
            </a:endParaRPr>
          </a:p>
        </p:txBody>
      </p:sp>
      <p:pic>
        <p:nvPicPr>
          <p:cNvPr id="337" name="Google Shape;337;p73"/>
          <p:cNvPicPr preferRelativeResize="0"/>
          <p:nvPr/>
        </p:nvPicPr>
        <p:blipFill>
          <a:blip r:embed="rId3">
            <a:alphaModFix/>
          </a:blip>
          <a:stretch>
            <a:fillRect/>
          </a:stretch>
        </p:blipFill>
        <p:spPr>
          <a:xfrm>
            <a:off x="428350" y="97325"/>
            <a:ext cx="938850" cy="966075"/>
          </a:xfrm>
          <a:prstGeom prst="rect">
            <a:avLst/>
          </a:prstGeom>
          <a:noFill/>
          <a:ln>
            <a:noFill/>
          </a:ln>
        </p:spPr>
      </p:pic>
      <p:sp>
        <p:nvSpPr>
          <p:cNvPr id="2" name="Rectangle 1">
            <a:extLst>
              <a:ext uri="{FF2B5EF4-FFF2-40B4-BE49-F238E27FC236}">
                <a16:creationId xmlns:a16="http://schemas.microsoft.com/office/drawing/2014/main" id="{D3FF4ADD-4293-45F8-8EB9-161C721CF6AB}"/>
              </a:ext>
            </a:extLst>
          </p:cNvPr>
          <p:cNvSpPr/>
          <p:nvPr/>
        </p:nvSpPr>
        <p:spPr>
          <a:xfrm>
            <a:off x="3497179" y="3784"/>
            <a:ext cx="5646821" cy="215444"/>
          </a:xfrm>
          <a:prstGeom prst="rect">
            <a:avLst/>
          </a:prstGeom>
        </p:spPr>
        <p:txBody>
          <a:bodyPr wrap="square">
            <a:spAutoFit/>
          </a:bodyPr>
          <a:lstStyle/>
          <a:p>
            <a:pPr algn="r"/>
            <a:r>
              <a:rPr lang="en-US" sz="800" dirty="0" err="1">
                <a:solidFill>
                  <a:schemeClr val="bg1"/>
                </a:solidFill>
                <a:latin typeface="Calibri" panose="020F0502020204030204" pitchFamily="34" charset="0"/>
                <a:cs typeface="Calibri" panose="020F0502020204030204" pitchFamily="34" charset="0"/>
              </a:rPr>
              <a:t>Codelite</a:t>
            </a:r>
            <a:r>
              <a:rPr lang="en-US" sz="800" dirty="0">
                <a:solidFill>
                  <a:schemeClr val="bg1"/>
                </a:solidFill>
                <a:latin typeface="Calibri" panose="020F0502020204030204" pitchFamily="34" charset="0"/>
                <a:cs typeface="Calibri" panose="020F0502020204030204" pitchFamily="34" charset="0"/>
              </a:rPr>
              <a:t> Ltd. (n.d.). </a:t>
            </a:r>
            <a:r>
              <a:rPr lang="en-US" sz="800" dirty="0" err="1">
                <a:solidFill>
                  <a:schemeClr val="bg1"/>
                </a:solidFill>
                <a:latin typeface="Calibri" panose="020F0502020204030204" pitchFamily="34" charset="0"/>
                <a:cs typeface="Calibri" panose="020F0502020204030204" pitchFamily="34" charset="0"/>
              </a:rPr>
              <a:t>Chemix</a:t>
            </a:r>
            <a:r>
              <a:rPr lang="en-US" sz="800" dirty="0">
                <a:solidFill>
                  <a:schemeClr val="bg1"/>
                </a:solidFill>
                <a:latin typeface="Calibri" panose="020F0502020204030204" pitchFamily="34" charset="0"/>
                <a:cs typeface="Calibri" panose="020F0502020204030204" pitchFamily="34" charset="0"/>
              </a:rPr>
              <a:t> – draw lab diagrams simply. </a:t>
            </a:r>
            <a:r>
              <a:rPr lang="en-US" sz="800" i="1" dirty="0">
                <a:solidFill>
                  <a:schemeClr val="bg1"/>
                </a:solidFill>
                <a:latin typeface="Calibri" panose="020F0502020204030204" pitchFamily="34" charset="0"/>
                <a:cs typeface="Calibri" panose="020F0502020204030204" pitchFamily="34" charset="0"/>
              </a:rPr>
              <a:t>Chemix.org</a:t>
            </a:r>
            <a:r>
              <a:rPr lang="en-US" sz="800" dirty="0">
                <a:solidFill>
                  <a:schemeClr val="bg1"/>
                </a:solidFill>
                <a:latin typeface="Calibri" panose="020F0502020204030204" pitchFamily="34" charset="0"/>
                <a:cs typeface="Calibri" panose="020F0502020204030204" pitchFamily="34" charset="0"/>
              </a:rPr>
              <a:t>. https://chemix.org/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56"/>
          <p:cNvSpPr txBox="1">
            <a:spLocks noGrp="1"/>
          </p:cNvSpPr>
          <p:nvPr>
            <p:ph type="ctrTitle"/>
          </p:nvPr>
        </p:nvSpPr>
        <p:spPr>
          <a:xfrm>
            <a:off x="646200" y="1885950"/>
            <a:ext cx="7851600"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 dirty="0"/>
              <a:t>Interactive Classrooms </a:t>
            </a:r>
            <a:br>
              <a:rPr lang="en" dirty="0"/>
            </a:br>
            <a:r>
              <a:rPr lang="en" dirty="0"/>
              <a:t>for All Contents</a:t>
            </a: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74"/>
          <p:cNvPicPr preferRelativeResize="0">
            <a:picLocks noGrp="1"/>
          </p:cNvPicPr>
          <p:nvPr>
            <p:ph type="body" idx="4294967295"/>
          </p:nvPr>
        </p:nvPicPr>
        <p:blipFill rotWithShape="1">
          <a:blip r:embed="rId3">
            <a:alphaModFix/>
          </a:blip>
          <a:srcRect/>
          <a:stretch/>
        </p:blipFill>
        <p:spPr>
          <a:xfrm>
            <a:off x="792164"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75"/>
          <p:cNvPicPr preferRelativeResize="0"/>
          <p:nvPr/>
        </p:nvPicPr>
        <p:blipFill rotWithShape="1">
          <a:blip r:embed="rId3">
            <a:alphaModFix/>
          </a:blip>
          <a:srcRect/>
          <a:stretch/>
        </p:blipFill>
        <p:spPr>
          <a:xfrm>
            <a:off x="3266282" y="4350570"/>
            <a:ext cx="2611434" cy="1136817"/>
          </a:xfrm>
          <a:prstGeom prst="rect">
            <a:avLst/>
          </a:prstGeom>
          <a:noFill/>
          <a:ln>
            <a:noFill/>
          </a:ln>
        </p:spPr>
      </p:pic>
      <p:pic>
        <p:nvPicPr>
          <p:cNvPr id="348" name="Google Shape;348;p75"/>
          <p:cNvPicPr preferRelativeResize="0"/>
          <p:nvPr/>
        </p:nvPicPr>
        <p:blipFill>
          <a:blip r:embed="rId4">
            <a:alphaModFix/>
          </a:blip>
          <a:stretch>
            <a:fillRect/>
          </a:stretch>
        </p:blipFill>
        <p:spPr>
          <a:xfrm rot="289230">
            <a:off x="6253075" y="857255"/>
            <a:ext cx="2311875" cy="2997325"/>
          </a:xfrm>
          <a:prstGeom prst="rect">
            <a:avLst/>
          </a:prstGeom>
          <a:noFill/>
          <a:ln>
            <a:noFill/>
          </a:ln>
        </p:spPr>
      </p:pic>
      <p:sp>
        <p:nvSpPr>
          <p:cNvPr id="349" name="Google Shape;349;p75"/>
          <p:cNvSpPr txBox="1"/>
          <p:nvPr/>
        </p:nvSpPr>
        <p:spPr>
          <a:xfrm>
            <a:off x="330500" y="1550551"/>
            <a:ext cx="5346900" cy="28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Calibri"/>
                <a:ea typeface="Calibri"/>
                <a:cs typeface="Calibri"/>
                <a:sym typeface="Calibri"/>
              </a:rPr>
              <a:t>Using the </a:t>
            </a:r>
            <a:r>
              <a:rPr lang="en-US" sz="2400" dirty="0">
                <a:latin typeface="Calibri"/>
                <a:ea typeface="Calibri"/>
                <a:cs typeface="Calibri"/>
                <a:sym typeface="Calibri"/>
              </a:rPr>
              <a:t>materials</a:t>
            </a:r>
            <a:r>
              <a:rPr lang="en" sz="2400" dirty="0">
                <a:latin typeface="Calibri"/>
                <a:ea typeface="Calibri"/>
                <a:cs typeface="Calibri"/>
                <a:sym typeface="Calibri"/>
              </a:rPr>
              <a:t> provided at your table, write down any ways you can incorporate </a:t>
            </a:r>
            <a:r>
              <a:rPr lang="en-US" sz="2400" dirty="0">
                <a:latin typeface="Calibri"/>
                <a:ea typeface="Calibri"/>
                <a:cs typeface="Calibri"/>
                <a:sym typeface="Calibri"/>
              </a:rPr>
              <a:t>the given</a:t>
            </a:r>
            <a:r>
              <a:rPr lang="en" sz="2400" dirty="0">
                <a:latin typeface="Calibri"/>
                <a:ea typeface="Calibri"/>
                <a:cs typeface="Calibri"/>
                <a:sym typeface="Calibri"/>
              </a:rPr>
              <a:t> resource in your classroom. </a:t>
            </a:r>
            <a:endParaRPr sz="2400" dirty="0">
              <a:latin typeface="Calibri"/>
              <a:ea typeface="Calibri"/>
              <a:cs typeface="Calibri"/>
              <a:sym typeface="Calibri"/>
            </a:endParaRPr>
          </a:p>
          <a:p>
            <a:pPr marL="0" lvl="0" indent="0" algn="l" rtl="0">
              <a:spcBef>
                <a:spcPts val="1000"/>
              </a:spcBef>
              <a:spcAft>
                <a:spcPts val="1000"/>
              </a:spcAft>
              <a:buNone/>
            </a:pPr>
            <a:r>
              <a:rPr lang="en" sz="2400" dirty="0">
                <a:latin typeface="Calibri"/>
                <a:ea typeface="Calibri"/>
                <a:cs typeface="Calibri"/>
                <a:sym typeface="Calibri"/>
              </a:rPr>
              <a:t>You have six minutes.</a:t>
            </a:r>
            <a:endParaRPr sz="2400" dirty="0">
              <a:latin typeface="Calibri"/>
              <a:ea typeface="Calibri"/>
              <a:cs typeface="Calibri"/>
              <a:sym typeface="Calibri"/>
            </a:endParaRPr>
          </a:p>
        </p:txBody>
      </p:sp>
      <p:sp>
        <p:nvSpPr>
          <p:cNvPr id="350" name="Google Shape;350;p75"/>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Time Scramble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76"/>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Time Scramble</a:t>
            </a:r>
            <a:endParaRPr dirty="0"/>
          </a:p>
        </p:txBody>
      </p:sp>
      <p:sp>
        <p:nvSpPr>
          <p:cNvPr id="356" name="Google Shape;356;p76"/>
          <p:cNvSpPr txBox="1">
            <a:spLocks noGrp="1"/>
          </p:cNvSpPr>
          <p:nvPr>
            <p:ph type="body" idx="3"/>
          </p:nvPr>
        </p:nvSpPr>
        <p:spPr>
          <a:xfrm>
            <a:off x="457200" y="1885950"/>
            <a:ext cx="4219800" cy="2884200"/>
          </a:xfrm>
          <a:prstGeom prst="rect">
            <a:avLst/>
          </a:prstGeom>
        </p:spPr>
        <p:txBody>
          <a:bodyPr spcFirstLastPara="1" wrap="square" lIns="91425" tIns="0" rIns="91425" bIns="45700" anchor="t" anchorCtr="0">
            <a:noAutofit/>
          </a:bodyPr>
          <a:lstStyle/>
          <a:p>
            <a:pPr marL="0" lvl="0" indent="0" algn="l" rtl="0">
              <a:spcBef>
                <a:spcPts val="360"/>
              </a:spcBef>
              <a:spcAft>
                <a:spcPts val="0"/>
              </a:spcAft>
              <a:buNone/>
            </a:pPr>
            <a:r>
              <a:rPr lang="en-US" sz="2400" dirty="0"/>
              <a:t>You have five minutes to:</a:t>
            </a:r>
            <a:r>
              <a:rPr lang="en" sz="2400" dirty="0"/>
              <a:t> </a:t>
            </a:r>
            <a:endParaRPr sz="2400" dirty="0"/>
          </a:p>
          <a:p>
            <a:pPr marL="457200" lvl="0" indent="-317500" algn="l" rtl="0">
              <a:spcBef>
                <a:spcPts val="1000"/>
              </a:spcBef>
              <a:spcAft>
                <a:spcPts val="0"/>
              </a:spcAft>
              <a:buSzPts val="1400"/>
              <a:buChar char="●"/>
            </a:pPr>
            <a:r>
              <a:rPr lang="en" sz="2400" dirty="0"/>
              <a:t>review what is already on </a:t>
            </a:r>
            <a:r>
              <a:rPr lang="en-US" sz="2400" dirty="0"/>
              <a:t>the</a:t>
            </a:r>
            <a:r>
              <a:rPr lang="en" sz="2400" dirty="0"/>
              <a:t> list. </a:t>
            </a:r>
            <a:endParaRPr sz="2400" dirty="0"/>
          </a:p>
          <a:p>
            <a:pPr marL="457200" lvl="0" indent="-317500" algn="l" rtl="0">
              <a:spcBef>
                <a:spcPts val="1000"/>
              </a:spcBef>
              <a:spcAft>
                <a:spcPts val="1000"/>
              </a:spcAft>
              <a:buSzPts val="1400"/>
              <a:buChar char="●"/>
            </a:pPr>
            <a:r>
              <a:rPr lang="en-US" sz="2400" dirty="0"/>
              <a:t>add everything</a:t>
            </a:r>
            <a:r>
              <a:rPr lang="en" sz="2400" dirty="0"/>
              <a:t> you can think of. </a:t>
            </a:r>
            <a:endParaRPr sz="2400" dirty="0"/>
          </a:p>
        </p:txBody>
      </p:sp>
      <p:pic>
        <p:nvPicPr>
          <p:cNvPr id="5" name="Google Shape;348;p75">
            <a:extLst>
              <a:ext uri="{FF2B5EF4-FFF2-40B4-BE49-F238E27FC236}">
                <a16:creationId xmlns:a16="http://schemas.microsoft.com/office/drawing/2014/main" id="{8A7DC3DE-3FED-45F7-A020-00572C353381}"/>
              </a:ext>
            </a:extLst>
          </p:cNvPr>
          <p:cNvPicPr preferRelativeResize="0"/>
          <p:nvPr/>
        </p:nvPicPr>
        <p:blipFill>
          <a:blip r:embed="rId3">
            <a:alphaModFix/>
          </a:blip>
          <a:stretch>
            <a:fillRect/>
          </a:stretch>
        </p:blipFill>
        <p:spPr>
          <a:xfrm rot="289230">
            <a:off x="6253075" y="857255"/>
            <a:ext cx="2311875" cy="2997325"/>
          </a:xfrm>
          <a:prstGeom prst="rect">
            <a:avLst/>
          </a:prstGeom>
          <a:noFill/>
          <a:ln>
            <a:noFill/>
          </a:ln>
        </p:spPr>
      </p:pic>
      <p:pic>
        <p:nvPicPr>
          <p:cNvPr id="6" name="Google Shape;347;p75">
            <a:extLst>
              <a:ext uri="{FF2B5EF4-FFF2-40B4-BE49-F238E27FC236}">
                <a16:creationId xmlns:a16="http://schemas.microsoft.com/office/drawing/2014/main" id="{5BD2F1A1-FCFF-4F90-8041-8A7DA3CB7799}"/>
              </a:ext>
            </a:extLst>
          </p:cNvPr>
          <p:cNvPicPr preferRelativeResize="0"/>
          <p:nvPr/>
        </p:nvPicPr>
        <p:blipFill rotWithShape="1">
          <a:blip r:embed="rId4">
            <a:alphaModFix/>
          </a:blip>
          <a:srcRect/>
          <a:stretch/>
        </p:blipFill>
        <p:spPr>
          <a:xfrm>
            <a:off x="3266282" y="4350570"/>
            <a:ext cx="2611434" cy="113681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77"/>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Time Scramble</a:t>
            </a:r>
            <a:endParaRPr/>
          </a:p>
        </p:txBody>
      </p:sp>
      <p:pic>
        <p:nvPicPr>
          <p:cNvPr id="5" name="Google Shape;348;p75">
            <a:extLst>
              <a:ext uri="{FF2B5EF4-FFF2-40B4-BE49-F238E27FC236}">
                <a16:creationId xmlns:a16="http://schemas.microsoft.com/office/drawing/2014/main" id="{4F930768-5AA4-4BB2-9E4D-59E1A698E1F5}"/>
              </a:ext>
            </a:extLst>
          </p:cNvPr>
          <p:cNvPicPr preferRelativeResize="0"/>
          <p:nvPr/>
        </p:nvPicPr>
        <p:blipFill>
          <a:blip r:embed="rId3">
            <a:alphaModFix/>
          </a:blip>
          <a:stretch>
            <a:fillRect/>
          </a:stretch>
        </p:blipFill>
        <p:spPr>
          <a:xfrm rot="289230">
            <a:off x="6253075" y="857255"/>
            <a:ext cx="2311875" cy="2997325"/>
          </a:xfrm>
          <a:prstGeom prst="rect">
            <a:avLst/>
          </a:prstGeom>
          <a:noFill/>
          <a:ln>
            <a:noFill/>
          </a:ln>
        </p:spPr>
      </p:pic>
      <p:sp>
        <p:nvSpPr>
          <p:cNvPr id="8" name="Google Shape;356;p76">
            <a:extLst>
              <a:ext uri="{FF2B5EF4-FFF2-40B4-BE49-F238E27FC236}">
                <a16:creationId xmlns:a16="http://schemas.microsoft.com/office/drawing/2014/main" id="{61D1FD77-F55E-4F2F-A338-D464F1113C33}"/>
              </a:ext>
            </a:extLst>
          </p:cNvPr>
          <p:cNvSpPr txBox="1">
            <a:spLocks/>
          </p:cNvSpPr>
          <p:nvPr/>
        </p:nvSpPr>
        <p:spPr>
          <a:xfrm>
            <a:off x="457200" y="1885950"/>
            <a:ext cx="3947984" cy="2884200"/>
          </a:xfrm>
          <a:prstGeom prst="rect">
            <a:avLst/>
          </a:prstGeom>
          <a:noFill/>
          <a:ln>
            <a:noFill/>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rtl="0">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rtl="0">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rtl="0">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rtl="0">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320039" algn="l" rtl="0">
              <a:lnSpc>
                <a:spcPct val="100000"/>
              </a:lnSpc>
              <a:spcBef>
                <a:spcPts val="360"/>
              </a:spcBef>
              <a:spcAft>
                <a:spcPts val="0"/>
              </a:spcAft>
              <a:buClr>
                <a:schemeClr val="accent5"/>
              </a:buClr>
              <a:buSzPts val="144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320039" algn="l" rtl="0">
              <a:lnSpc>
                <a:spcPct val="100000"/>
              </a:lnSpc>
              <a:spcBef>
                <a:spcPts val="360"/>
              </a:spcBef>
              <a:spcAft>
                <a:spcPts val="0"/>
              </a:spcAft>
              <a:buClr>
                <a:schemeClr val="accent6"/>
              </a:buClr>
              <a:buSzPts val="144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42900" algn="l" rtl="0">
              <a:lnSpc>
                <a:spcPct val="100000"/>
              </a:lnSpc>
              <a:spcBef>
                <a:spcPts val="360"/>
              </a:spcBef>
              <a:spcAft>
                <a:spcPts val="0"/>
              </a:spcAft>
              <a:buClr>
                <a:schemeClr val="dk2"/>
              </a:buClr>
              <a:buSzPts val="18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342900" algn="l" rtl="0">
              <a:lnSpc>
                <a:spcPct val="100000"/>
              </a:lnSpc>
              <a:spcBef>
                <a:spcPts val="360"/>
              </a:spcBef>
              <a:spcAft>
                <a:spcPts val="0"/>
              </a:spcAft>
              <a:buClr>
                <a:schemeClr val="dk2"/>
              </a:buClr>
              <a:buSzPts val="1800"/>
              <a:buFont typeface="Constantia"/>
              <a:buChar char="•"/>
              <a:defRPr sz="1050" b="0" i="0" u="none" strike="noStrike" cap="none">
                <a:solidFill>
                  <a:schemeClr val="dk1"/>
                </a:solidFill>
                <a:latin typeface="Constantia"/>
                <a:ea typeface="Constantia"/>
                <a:cs typeface="Constantia"/>
                <a:sym typeface="Constantia"/>
              </a:defRPr>
            </a:lvl9pPr>
          </a:lstStyle>
          <a:p>
            <a:pPr marL="0" indent="0">
              <a:buFont typeface="Arial"/>
              <a:buNone/>
            </a:pPr>
            <a:r>
              <a:rPr lang="en-US" sz="2400" dirty="0"/>
              <a:t>You have four minutes to: </a:t>
            </a:r>
          </a:p>
          <a:p>
            <a:pPr indent="-317500">
              <a:spcBef>
                <a:spcPts val="1000"/>
              </a:spcBef>
              <a:buSzPts val="1400"/>
              <a:buFont typeface="Arial"/>
              <a:buChar char="●"/>
            </a:pPr>
            <a:r>
              <a:rPr lang="en-US" sz="2400" dirty="0"/>
              <a:t>review what is already on the list. </a:t>
            </a:r>
          </a:p>
          <a:p>
            <a:pPr indent="-317500">
              <a:spcBef>
                <a:spcPts val="1000"/>
              </a:spcBef>
              <a:spcAft>
                <a:spcPts val="1000"/>
              </a:spcAft>
              <a:buSzPts val="1400"/>
              <a:buFont typeface="Arial"/>
              <a:buChar char="●"/>
            </a:pPr>
            <a:r>
              <a:rPr lang="en-US" sz="2400" dirty="0"/>
              <a:t>add everything you can think of. </a:t>
            </a:r>
          </a:p>
        </p:txBody>
      </p:sp>
      <p:pic>
        <p:nvPicPr>
          <p:cNvPr id="9" name="Google Shape;347;p75">
            <a:extLst>
              <a:ext uri="{FF2B5EF4-FFF2-40B4-BE49-F238E27FC236}">
                <a16:creationId xmlns:a16="http://schemas.microsoft.com/office/drawing/2014/main" id="{FFA39670-CBAD-4777-B8B3-4112993BC6D9}"/>
              </a:ext>
            </a:extLst>
          </p:cNvPr>
          <p:cNvPicPr preferRelativeResize="0"/>
          <p:nvPr/>
        </p:nvPicPr>
        <p:blipFill rotWithShape="1">
          <a:blip r:embed="rId4">
            <a:alphaModFix/>
          </a:blip>
          <a:srcRect/>
          <a:stretch/>
        </p:blipFill>
        <p:spPr>
          <a:xfrm>
            <a:off x="3266282" y="4350570"/>
            <a:ext cx="2611434" cy="113681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78"/>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Time Scramble</a:t>
            </a:r>
            <a:endParaRPr/>
          </a:p>
        </p:txBody>
      </p:sp>
      <p:pic>
        <p:nvPicPr>
          <p:cNvPr id="5" name="Google Shape;348;p75">
            <a:extLst>
              <a:ext uri="{FF2B5EF4-FFF2-40B4-BE49-F238E27FC236}">
                <a16:creationId xmlns:a16="http://schemas.microsoft.com/office/drawing/2014/main" id="{098A1D56-1AA8-479C-BF92-E0EDED58F2FE}"/>
              </a:ext>
            </a:extLst>
          </p:cNvPr>
          <p:cNvPicPr preferRelativeResize="0"/>
          <p:nvPr/>
        </p:nvPicPr>
        <p:blipFill>
          <a:blip r:embed="rId3">
            <a:alphaModFix/>
          </a:blip>
          <a:stretch>
            <a:fillRect/>
          </a:stretch>
        </p:blipFill>
        <p:spPr>
          <a:xfrm rot="289230">
            <a:off x="6253075" y="857255"/>
            <a:ext cx="2311875" cy="2997325"/>
          </a:xfrm>
          <a:prstGeom prst="rect">
            <a:avLst/>
          </a:prstGeom>
          <a:noFill/>
          <a:ln>
            <a:noFill/>
          </a:ln>
        </p:spPr>
      </p:pic>
      <p:sp>
        <p:nvSpPr>
          <p:cNvPr id="8" name="Google Shape;356;p76">
            <a:extLst>
              <a:ext uri="{FF2B5EF4-FFF2-40B4-BE49-F238E27FC236}">
                <a16:creationId xmlns:a16="http://schemas.microsoft.com/office/drawing/2014/main" id="{5A4CD9F4-5941-4CF9-891D-26BA62E5F853}"/>
              </a:ext>
            </a:extLst>
          </p:cNvPr>
          <p:cNvSpPr txBox="1">
            <a:spLocks/>
          </p:cNvSpPr>
          <p:nvPr/>
        </p:nvSpPr>
        <p:spPr>
          <a:xfrm>
            <a:off x="457200" y="1885950"/>
            <a:ext cx="3947984" cy="2884200"/>
          </a:xfrm>
          <a:prstGeom prst="rect">
            <a:avLst/>
          </a:prstGeom>
          <a:noFill/>
          <a:ln>
            <a:noFill/>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rtl="0">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rtl="0">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rtl="0">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rtl="0">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320039" algn="l" rtl="0">
              <a:lnSpc>
                <a:spcPct val="100000"/>
              </a:lnSpc>
              <a:spcBef>
                <a:spcPts val="360"/>
              </a:spcBef>
              <a:spcAft>
                <a:spcPts val="0"/>
              </a:spcAft>
              <a:buClr>
                <a:schemeClr val="accent5"/>
              </a:buClr>
              <a:buSzPts val="144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320039" algn="l" rtl="0">
              <a:lnSpc>
                <a:spcPct val="100000"/>
              </a:lnSpc>
              <a:spcBef>
                <a:spcPts val="360"/>
              </a:spcBef>
              <a:spcAft>
                <a:spcPts val="0"/>
              </a:spcAft>
              <a:buClr>
                <a:schemeClr val="accent6"/>
              </a:buClr>
              <a:buSzPts val="144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42900" algn="l" rtl="0">
              <a:lnSpc>
                <a:spcPct val="100000"/>
              </a:lnSpc>
              <a:spcBef>
                <a:spcPts val="360"/>
              </a:spcBef>
              <a:spcAft>
                <a:spcPts val="0"/>
              </a:spcAft>
              <a:buClr>
                <a:schemeClr val="dk2"/>
              </a:buClr>
              <a:buSzPts val="18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342900" algn="l" rtl="0">
              <a:lnSpc>
                <a:spcPct val="100000"/>
              </a:lnSpc>
              <a:spcBef>
                <a:spcPts val="360"/>
              </a:spcBef>
              <a:spcAft>
                <a:spcPts val="0"/>
              </a:spcAft>
              <a:buClr>
                <a:schemeClr val="dk2"/>
              </a:buClr>
              <a:buSzPts val="1800"/>
              <a:buFont typeface="Constantia"/>
              <a:buChar char="•"/>
              <a:defRPr sz="1050" b="0" i="0" u="none" strike="noStrike" cap="none">
                <a:solidFill>
                  <a:schemeClr val="dk1"/>
                </a:solidFill>
                <a:latin typeface="Constantia"/>
                <a:ea typeface="Constantia"/>
                <a:cs typeface="Constantia"/>
                <a:sym typeface="Constantia"/>
              </a:defRPr>
            </a:lvl9pPr>
          </a:lstStyle>
          <a:p>
            <a:pPr marL="0" indent="0">
              <a:buFont typeface="Arial"/>
              <a:buNone/>
            </a:pPr>
            <a:r>
              <a:rPr lang="en-US" sz="2400" dirty="0"/>
              <a:t>You have three minutes to: </a:t>
            </a:r>
          </a:p>
          <a:p>
            <a:pPr indent="-317500">
              <a:spcBef>
                <a:spcPts val="1000"/>
              </a:spcBef>
              <a:buSzPts val="1400"/>
              <a:buFont typeface="Arial"/>
              <a:buChar char="●"/>
            </a:pPr>
            <a:r>
              <a:rPr lang="en-US" sz="2400" dirty="0"/>
              <a:t>review what is already on the list. </a:t>
            </a:r>
          </a:p>
          <a:p>
            <a:pPr indent="-317500">
              <a:spcBef>
                <a:spcPts val="1000"/>
              </a:spcBef>
              <a:spcAft>
                <a:spcPts val="1000"/>
              </a:spcAft>
              <a:buSzPts val="1400"/>
              <a:buFont typeface="Arial"/>
              <a:buChar char="●"/>
            </a:pPr>
            <a:r>
              <a:rPr lang="en-US" sz="2400" dirty="0"/>
              <a:t>add everything you can think of. </a:t>
            </a:r>
          </a:p>
        </p:txBody>
      </p:sp>
      <p:pic>
        <p:nvPicPr>
          <p:cNvPr id="9" name="Google Shape;347;p75">
            <a:extLst>
              <a:ext uri="{FF2B5EF4-FFF2-40B4-BE49-F238E27FC236}">
                <a16:creationId xmlns:a16="http://schemas.microsoft.com/office/drawing/2014/main" id="{63E3E7B8-8654-4B9C-ACD1-294B4650ADB8}"/>
              </a:ext>
            </a:extLst>
          </p:cNvPr>
          <p:cNvPicPr preferRelativeResize="0"/>
          <p:nvPr/>
        </p:nvPicPr>
        <p:blipFill rotWithShape="1">
          <a:blip r:embed="rId4">
            <a:alphaModFix/>
          </a:blip>
          <a:srcRect/>
          <a:stretch/>
        </p:blipFill>
        <p:spPr>
          <a:xfrm>
            <a:off x="3266282" y="4350570"/>
            <a:ext cx="2611434" cy="113681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79"/>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Time Scramble</a:t>
            </a:r>
            <a:endParaRPr/>
          </a:p>
        </p:txBody>
      </p:sp>
      <p:pic>
        <p:nvPicPr>
          <p:cNvPr id="5" name="Google Shape;348;p75">
            <a:extLst>
              <a:ext uri="{FF2B5EF4-FFF2-40B4-BE49-F238E27FC236}">
                <a16:creationId xmlns:a16="http://schemas.microsoft.com/office/drawing/2014/main" id="{D024C541-4B2D-4C0F-A9CF-017924A26370}"/>
              </a:ext>
            </a:extLst>
          </p:cNvPr>
          <p:cNvPicPr preferRelativeResize="0"/>
          <p:nvPr/>
        </p:nvPicPr>
        <p:blipFill>
          <a:blip r:embed="rId3">
            <a:alphaModFix/>
          </a:blip>
          <a:stretch>
            <a:fillRect/>
          </a:stretch>
        </p:blipFill>
        <p:spPr>
          <a:xfrm rot="289230">
            <a:off x="6253075" y="857255"/>
            <a:ext cx="2311875" cy="2997325"/>
          </a:xfrm>
          <a:prstGeom prst="rect">
            <a:avLst/>
          </a:prstGeom>
          <a:noFill/>
          <a:ln>
            <a:noFill/>
          </a:ln>
        </p:spPr>
      </p:pic>
      <p:sp>
        <p:nvSpPr>
          <p:cNvPr id="8" name="Google Shape;356;p76">
            <a:extLst>
              <a:ext uri="{FF2B5EF4-FFF2-40B4-BE49-F238E27FC236}">
                <a16:creationId xmlns:a16="http://schemas.microsoft.com/office/drawing/2014/main" id="{B88B4C47-140A-4D6F-AA19-8E3D377A36BB}"/>
              </a:ext>
            </a:extLst>
          </p:cNvPr>
          <p:cNvSpPr txBox="1">
            <a:spLocks/>
          </p:cNvSpPr>
          <p:nvPr/>
        </p:nvSpPr>
        <p:spPr>
          <a:xfrm>
            <a:off x="457200" y="1885950"/>
            <a:ext cx="3947984" cy="2884200"/>
          </a:xfrm>
          <a:prstGeom prst="rect">
            <a:avLst/>
          </a:prstGeom>
          <a:noFill/>
          <a:ln>
            <a:noFill/>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rtl="0">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rtl="0">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rtl="0">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rtl="0">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320039" algn="l" rtl="0">
              <a:lnSpc>
                <a:spcPct val="100000"/>
              </a:lnSpc>
              <a:spcBef>
                <a:spcPts val="360"/>
              </a:spcBef>
              <a:spcAft>
                <a:spcPts val="0"/>
              </a:spcAft>
              <a:buClr>
                <a:schemeClr val="accent5"/>
              </a:buClr>
              <a:buSzPts val="144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320039" algn="l" rtl="0">
              <a:lnSpc>
                <a:spcPct val="100000"/>
              </a:lnSpc>
              <a:spcBef>
                <a:spcPts val="360"/>
              </a:spcBef>
              <a:spcAft>
                <a:spcPts val="0"/>
              </a:spcAft>
              <a:buClr>
                <a:schemeClr val="accent6"/>
              </a:buClr>
              <a:buSzPts val="144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42900" algn="l" rtl="0">
              <a:lnSpc>
                <a:spcPct val="100000"/>
              </a:lnSpc>
              <a:spcBef>
                <a:spcPts val="360"/>
              </a:spcBef>
              <a:spcAft>
                <a:spcPts val="0"/>
              </a:spcAft>
              <a:buClr>
                <a:schemeClr val="dk2"/>
              </a:buClr>
              <a:buSzPts val="18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342900" algn="l" rtl="0">
              <a:lnSpc>
                <a:spcPct val="100000"/>
              </a:lnSpc>
              <a:spcBef>
                <a:spcPts val="360"/>
              </a:spcBef>
              <a:spcAft>
                <a:spcPts val="0"/>
              </a:spcAft>
              <a:buClr>
                <a:schemeClr val="dk2"/>
              </a:buClr>
              <a:buSzPts val="1800"/>
              <a:buFont typeface="Constantia"/>
              <a:buChar char="•"/>
              <a:defRPr sz="1050" b="0" i="0" u="none" strike="noStrike" cap="none">
                <a:solidFill>
                  <a:schemeClr val="dk1"/>
                </a:solidFill>
                <a:latin typeface="Constantia"/>
                <a:ea typeface="Constantia"/>
                <a:cs typeface="Constantia"/>
                <a:sym typeface="Constantia"/>
              </a:defRPr>
            </a:lvl9pPr>
          </a:lstStyle>
          <a:p>
            <a:pPr marL="0" indent="0">
              <a:buFont typeface="Arial"/>
              <a:buNone/>
            </a:pPr>
            <a:r>
              <a:rPr lang="en-US" sz="2400" dirty="0"/>
              <a:t>You have two minutes to: </a:t>
            </a:r>
          </a:p>
          <a:p>
            <a:pPr indent="-317500">
              <a:spcBef>
                <a:spcPts val="1000"/>
              </a:spcBef>
              <a:buSzPts val="1400"/>
              <a:buFont typeface="Arial"/>
              <a:buChar char="●"/>
            </a:pPr>
            <a:r>
              <a:rPr lang="en-US" sz="2400" dirty="0"/>
              <a:t>review what is already on the list. </a:t>
            </a:r>
          </a:p>
          <a:p>
            <a:pPr indent="-317500">
              <a:spcBef>
                <a:spcPts val="1000"/>
              </a:spcBef>
              <a:spcAft>
                <a:spcPts val="1000"/>
              </a:spcAft>
              <a:buSzPts val="1400"/>
              <a:buFont typeface="Arial"/>
              <a:buChar char="●"/>
            </a:pPr>
            <a:r>
              <a:rPr lang="en-US" sz="2400" dirty="0"/>
              <a:t>add everything you can think of. </a:t>
            </a:r>
          </a:p>
        </p:txBody>
      </p:sp>
      <p:pic>
        <p:nvPicPr>
          <p:cNvPr id="9" name="Google Shape;347;p75">
            <a:extLst>
              <a:ext uri="{FF2B5EF4-FFF2-40B4-BE49-F238E27FC236}">
                <a16:creationId xmlns:a16="http://schemas.microsoft.com/office/drawing/2014/main" id="{81498B23-53AB-413D-B71C-805E1A687664}"/>
              </a:ext>
            </a:extLst>
          </p:cNvPr>
          <p:cNvPicPr preferRelativeResize="0"/>
          <p:nvPr/>
        </p:nvPicPr>
        <p:blipFill rotWithShape="1">
          <a:blip r:embed="rId4">
            <a:alphaModFix/>
          </a:blip>
          <a:srcRect/>
          <a:stretch/>
        </p:blipFill>
        <p:spPr>
          <a:xfrm>
            <a:off x="3266282" y="4350570"/>
            <a:ext cx="2611434" cy="113681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8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Time Scramble</a:t>
            </a:r>
            <a:endParaRPr/>
          </a:p>
        </p:txBody>
      </p:sp>
      <p:pic>
        <p:nvPicPr>
          <p:cNvPr id="5" name="Google Shape;348;p75">
            <a:extLst>
              <a:ext uri="{FF2B5EF4-FFF2-40B4-BE49-F238E27FC236}">
                <a16:creationId xmlns:a16="http://schemas.microsoft.com/office/drawing/2014/main" id="{2CAF0339-11D8-48E6-A496-A5E26A2CCA0E}"/>
              </a:ext>
            </a:extLst>
          </p:cNvPr>
          <p:cNvPicPr preferRelativeResize="0"/>
          <p:nvPr/>
        </p:nvPicPr>
        <p:blipFill>
          <a:blip r:embed="rId3">
            <a:alphaModFix/>
          </a:blip>
          <a:stretch>
            <a:fillRect/>
          </a:stretch>
        </p:blipFill>
        <p:spPr>
          <a:xfrm rot="289230">
            <a:off x="6253075" y="857255"/>
            <a:ext cx="2311875" cy="2997325"/>
          </a:xfrm>
          <a:prstGeom prst="rect">
            <a:avLst/>
          </a:prstGeom>
          <a:noFill/>
          <a:ln>
            <a:noFill/>
          </a:ln>
        </p:spPr>
      </p:pic>
      <p:sp>
        <p:nvSpPr>
          <p:cNvPr id="8" name="Google Shape;356;p76">
            <a:extLst>
              <a:ext uri="{FF2B5EF4-FFF2-40B4-BE49-F238E27FC236}">
                <a16:creationId xmlns:a16="http://schemas.microsoft.com/office/drawing/2014/main" id="{A95802D6-4A5E-4F98-B1C5-CC6F677381E2}"/>
              </a:ext>
            </a:extLst>
          </p:cNvPr>
          <p:cNvSpPr txBox="1">
            <a:spLocks/>
          </p:cNvSpPr>
          <p:nvPr/>
        </p:nvSpPr>
        <p:spPr>
          <a:xfrm>
            <a:off x="457200" y="1885950"/>
            <a:ext cx="3947984" cy="2884200"/>
          </a:xfrm>
          <a:prstGeom prst="rect">
            <a:avLst/>
          </a:prstGeom>
          <a:noFill/>
          <a:ln>
            <a:noFill/>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rtl="0">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rtl="0">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rtl="0">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rtl="0">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320039" algn="l" rtl="0">
              <a:lnSpc>
                <a:spcPct val="100000"/>
              </a:lnSpc>
              <a:spcBef>
                <a:spcPts val="360"/>
              </a:spcBef>
              <a:spcAft>
                <a:spcPts val="0"/>
              </a:spcAft>
              <a:buClr>
                <a:schemeClr val="accent5"/>
              </a:buClr>
              <a:buSzPts val="144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320039" algn="l" rtl="0">
              <a:lnSpc>
                <a:spcPct val="100000"/>
              </a:lnSpc>
              <a:spcBef>
                <a:spcPts val="360"/>
              </a:spcBef>
              <a:spcAft>
                <a:spcPts val="0"/>
              </a:spcAft>
              <a:buClr>
                <a:schemeClr val="accent6"/>
              </a:buClr>
              <a:buSzPts val="144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42900" algn="l" rtl="0">
              <a:lnSpc>
                <a:spcPct val="100000"/>
              </a:lnSpc>
              <a:spcBef>
                <a:spcPts val="360"/>
              </a:spcBef>
              <a:spcAft>
                <a:spcPts val="0"/>
              </a:spcAft>
              <a:buClr>
                <a:schemeClr val="dk2"/>
              </a:buClr>
              <a:buSzPts val="18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342900" algn="l" rtl="0">
              <a:lnSpc>
                <a:spcPct val="100000"/>
              </a:lnSpc>
              <a:spcBef>
                <a:spcPts val="360"/>
              </a:spcBef>
              <a:spcAft>
                <a:spcPts val="0"/>
              </a:spcAft>
              <a:buClr>
                <a:schemeClr val="dk2"/>
              </a:buClr>
              <a:buSzPts val="1800"/>
              <a:buFont typeface="Constantia"/>
              <a:buChar char="•"/>
              <a:defRPr sz="1050" b="0" i="0" u="none" strike="noStrike" cap="none">
                <a:solidFill>
                  <a:schemeClr val="dk1"/>
                </a:solidFill>
                <a:latin typeface="Constantia"/>
                <a:ea typeface="Constantia"/>
                <a:cs typeface="Constantia"/>
                <a:sym typeface="Constantia"/>
              </a:defRPr>
            </a:lvl9pPr>
          </a:lstStyle>
          <a:p>
            <a:pPr marL="0" indent="0">
              <a:buFont typeface="Arial"/>
              <a:buNone/>
            </a:pPr>
            <a:r>
              <a:rPr lang="en-US" sz="2400" dirty="0"/>
              <a:t>You have one minute to: </a:t>
            </a:r>
          </a:p>
          <a:p>
            <a:pPr indent="-317500">
              <a:spcBef>
                <a:spcPts val="1000"/>
              </a:spcBef>
              <a:buSzPts val="1400"/>
              <a:buFont typeface="Arial"/>
              <a:buChar char="●"/>
            </a:pPr>
            <a:r>
              <a:rPr lang="en-US" sz="2400" dirty="0"/>
              <a:t>review what is already on the list. </a:t>
            </a:r>
          </a:p>
          <a:p>
            <a:pPr indent="-317500">
              <a:spcBef>
                <a:spcPts val="1000"/>
              </a:spcBef>
              <a:spcAft>
                <a:spcPts val="1000"/>
              </a:spcAft>
              <a:buSzPts val="1400"/>
              <a:buFont typeface="Arial"/>
              <a:buChar char="●"/>
            </a:pPr>
            <a:r>
              <a:rPr lang="en-US" sz="2400" dirty="0"/>
              <a:t>add everything you can think of. </a:t>
            </a:r>
          </a:p>
        </p:txBody>
      </p:sp>
      <p:pic>
        <p:nvPicPr>
          <p:cNvPr id="9" name="Google Shape;347;p75">
            <a:extLst>
              <a:ext uri="{FF2B5EF4-FFF2-40B4-BE49-F238E27FC236}">
                <a16:creationId xmlns:a16="http://schemas.microsoft.com/office/drawing/2014/main" id="{8E846579-ABE3-4F72-9005-71FC7A806F64}"/>
              </a:ext>
            </a:extLst>
          </p:cNvPr>
          <p:cNvPicPr preferRelativeResize="0"/>
          <p:nvPr/>
        </p:nvPicPr>
        <p:blipFill rotWithShape="1">
          <a:blip r:embed="rId4">
            <a:alphaModFix/>
          </a:blip>
          <a:srcRect/>
          <a:stretch/>
        </p:blipFill>
        <p:spPr>
          <a:xfrm>
            <a:off x="3266282" y="4350570"/>
            <a:ext cx="2611434" cy="113681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81"/>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Time Scramble </a:t>
            </a:r>
            <a:endParaRPr/>
          </a:p>
        </p:txBody>
      </p:sp>
      <p:sp>
        <p:nvSpPr>
          <p:cNvPr id="391" name="Google Shape;391;p81"/>
          <p:cNvSpPr txBox="1">
            <a:spLocks noGrp="1"/>
          </p:cNvSpPr>
          <p:nvPr>
            <p:ph type="body" idx="3"/>
          </p:nvPr>
        </p:nvSpPr>
        <p:spPr>
          <a:xfrm>
            <a:off x="457200" y="2051221"/>
            <a:ext cx="4164227" cy="2718903"/>
          </a:xfrm>
          <a:prstGeom prst="rect">
            <a:avLst/>
          </a:prstGeom>
        </p:spPr>
        <p:txBody>
          <a:bodyPr spcFirstLastPara="1" wrap="square" lIns="91425" tIns="0" rIns="91425" bIns="45700" anchor="t" anchorCtr="0">
            <a:noAutofit/>
          </a:bodyPr>
          <a:lstStyle/>
          <a:p>
            <a:pPr marL="457200" lvl="0" indent="-317500" algn="l" rtl="0">
              <a:spcBef>
                <a:spcPts val="360"/>
              </a:spcBef>
              <a:spcAft>
                <a:spcPts val="0"/>
              </a:spcAft>
              <a:buSzPts val="1400"/>
              <a:buChar char="●"/>
            </a:pPr>
            <a:r>
              <a:rPr lang="en" sz="2400" dirty="0"/>
              <a:t>Take a look at your completed list. </a:t>
            </a:r>
            <a:endParaRPr sz="2400" dirty="0"/>
          </a:p>
          <a:p>
            <a:pPr marL="457200" lvl="0" indent="-317500" algn="l" rtl="0">
              <a:spcBef>
                <a:spcPts val="1000"/>
              </a:spcBef>
              <a:spcAft>
                <a:spcPts val="0"/>
              </a:spcAft>
              <a:buSzPts val="1400"/>
              <a:buChar char="●"/>
            </a:pPr>
            <a:r>
              <a:rPr lang="en" sz="2400" dirty="0"/>
              <a:t>Do any activities stand out to you? </a:t>
            </a:r>
            <a:endParaRPr sz="2400" dirty="0"/>
          </a:p>
          <a:p>
            <a:pPr marL="457200" lvl="0" indent="-317500" algn="l" rtl="0">
              <a:spcBef>
                <a:spcPts val="1000"/>
              </a:spcBef>
              <a:spcAft>
                <a:spcPts val="1000"/>
              </a:spcAft>
              <a:buSzPts val="1400"/>
              <a:buChar char="●"/>
            </a:pPr>
            <a:r>
              <a:rPr lang="en" sz="2400" dirty="0"/>
              <a:t>Share out! </a:t>
            </a:r>
            <a:endParaRPr sz="2400" dirty="0"/>
          </a:p>
        </p:txBody>
      </p:sp>
      <p:pic>
        <p:nvPicPr>
          <p:cNvPr id="5" name="Google Shape;348;p75">
            <a:extLst>
              <a:ext uri="{FF2B5EF4-FFF2-40B4-BE49-F238E27FC236}">
                <a16:creationId xmlns:a16="http://schemas.microsoft.com/office/drawing/2014/main" id="{D565DD57-DD56-4D1F-81E3-03E63E538CA9}"/>
              </a:ext>
            </a:extLst>
          </p:cNvPr>
          <p:cNvPicPr preferRelativeResize="0"/>
          <p:nvPr/>
        </p:nvPicPr>
        <p:blipFill>
          <a:blip r:embed="rId3">
            <a:alphaModFix/>
          </a:blip>
          <a:stretch>
            <a:fillRect/>
          </a:stretch>
        </p:blipFill>
        <p:spPr>
          <a:xfrm rot="289230">
            <a:off x="6253075" y="857255"/>
            <a:ext cx="2311875" cy="2997325"/>
          </a:xfrm>
          <a:prstGeom prst="rect">
            <a:avLst/>
          </a:prstGeom>
          <a:noFill/>
          <a:ln>
            <a:noFill/>
          </a:ln>
        </p:spPr>
      </p:pic>
      <p:pic>
        <p:nvPicPr>
          <p:cNvPr id="6" name="Google Shape;347;p75">
            <a:extLst>
              <a:ext uri="{FF2B5EF4-FFF2-40B4-BE49-F238E27FC236}">
                <a16:creationId xmlns:a16="http://schemas.microsoft.com/office/drawing/2014/main" id="{6C90CB2F-5C72-4E9C-A184-5C849D32C625}"/>
              </a:ext>
            </a:extLst>
          </p:cNvPr>
          <p:cNvPicPr preferRelativeResize="0"/>
          <p:nvPr/>
        </p:nvPicPr>
        <p:blipFill rotWithShape="1">
          <a:blip r:embed="rId4">
            <a:alphaModFix/>
          </a:blip>
          <a:srcRect/>
          <a:stretch/>
        </p:blipFill>
        <p:spPr>
          <a:xfrm>
            <a:off x="3266282" y="4350570"/>
            <a:ext cx="2611434" cy="113681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8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a:t>Presentation</a:t>
            </a:r>
            <a:endParaRPr/>
          </a:p>
        </p:txBody>
      </p:sp>
      <p:sp>
        <p:nvSpPr>
          <p:cNvPr id="398" name="Google Shape;398;p82"/>
          <p:cNvSpPr txBox="1">
            <a:spLocks noGrp="1"/>
          </p:cNvSpPr>
          <p:nvPr>
            <p:ph type="body" idx="2"/>
          </p:nvPr>
        </p:nvSpPr>
        <p:spPr>
          <a:xfrm>
            <a:off x="413050" y="1452675"/>
            <a:ext cx="7612664" cy="2519700"/>
          </a:xfrm>
          <a:prstGeom prst="rect">
            <a:avLst/>
          </a:prstGeom>
          <a:noFill/>
          <a:ln>
            <a:noFill/>
          </a:ln>
        </p:spPr>
        <p:txBody>
          <a:bodyPr spcFirstLastPara="1" wrap="square" lIns="45700" tIns="0" rIns="45700" bIns="0" anchor="t" anchorCtr="0">
            <a:noAutofit/>
          </a:bodyPr>
          <a:lstStyle/>
          <a:p>
            <a:pPr marL="0" lvl="0" indent="0" algn="l" rtl="0">
              <a:spcBef>
                <a:spcPts val="0"/>
              </a:spcBef>
              <a:spcAft>
                <a:spcPts val="0"/>
              </a:spcAft>
              <a:buNone/>
            </a:pPr>
            <a:r>
              <a:rPr lang="en" dirty="0"/>
              <a:t>In your groups, create a short presentation that includes: </a:t>
            </a:r>
            <a:endParaRPr dirty="0"/>
          </a:p>
          <a:p>
            <a:pPr marL="457200" lvl="0" indent="-381000" algn="l" rtl="0">
              <a:spcBef>
                <a:spcPts val="1000"/>
              </a:spcBef>
              <a:spcAft>
                <a:spcPts val="0"/>
              </a:spcAft>
              <a:buSzPts val="2400"/>
              <a:buFont typeface="Arial" panose="020B0604020202020204" pitchFamily="34" charset="0"/>
              <a:buChar char="•"/>
            </a:pPr>
            <a:r>
              <a:rPr lang="en" b="0" dirty="0">
                <a:solidFill>
                  <a:schemeClr val="tx1"/>
                </a:solidFill>
              </a:rPr>
              <a:t>Your choice </a:t>
            </a:r>
            <a:r>
              <a:rPr lang="en-US" b="0" dirty="0">
                <a:solidFill>
                  <a:schemeClr val="tx1"/>
                </a:solidFill>
              </a:rPr>
              <a:t>of technology resource</a:t>
            </a:r>
            <a:r>
              <a:rPr lang="en" b="0" dirty="0">
                <a:solidFill>
                  <a:schemeClr val="tx1"/>
                </a:solidFill>
              </a:rPr>
              <a:t>.</a:t>
            </a:r>
            <a:endParaRPr b="0" dirty="0">
              <a:solidFill>
                <a:schemeClr val="tx1"/>
              </a:solidFill>
            </a:endParaRPr>
          </a:p>
          <a:p>
            <a:pPr marL="457200" lvl="0" indent="-381000" algn="l" rtl="0">
              <a:spcBef>
                <a:spcPts val="1000"/>
              </a:spcBef>
              <a:spcAft>
                <a:spcPts val="0"/>
              </a:spcAft>
              <a:buSzPts val="2400"/>
              <a:buFont typeface="Arial" panose="020B0604020202020204" pitchFamily="34" charset="0"/>
              <a:buChar char="•"/>
            </a:pPr>
            <a:r>
              <a:rPr lang="en" b="0" dirty="0">
                <a:solidFill>
                  <a:schemeClr val="tx1"/>
                </a:solidFill>
              </a:rPr>
              <a:t>A brief description of your technology resource.</a:t>
            </a:r>
            <a:endParaRPr b="0" dirty="0">
              <a:solidFill>
                <a:schemeClr val="tx1"/>
              </a:solidFill>
            </a:endParaRPr>
          </a:p>
          <a:p>
            <a:pPr marL="457200" lvl="0" indent="-381000" algn="l" rtl="0">
              <a:spcBef>
                <a:spcPts val="1000"/>
              </a:spcBef>
              <a:spcAft>
                <a:spcPts val="0"/>
              </a:spcAft>
              <a:buSzPts val="2400"/>
              <a:buFont typeface="Arial" panose="020B0604020202020204" pitchFamily="34" charset="0"/>
              <a:buChar char="•"/>
            </a:pPr>
            <a:r>
              <a:rPr lang="en" b="0" dirty="0">
                <a:solidFill>
                  <a:schemeClr val="tx1"/>
                </a:solidFill>
              </a:rPr>
              <a:t>How you </a:t>
            </a:r>
            <a:r>
              <a:rPr lang="en-US" b="0" dirty="0">
                <a:solidFill>
                  <a:schemeClr val="tx1"/>
                </a:solidFill>
              </a:rPr>
              <a:t>would </a:t>
            </a:r>
            <a:r>
              <a:rPr lang="en" b="0" dirty="0">
                <a:solidFill>
                  <a:schemeClr val="tx1"/>
                </a:solidFill>
              </a:rPr>
              <a:t>use </a:t>
            </a:r>
            <a:r>
              <a:rPr lang="en-US" b="0" dirty="0">
                <a:solidFill>
                  <a:schemeClr val="tx1"/>
                </a:solidFill>
              </a:rPr>
              <a:t>this application</a:t>
            </a:r>
            <a:r>
              <a:rPr lang="en" b="0" dirty="0">
                <a:solidFill>
                  <a:schemeClr val="tx1"/>
                </a:solidFill>
              </a:rPr>
              <a:t> in </a:t>
            </a:r>
            <a:r>
              <a:rPr lang="en-US" b="0" dirty="0">
                <a:solidFill>
                  <a:schemeClr val="tx1"/>
                </a:solidFill>
              </a:rPr>
              <a:t>your</a:t>
            </a:r>
            <a:r>
              <a:rPr lang="en" b="0" dirty="0">
                <a:solidFill>
                  <a:schemeClr val="tx1"/>
                </a:solidFill>
              </a:rPr>
              <a:t> classroom? </a:t>
            </a:r>
            <a:endParaRPr b="0" dirty="0">
              <a:solidFill>
                <a:schemeClr val="tx1"/>
              </a:solidFill>
            </a:endParaRPr>
          </a:p>
          <a:p>
            <a:pPr marL="0" lvl="0" indent="0" algn="l" rtl="0">
              <a:spcBef>
                <a:spcPts val="1000"/>
              </a:spcBef>
              <a:spcAft>
                <a:spcPts val="1000"/>
              </a:spcAft>
              <a:buSzPts val="2400"/>
              <a:buNone/>
            </a:pPr>
            <a:endParaRPr dirty="0"/>
          </a:p>
        </p:txBody>
      </p:sp>
      <p:pic>
        <p:nvPicPr>
          <p:cNvPr id="399" name="Google Shape;399;p82"/>
          <p:cNvPicPr preferRelativeResize="0"/>
          <p:nvPr/>
        </p:nvPicPr>
        <p:blipFill rotWithShape="1">
          <a:blip r:embed="rId3">
            <a:alphaModFix/>
          </a:blip>
          <a:srcRect/>
          <a:stretch/>
        </p:blipFill>
        <p:spPr>
          <a:xfrm>
            <a:off x="3266282" y="4350570"/>
            <a:ext cx="2611434" cy="11368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83"/>
          <p:cNvPicPr preferRelativeResize="0">
            <a:picLocks noGrp="1"/>
          </p:cNvPicPr>
          <p:nvPr>
            <p:ph type="body" idx="4294967295"/>
          </p:nvPr>
        </p:nvPicPr>
        <p:blipFill rotWithShape="1">
          <a:blip r:embed="rId3">
            <a:alphaModFix/>
          </a:blip>
          <a:srcRect/>
          <a:stretch/>
        </p:blipFill>
        <p:spPr>
          <a:xfrm>
            <a:off x="792164"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57"/>
          <p:cNvSpPr txBox="1">
            <a:spLocks noGrp="1"/>
          </p:cNvSpPr>
          <p:nvPr>
            <p:ph type="ctrTitle"/>
          </p:nvPr>
        </p:nvSpPr>
        <p:spPr>
          <a:xfrm>
            <a:off x="534900" y="390500"/>
            <a:ext cx="8419800" cy="8727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r>
              <a:rPr lang="en" sz="4900" dirty="0"/>
              <a:t>GEAR UP for the FUTURE Goals</a:t>
            </a:r>
            <a:endParaRPr sz="4900" dirty="0"/>
          </a:p>
        </p:txBody>
      </p:sp>
      <p:sp>
        <p:nvSpPr>
          <p:cNvPr id="227" name="Google Shape;227;p57"/>
          <p:cNvSpPr txBox="1">
            <a:spLocks noGrp="1"/>
          </p:cNvSpPr>
          <p:nvPr>
            <p:ph type="subTitle" idx="1"/>
          </p:nvPr>
        </p:nvSpPr>
        <p:spPr>
          <a:xfrm>
            <a:off x="533400" y="1394697"/>
            <a:ext cx="7854600" cy="3414000"/>
          </a:xfrm>
          <a:prstGeom prst="rect">
            <a:avLst/>
          </a:prstGeom>
          <a:noFill/>
          <a:ln>
            <a:noFill/>
          </a:ln>
        </p:spPr>
        <p:txBody>
          <a:bodyPr spcFirstLastPara="1" wrap="square" lIns="0" tIns="45700" rIns="18275" bIns="45700" anchor="ctr" anchorCtr="0">
            <a:noAutofit/>
          </a:bodyPr>
          <a:lstStyle/>
          <a:p>
            <a:pPr marL="457200" marR="0" lvl="0" indent="-381000" algn="l" rtl="0">
              <a:lnSpc>
                <a:spcPct val="115000"/>
              </a:lnSpc>
              <a:spcBef>
                <a:spcPts val="0"/>
              </a:spcBef>
              <a:spcAft>
                <a:spcPts val="0"/>
              </a:spcAft>
              <a:buClr>
                <a:srgbClr val="FFFFFF"/>
              </a:buClr>
              <a:buSzPts val="2400"/>
              <a:buFont typeface="Roboto"/>
              <a:buAutoNum type="arabicPeriod"/>
            </a:pPr>
            <a:r>
              <a:rPr lang="en" sz="2400" dirty="0">
                <a:solidFill>
                  <a:srgbClr val="FFFFFF"/>
                </a:solidFill>
                <a:latin typeface="Calibri" panose="020F0502020204030204" pitchFamily="34" charset="0"/>
                <a:ea typeface="Roboto"/>
                <a:cs typeface="Calibri" panose="020F0502020204030204" pitchFamily="34" charset="0"/>
                <a:sym typeface="Roboto"/>
              </a:rPr>
              <a:t>Increase cohort academic performance and preparation for </a:t>
            </a:r>
            <a:r>
              <a:rPr lang="en-US" sz="2400" dirty="0">
                <a:solidFill>
                  <a:srgbClr val="FFFFFF"/>
                </a:solidFill>
                <a:latin typeface="Calibri" panose="020F0502020204030204" pitchFamily="34" charset="0"/>
                <a:ea typeface="Roboto"/>
                <a:cs typeface="Calibri" panose="020F0502020204030204" pitchFamily="34" charset="0"/>
                <a:sym typeface="Roboto"/>
              </a:rPr>
              <a:t>postsecondary education</a:t>
            </a:r>
            <a:r>
              <a:rPr lang="en" sz="2400" dirty="0">
                <a:solidFill>
                  <a:srgbClr val="FFFFFF"/>
                </a:solidFill>
                <a:latin typeface="Calibri" panose="020F0502020204030204" pitchFamily="34" charset="0"/>
                <a:ea typeface="Roboto"/>
                <a:cs typeface="Calibri" panose="020F0502020204030204" pitchFamily="34" charset="0"/>
                <a:sym typeface="Roboto"/>
              </a:rPr>
              <a:t>.</a:t>
            </a:r>
            <a:endParaRPr sz="2400" dirty="0">
              <a:solidFill>
                <a:srgbClr val="FFFFFF"/>
              </a:solidFill>
              <a:latin typeface="Calibri" panose="020F0502020204030204" pitchFamily="34" charset="0"/>
              <a:ea typeface="Roboto"/>
              <a:cs typeface="Calibri" panose="020F0502020204030204" pitchFamily="34" charset="0"/>
              <a:sym typeface="Roboto"/>
            </a:endParaRPr>
          </a:p>
          <a:p>
            <a:pPr marR="0" lvl="0" indent="-381000">
              <a:lnSpc>
                <a:spcPct val="115000"/>
              </a:lnSpc>
              <a:spcBef>
                <a:spcPts val="1000"/>
              </a:spcBef>
              <a:buClr>
                <a:srgbClr val="FFFFFF"/>
              </a:buClr>
              <a:buSzPts val="2400"/>
              <a:buFont typeface="Roboto"/>
              <a:buAutoNum type="arabicPeriod"/>
            </a:pPr>
            <a:r>
              <a:rPr lang="en" sz="2400" dirty="0">
                <a:solidFill>
                  <a:srgbClr val="FFFFFF"/>
                </a:solidFill>
                <a:latin typeface="Calibri" panose="020F0502020204030204" pitchFamily="34" charset="0"/>
                <a:ea typeface="Roboto"/>
                <a:cs typeface="Calibri" panose="020F0502020204030204" pitchFamily="34" charset="0"/>
                <a:sym typeface="Roboto"/>
              </a:rPr>
              <a:t>Increase high school graduation and </a:t>
            </a:r>
            <a:r>
              <a:rPr lang="en-US" sz="2400" dirty="0">
                <a:solidFill>
                  <a:srgbClr val="FFFFFF"/>
                </a:solidFill>
                <a:latin typeface="Calibri" panose="020F0502020204030204" pitchFamily="34" charset="0"/>
                <a:ea typeface="Roboto"/>
                <a:cs typeface="Calibri" panose="020F0502020204030204" pitchFamily="34" charset="0"/>
                <a:sym typeface="Roboto"/>
              </a:rPr>
              <a:t>postsecondary education</a:t>
            </a:r>
            <a:r>
              <a:rPr lang="en" sz="2400" dirty="0">
                <a:solidFill>
                  <a:srgbClr val="FFFFFF"/>
                </a:solidFill>
                <a:latin typeface="Calibri" panose="020F0502020204030204" pitchFamily="34" charset="0"/>
                <a:ea typeface="Roboto"/>
                <a:cs typeface="Calibri" panose="020F0502020204030204" pitchFamily="34" charset="0"/>
                <a:sym typeface="Roboto"/>
              </a:rPr>
              <a:t> participation.</a:t>
            </a:r>
            <a:endParaRPr sz="2400" dirty="0">
              <a:solidFill>
                <a:srgbClr val="FFFFFF"/>
              </a:solidFill>
              <a:latin typeface="Calibri" panose="020F0502020204030204" pitchFamily="34" charset="0"/>
              <a:ea typeface="Roboto"/>
              <a:cs typeface="Calibri" panose="020F0502020204030204" pitchFamily="34" charset="0"/>
              <a:sym typeface="Roboto"/>
            </a:endParaRPr>
          </a:p>
          <a:p>
            <a:pPr marR="0" lvl="0" indent="-381000">
              <a:lnSpc>
                <a:spcPct val="115000"/>
              </a:lnSpc>
              <a:spcBef>
                <a:spcPts val="1000"/>
              </a:spcBef>
              <a:buClr>
                <a:srgbClr val="FFFFFF"/>
              </a:buClr>
              <a:buSzPts val="2400"/>
              <a:buFont typeface="Roboto"/>
              <a:buAutoNum type="arabicPeriod"/>
            </a:pPr>
            <a:r>
              <a:rPr lang="en" sz="2400" dirty="0">
                <a:solidFill>
                  <a:srgbClr val="FFFFFF"/>
                </a:solidFill>
                <a:latin typeface="Calibri" panose="020F0502020204030204" pitchFamily="34" charset="0"/>
                <a:ea typeface="Roboto"/>
                <a:cs typeface="Calibri" panose="020F0502020204030204" pitchFamily="34" charset="0"/>
                <a:sym typeface="Roboto"/>
              </a:rPr>
              <a:t>Increase student educational expectations, and increase student and family knowledge of </a:t>
            </a:r>
            <a:r>
              <a:rPr lang="en-US" sz="2400" dirty="0">
                <a:solidFill>
                  <a:srgbClr val="FFFFFF"/>
                </a:solidFill>
                <a:latin typeface="Calibri" panose="020F0502020204030204" pitchFamily="34" charset="0"/>
                <a:ea typeface="Roboto"/>
                <a:cs typeface="Calibri" panose="020F0502020204030204" pitchFamily="34" charset="0"/>
                <a:sym typeface="Roboto"/>
              </a:rPr>
              <a:t>postsecondary education</a:t>
            </a:r>
            <a:r>
              <a:rPr lang="en" sz="2400" dirty="0">
                <a:solidFill>
                  <a:srgbClr val="FFFFFF"/>
                </a:solidFill>
                <a:latin typeface="Calibri" panose="020F0502020204030204" pitchFamily="34" charset="0"/>
                <a:ea typeface="Roboto"/>
                <a:cs typeface="Calibri" panose="020F0502020204030204" pitchFamily="34" charset="0"/>
                <a:sym typeface="Roboto"/>
              </a:rPr>
              <a:t> options, preparation, and financing.</a:t>
            </a:r>
            <a:endParaRPr dirty="0">
              <a:solidFill>
                <a:srgbClr val="FFFFFF"/>
              </a:solidFill>
              <a:latin typeface="Calibri" panose="020F0502020204030204" pitchFamily="34" charset="0"/>
              <a:cs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8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a:t>SAMR Recap</a:t>
            </a:r>
            <a:endParaRPr/>
          </a:p>
        </p:txBody>
      </p:sp>
      <p:sp>
        <p:nvSpPr>
          <p:cNvPr id="410" name="Google Shape;410;p84"/>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2400"/>
              <a:buNone/>
            </a:pPr>
            <a:r>
              <a:rPr lang="en"/>
              <a:t>Technology Integration</a:t>
            </a:r>
            <a:endParaRPr/>
          </a:p>
        </p:txBody>
      </p:sp>
      <p:sp>
        <p:nvSpPr>
          <p:cNvPr id="411" name="Google Shape;411;p84"/>
          <p:cNvSpPr txBox="1">
            <a:spLocks noGrp="1"/>
          </p:cNvSpPr>
          <p:nvPr>
            <p:ph type="body" idx="3"/>
          </p:nvPr>
        </p:nvSpPr>
        <p:spPr>
          <a:xfrm>
            <a:off x="457200" y="1885950"/>
            <a:ext cx="3858322" cy="2884200"/>
          </a:xfrm>
          <a:prstGeom prst="rect">
            <a:avLst/>
          </a:prstGeom>
          <a:noFill/>
          <a:ln>
            <a:noFill/>
          </a:ln>
        </p:spPr>
        <p:txBody>
          <a:bodyPr spcFirstLastPara="1" wrap="square" lIns="91425" tIns="0" rIns="91425" bIns="45700" anchor="t" anchorCtr="0">
            <a:noAutofit/>
          </a:bodyPr>
          <a:lstStyle/>
          <a:p>
            <a:pPr marL="457200" lvl="0" indent="-342900" algn="l" rtl="0">
              <a:spcBef>
                <a:spcPts val="0"/>
              </a:spcBef>
              <a:spcAft>
                <a:spcPts val="0"/>
              </a:spcAft>
              <a:buSzPts val="1800"/>
              <a:buChar char="•"/>
            </a:pPr>
            <a:r>
              <a:rPr lang="en" dirty="0"/>
              <a:t>Review the SAMR Model handout.</a:t>
            </a:r>
            <a:endParaRPr dirty="0"/>
          </a:p>
          <a:p>
            <a:pPr marL="457200" lvl="0" indent="-342900" algn="l" rtl="0">
              <a:spcBef>
                <a:spcPts val="1000"/>
              </a:spcBef>
              <a:spcAft>
                <a:spcPts val="0"/>
              </a:spcAft>
              <a:buSzPts val="1800"/>
              <a:buChar char="•"/>
            </a:pPr>
            <a:r>
              <a:rPr lang="en-US" dirty="0"/>
              <a:t>W</a:t>
            </a:r>
            <a:r>
              <a:rPr lang="en" dirty="0"/>
              <a:t>ith your group, </a:t>
            </a:r>
            <a:r>
              <a:rPr lang="en-US" dirty="0"/>
              <a:t>come up with an</a:t>
            </a:r>
            <a:r>
              <a:rPr lang="en" dirty="0"/>
              <a:t> example of tech</a:t>
            </a:r>
            <a:r>
              <a:rPr lang="en-US" dirty="0" err="1"/>
              <a:t>nology</a:t>
            </a:r>
            <a:r>
              <a:rPr lang="en" dirty="0"/>
              <a:t> integration for substitution, augmentation, modification, and redefinition.</a:t>
            </a:r>
            <a:endParaRPr dirty="0"/>
          </a:p>
          <a:p>
            <a:pPr marL="457200" lvl="0" indent="0" algn="l" rtl="0">
              <a:spcBef>
                <a:spcPts val="1000"/>
              </a:spcBef>
              <a:spcAft>
                <a:spcPts val="0"/>
              </a:spcAft>
              <a:buNone/>
            </a:pPr>
            <a:endParaRPr dirty="0"/>
          </a:p>
          <a:p>
            <a:pPr marL="0" lvl="0" indent="0" algn="l" rtl="0">
              <a:spcBef>
                <a:spcPts val="1000"/>
              </a:spcBef>
              <a:spcAft>
                <a:spcPts val="0"/>
              </a:spcAft>
              <a:buNone/>
            </a:pPr>
            <a:endParaRPr dirty="0"/>
          </a:p>
          <a:p>
            <a:pPr marL="914400" lvl="1" indent="-342900" algn="l" rtl="0">
              <a:spcBef>
                <a:spcPts val="1000"/>
              </a:spcBef>
              <a:spcAft>
                <a:spcPts val="1000"/>
              </a:spcAft>
              <a:buSzPts val="1800"/>
              <a:buChar char="-"/>
            </a:pPr>
            <a:endParaRPr sz="1800" dirty="0"/>
          </a:p>
        </p:txBody>
      </p:sp>
      <p:pic>
        <p:nvPicPr>
          <p:cNvPr id="413" name="Google Shape;413;p84"/>
          <p:cNvPicPr preferRelativeResize="0"/>
          <p:nvPr/>
        </p:nvPicPr>
        <p:blipFill rotWithShape="1">
          <a:blip r:embed="rId3">
            <a:alphaModFix/>
          </a:blip>
          <a:srcRect r="1000" b="589"/>
          <a:stretch/>
        </p:blipFill>
        <p:spPr>
          <a:xfrm>
            <a:off x="4572000" y="1309476"/>
            <a:ext cx="4210984" cy="3172486"/>
          </a:xfrm>
          <a:prstGeom prst="rect">
            <a:avLst/>
          </a:prstGeom>
          <a:noFill/>
          <a:ln>
            <a:noFill/>
          </a:ln>
        </p:spPr>
      </p:pic>
      <p:pic>
        <p:nvPicPr>
          <p:cNvPr id="7" name="Content Placeholder 4">
            <a:extLst>
              <a:ext uri="{FF2B5EF4-FFF2-40B4-BE49-F238E27FC236}">
                <a16:creationId xmlns:a16="http://schemas.microsoft.com/office/drawing/2014/main" id="{61D4B68A-24D7-4C8B-92C0-75B7CD24FC65}"/>
              </a:ext>
            </a:extLst>
          </p:cNvPr>
          <p:cNvPicPr>
            <a:picLocks noChangeAspect="1"/>
          </p:cNvPicPr>
          <p:nvPr/>
        </p:nvPicPr>
        <p:blipFill>
          <a:blip r:embed="rId4"/>
          <a:stretch>
            <a:fillRect/>
          </a:stretch>
        </p:blipFill>
        <p:spPr>
          <a:xfrm>
            <a:off x="3266282" y="4350570"/>
            <a:ext cx="2611435" cy="1136816"/>
          </a:xfrm>
          <a:prstGeom prst="rect">
            <a:avLst/>
          </a:prstGeom>
        </p:spPr>
      </p:pic>
      <p:sp>
        <p:nvSpPr>
          <p:cNvPr id="2" name="Rectangle 1">
            <a:extLst>
              <a:ext uri="{FF2B5EF4-FFF2-40B4-BE49-F238E27FC236}">
                <a16:creationId xmlns:a16="http://schemas.microsoft.com/office/drawing/2014/main" id="{9A1D6961-4717-4697-837C-82FC61A27905}"/>
              </a:ext>
            </a:extLst>
          </p:cNvPr>
          <p:cNvSpPr/>
          <p:nvPr/>
        </p:nvSpPr>
        <p:spPr>
          <a:xfrm>
            <a:off x="4481060" y="864508"/>
            <a:ext cx="4392863" cy="461665"/>
          </a:xfrm>
          <a:prstGeom prst="rect">
            <a:avLst/>
          </a:prstGeom>
        </p:spPr>
        <p:txBody>
          <a:bodyPr wrap="square">
            <a:spAutoFit/>
          </a:bodyPr>
          <a:lstStyle/>
          <a:p>
            <a:pPr lvl="0"/>
            <a:r>
              <a:rPr lang="en-US" sz="800" dirty="0">
                <a:solidFill>
                  <a:schemeClr val="bg1">
                    <a:lumMod val="50000"/>
                  </a:schemeClr>
                </a:solidFill>
                <a:latin typeface="Calibri" panose="020F0502020204030204" pitchFamily="34" charset="0"/>
                <a:cs typeface="Calibri" panose="020F0502020204030204" pitchFamily="34" charset="0"/>
              </a:rPr>
              <a:t>Duckworth, S. [@</a:t>
            </a:r>
            <a:r>
              <a:rPr lang="en-US" sz="800" dirty="0" err="1">
                <a:solidFill>
                  <a:schemeClr val="bg1">
                    <a:lumMod val="50000"/>
                  </a:schemeClr>
                </a:solidFill>
                <a:latin typeface="Calibri" panose="020F0502020204030204" pitchFamily="34" charset="0"/>
                <a:cs typeface="Calibri" panose="020F0502020204030204" pitchFamily="34" charset="0"/>
              </a:rPr>
              <a:t>sylviaduckworth</a:t>
            </a:r>
            <a:r>
              <a:rPr lang="en-US" sz="800" dirty="0">
                <a:solidFill>
                  <a:schemeClr val="bg1">
                    <a:lumMod val="50000"/>
                  </a:schemeClr>
                </a:solidFill>
                <a:latin typeface="Calibri" panose="020F0502020204030204" pitchFamily="34" charset="0"/>
                <a:cs typeface="Calibri" panose="020F0502020204030204" pitchFamily="34" charset="0"/>
              </a:rPr>
              <a:t>]. (2015, April 2). </a:t>
            </a:r>
            <a:r>
              <a:rPr lang="en-US" sz="800" i="1" dirty="0">
                <a:solidFill>
                  <a:schemeClr val="bg1">
                    <a:lumMod val="50000"/>
                  </a:schemeClr>
                </a:solidFill>
                <a:latin typeface="Calibri" panose="020F0502020204030204" pitchFamily="34" charset="0"/>
                <a:cs typeface="Calibri" panose="020F0502020204030204" pitchFamily="34" charset="0"/>
              </a:rPr>
              <a:t>New #</a:t>
            </a:r>
            <a:r>
              <a:rPr lang="en-US" sz="800" i="1" dirty="0" err="1">
                <a:solidFill>
                  <a:schemeClr val="bg1">
                    <a:lumMod val="50000"/>
                  </a:schemeClr>
                </a:solidFill>
                <a:latin typeface="Calibri" panose="020F0502020204030204" pitchFamily="34" charset="0"/>
                <a:cs typeface="Calibri" panose="020F0502020204030204" pitchFamily="34" charset="0"/>
              </a:rPr>
              <a:t>sketchnote</a:t>
            </a:r>
            <a:r>
              <a:rPr lang="en-US" sz="800" i="1" dirty="0">
                <a:solidFill>
                  <a:schemeClr val="bg1">
                    <a:lumMod val="50000"/>
                  </a:schemeClr>
                </a:solidFill>
                <a:latin typeface="Calibri" panose="020F0502020204030204" pitchFamily="34" charset="0"/>
                <a:cs typeface="Calibri" panose="020F0502020204030204" pitchFamily="34" charset="0"/>
              </a:rPr>
              <a:t> The SAMR Model @</a:t>
            </a:r>
            <a:r>
              <a:rPr lang="en-US" sz="800" i="1" dirty="0" err="1">
                <a:solidFill>
                  <a:schemeClr val="bg1">
                    <a:lumMod val="50000"/>
                  </a:schemeClr>
                </a:solidFill>
                <a:latin typeface="Calibri" panose="020F0502020204030204" pitchFamily="34" charset="0"/>
                <a:cs typeface="Calibri" panose="020F0502020204030204" pitchFamily="34" charset="0"/>
              </a:rPr>
              <a:t>karlyb</a:t>
            </a:r>
            <a:r>
              <a:rPr lang="en-US" sz="800" i="1" dirty="0">
                <a:solidFill>
                  <a:schemeClr val="bg1">
                    <a:lumMod val="50000"/>
                  </a:schemeClr>
                </a:solidFill>
                <a:latin typeface="Calibri" panose="020F0502020204030204" pitchFamily="34" charset="0"/>
                <a:cs typeface="Calibri" panose="020F0502020204030204" pitchFamily="34" charset="0"/>
              </a:rPr>
              <a:t> @</a:t>
            </a:r>
            <a:r>
              <a:rPr lang="en-US" sz="800" i="1" dirty="0" err="1">
                <a:solidFill>
                  <a:schemeClr val="bg1">
                    <a:lumMod val="50000"/>
                  </a:schemeClr>
                </a:solidFill>
                <a:latin typeface="Calibri" panose="020F0502020204030204" pitchFamily="34" charset="0"/>
                <a:cs typeface="Calibri" panose="020F0502020204030204" pitchFamily="34" charset="0"/>
              </a:rPr>
              <a:t>ICTEvangelist</a:t>
            </a:r>
            <a:r>
              <a:rPr lang="en-US" sz="800" i="1" dirty="0">
                <a:solidFill>
                  <a:schemeClr val="bg1">
                    <a:lumMod val="50000"/>
                  </a:schemeClr>
                </a:solidFill>
                <a:latin typeface="Calibri" panose="020F0502020204030204" pitchFamily="34" charset="0"/>
                <a:cs typeface="Calibri" panose="020F0502020204030204" pitchFamily="34" charset="0"/>
              </a:rPr>
              <a:t> @</a:t>
            </a:r>
            <a:r>
              <a:rPr lang="en-US" sz="800" i="1" dirty="0" err="1">
                <a:solidFill>
                  <a:schemeClr val="bg1">
                    <a:lumMod val="50000"/>
                  </a:schemeClr>
                </a:solidFill>
                <a:latin typeface="Calibri" panose="020F0502020204030204" pitchFamily="34" charset="0"/>
                <a:cs typeface="Calibri" panose="020F0502020204030204" pitchFamily="34" charset="0"/>
              </a:rPr>
              <a:t>ShakeUpLearning</a:t>
            </a:r>
            <a:r>
              <a:rPr lang="en-US" sz="800" i="1" dirty="0">
                <a:solidFill>
                  <a:schemeClr val="bg1">
                    <a:lumMod val="50000"/>
                  </a:schemeClr>
                </a:solidFill>
                <a:latin typeface="Calibri" panose="020F0502020204030204" pitchFamily="34" charset="0"/>
                <a:cs typeface="Calibri" panose="020F0502020204030204" pitchFamily="34" charset="0"/>
              </a:rPr>
              <a:t> #</a:t>
            </a:r>
            <a:r>
              <a:rPr lang="en-US" sz="800" i="1" dirty="0" err="1">
                <a:solidFill>
                  <a:schemeClr val="bg1">
                    <a:lumMod val="50000"/>
                  </a:schemeClr>
                </a:solidFill>
                <a:latin typeface="Calibri" panose="020F0502020204030204" pitchFamily="34" charset="0"/>
                <a:cs typeface="Calibri" panose="020F0502020204030204" pitchFamily="34" charset="0"/>
              </a:rPr>
              <a:t>elemchat</a:t>
            </a:r>
            <a:r>
              <a:rPr lang="en-US" sz="800" i="1" dirty="0">
                <a:solidFill>
                  <a:schemeClr val="bg1">
                    <a:lumMod val="50000"/>
                  </a:schemeClr>
                </a:solidFill>
                <a:latin typeface="Calibri" panose="020F0502020204030204" pitchFamily="34" charset="0"/>
                <a:cs typeface="Calibri" panose="020F0502020204030204" pitchFamily="34" charset="0"/>
              </a:rPr>
              <a:t> @</a:t>
            </a:r>
            <a:r>
              <a:rPr lang="en-US" sz="800" i="1" dirty="0" err="1">
                <a:solidFill>
                  <a:schemeClr val="bg1">
                    <a:lumMod val="50000"/>
                  </a:schemeClr>
                </a:solidFill>
                <a:latin typeface="Calibri" panose="020F0502020204030204" pitchFamily="34" charset="0"/>
                <a:cs typeface="Calibri" panose="020F0502020204030204" pitchFamily="34" charset="0"/>
              </a:rPr>
              <a:t>TheTechRabbi</a:t>
            </a:r>
            <a:r>
              <a:rPr lang="en-US" sz="800" i="1" dirty="0">
                <a:solidFill>
                  <a:schemeClr val="bg1">
                    <a:lumMod val="50000"/>
                  </a:schemeClr>
                </a:solidFill>
                <a:latin typeface="Calibri" panose="020F0502020204030204" pitchFamily="34" charset="0"/>
                <a:cs typeface="Calibri" panose="020F0502020204030204" pitchFamily="34" charset="0"/>
              </a:rPr>
              <a:t> #</a:t>
            </a:r>
            <a:r>
              <a:rPr lang="en-US" sz="800" i="1" dirty="0" err="1">
                <a:solidFill>
                  <a:schemeClr val="bg1">
                    <a:lumMod val="50000"/>
                  </a:schemeClr>
                </a:solidFill>
                <a:latin typeface="Calibri" panose="020F0502020204030204" pitchFamily="34" charset="0"/>
                <a:cs typeface="Calibri" panose="020F0502020204030204" pitchFamily="34" charset="0"/>
              </a:rPr>
              <a:t>ipaded</a:t>
            </a:r>
            <a:r>
              <a:rPr lang="en-US" sz="800" i="1" dirty="0">
                <a:solidFill>
                  <a:schemeClr val="bg1">
                    <a:lumMod val="50000"/>
                  </a:schemeClr>
                </a:solidFill>
                <a:latin typeface="Calibri" panose="020F0502020204030204" pitchFamily="34" charset="0"/>
                <a:cs typeface="Calibri" panose="020F0502020204030204" pitchFamily="34" charset="0"/>
              </a:rPr>
              <a:t> #</a:t>
            </a:r>
            <a:r>
              <a:rPr lang="en-US" sz="800" i="1" dirty="0" err="1">
                <a:solidFill>
                  <a:schemeClr val="bg1">
                    <a:lumMod val="50000"/>
                  </a:schemeClr>
                </a:solidFill>
                <a:latin typeface="Calibri" panose="020F0502020204030204" pitchFamily="34" charset="0"/>
                <a:cs typeface="Calibri" panose="020F0502020204030204" pitchFamily="34" charset="0"/>
              </a:rPr>
              <a:t>ipadedchat</a:t>
            </a:r>
            <a:r>
              <a:rPr lang="en-US" sz="800" i="1" dirty="0">
                <a:solidFill>
                  <a:schemeClr val="bg1">
                    <a:lumMod val="50000"/>
                  </a:schemeClr>
                </a:solidFill>
                <a:latin typeface="Calibri" panose="020F0502020204030204" pitchFamily="34" charset="0"/>
                <a:cs typeface="Calibri" panose="020F0502020204030204" pitchFamily="34" charset="0"/>
              </a:rPr>
              <a:t> </a:t>
            </a:r>
            <a:r>
              <a:rPr lang="en-US" sz="800" dirty="0">
                <a:solidFill>
                  <a:schemeClr val="bg1">
                    <a:lumMod val="50000"/>
                  </a:schemeClr>
                </a:solidFill>
                <a:latin typeface="Calibri" panose="020F0502020204030204" pitchFamily="34" charset="0"/>
                <a:cs typeface="Calibri" panose="020F0502020204030204" pitchFamily="34" charset="0"/>
              </a:rPr>
              <a:t>[Image attached] [Tweet]. Twitter. https://twitter.com/sylviaduckworth/status/583778319235031041</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85"/>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Gallery Walk</a:t>
            </a:r>
            <a:endParaRPr/>
          </a:p>
        </p:txBody>
      </p:sp>
      <p:sp>
        <p:nvSpPr>
          <p:cNvPr id="419" name="Google Shape;419;p85"/>
          <p:cNvSpPr txBox="1">
            <a:spLocks noGrp="1"/>
          </p:cNvSpPr>
          <p:nvPr>
            <p:ph type="body" idx="3"/>
          </p:nvPr>
        </p:nvSpPr>
        <p:spPr>
          <a:xfrm>
            <a:off x="457200" y="1531025"/>
            <a:ext cx="7674300" cy="3239100"/>
          </a:xfrm>
          <a:prstGeom prst="rect">
            <a:avLst/>
          </a:prstGeom>
        </p:spPr>
        <p:txBody>
          <a:bodyPr spcFirstLastPara="1" wrap="square" lIns="91425" tIns="0" rIns="91425" bIns="45700" anchor="t" anchorCtr="0">
            <a:noAutofit/>
          </a:bodyPr>
          <a:lstStyle/>
          <a:p>
            <a:pPr marL="0" lvl="0" indent="0" algn="l" rtl="0">
              <a:spcBef>
                <a:spcPts val="360"/>
              </a:spcBef>
              <a:spcAft>
                <a:spcPts val="0"/>
              </a:spcAft>
              <a:buNone/>
            </a:pPr>
            <a:r>
              <a:rPr lang="en" dirty="0"/>
              <a:t>With your group, rotate clockwise to another presentation. </a:t>
            </a:r>
            <a:endParaRPr dirty="0"/>
          </a:p>
          <a:p>
            <a:pPr marL="457200" lvl="0" indent="-317500" algn="l" rtl="0">
              <a:spcBef>
                <a:spcPts val="1000"/>
              </a:spcBef>
              <a:spcAft>
                <a:spcPts val="0"/>
              </a:spcAft>
              <a:buSzPts val="1400"/>
              <a:buChar char="●"/>
            </a:pPr>
            <a:r>
              <a:rPr lang="en" dirty="0"/>
              <a:t>Using your SAMR handout, choose </a:t>
            </a:r>
            <a:r>
              <a:rPr lang="en-US" b="1" dirty="0"/>
              <a:t>one</a:t>
            </a:r>
            <a:r>
              <a:rPr lang="en" dirty="0"/>
              <a:t> classroom use of the chosen tech, and determine its SAMR level of integration. </a:t>
            </a:r>
            <a:r>
              <a:rPr lang="en-US" dirty="0"/>
              <a:t>Write this level of integration on a</a:t>
            </a:r>
            <a:r>
              <a:rPr lang="en" dirty="0"/>
              <a:t> sticky note. </a:t>
            </a:r>
            <a:r>
              <a:rPr lang="en-US" dirty="0"/>
              <a:t>Leave the note by the presentation</a:t>
            </a:r>
            <a:r>
              <a:rPr lang="en" dirty="0"/>
              <a:t>.</a:t>
            </a:r>
            <a:endParaRPr dirty="0"/>
          </a:p>
          <a:p>
            <a:pPr marL="457200" lvl="0" indent="-317500" algn="l" rtl="0">
              <a:spcBef>
                <a:spcPts val="1000"/>
              </a:spcBef>
              <a:spcAft>
                <a:spcPts val="0"/>
              </a:spcAft>
              <a:buSzPts val="1400"/>
              <a:buChar char="●"/>
            </a:pPr>
            <a:r>
              <a:rPr lang="en" dirty="0"/>
              <a:t>Leave any </a:t>
            </a:r>
            <a:r>
              <a:rPr lang="en-US" dirty="0"/>
              <a:t>additional </a:t>
            </a:r>
            <a:r>
              <a:rPr lang="en" dirty="0"/>
              <a:t>comments on sticky notes </a:t>
            </a:r>
            <a:r>
              <a:rPr lang="en-US" dirty="0"/>
              <a:t>in the same manner.</a:t>
            </a:r>
            <a:endParaRPr dirty="0"/>
          </a:p>
          <a:p>
            <a:pPr marL="457200" lvl="0" indent="-317500" algn="l" rtl="0">
              <a:spcBef>
                <a:spcPts val="1000"/>
              </a:spcBef>
              <a:spcAft>
                <a:spcPts val="0"/>
              </a:spcAft>
              <a:buSzPts val="1400"/>
              <a:buChar char="●"/>
            </a:pPr>
            <a:r>
              <a:rPr lang="en" dirty="0"/>
              <a:t>Leave any questions you have </a:t>
            </a:r>
            <a:r>
              <a:rPr lang="en-US" dirty="0"/>
              <a:t>on sticky notes in the same manner.</a:t>
            </a:r>
            <a:endParaRPr dirty="0"/>
          </a:p>
          <a:p>
            <a:pPr marL="0" lvl="0" indent="0" algn="l" rtl="0">
              <a:spcBef>
                <a:spcPts val="1000"/>
              </a:spcBef>
              <a:spcAft>
                <a:spcPts val="1000"/>
              </a:spcAft>
              <a:buNone/>
            </a:pPr>
            <a:r>
              <a:rPr lang="en-US" dirty="0"/>
              <a:t>C</a:t>
            </a:r>
            <a:r>
              <a:rPr lang="en" dirty="0"/>
              <a:t>ontinue to rotate </a:t>
            </a:r>
            <a:r>
              <a:rPr lang="en-US" dirty="0"/>
              <a:t>with your group </a:t>
            </a:r>
            <a:r>
              <a:rPr lang="en" dirty="0"/>
              <a:t>until you </a:t>
            </a:r>
            <a:r>
              <a:rPr lang="en-US" dirty="0"/>
              <a:t>arrive</a:t>
            </a:r>
            <a:r>
              <a:rPr lang="en" dirty="0"/>
              <a:t> back to your original presentation.  </a:t>
            </a:r>
            <a:endParaRPr dirty="0"/>
          </a:p>
        </p:txBody>
      </p:sp>
      <p:pic>
        <p:nvPicPr>
          <p:cNvPr id="5" name="Content Placeholder 4">
            <a:extLst>
              <a:ext uri="{FF2B5EF4-FFF2-40B4-BE49-F238E27FC236}">
                <a16:creationId xmlns:a16="http://schemas.microsoft.com/office/drawing/2014/main" id="{D5EB7A0D-DE5B-4414-9EBE-1DE8F8146270}"/>
              </a:ext>
            </a:extLst>
          </p:cNvPr>
          <p:cNvPicPr>
            <a:picLocks noChangeAspect="1"/>
          </p:cNvPicPr>
          <p:nvPr/>
        </p:nvPicPr>
        <p:blipFill>
          <a:blip r:embed="rId3"/>
          <a:stretch>
            <a:fillRect/>
          </a:stretch>
        </p:blipFill>
        <p:spPr>
          <a:xfrm>
            <a:off x="3266282" y="4350570"/>
            <a:ext cx="2611435" cy="113681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Google Shape;424;p86"/>
          <p:cNvPicPr preferRelativeResize="0">
            <a:picLocks noGrp="1"/>
          </p:cNvPicPr>
          <p:nvPr>
            <p:ph type="body" idx="4294967295"/>
          </p:nvPr>
        </p:nvPicPr>
        <p:blipFill rotWithShape="1">
          <a:blip r:embed="rId3">
            <a:alphaModFix/>
          </a:blip>
          <a:srcRect/>
          <a:stretch/>
        </p:blipFill>
        <p:spPr>
          <a:xfrm>
            <a:off x="792165"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8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a:t>Six-Word Memoir</a:t>
            </a:r>
            <a:endParaRPr/>
          </a:p>
        </p:txBody>
      </p:sp>
      <p:sp>
        <p:nvSpPr>
          <p:cNvPr id="430" name="Google Shape;430;p87"/>
          <p:cNvSpPr txBox="1">
            <a:spLocks noGrp="1"/>
          </p:cNvSpPr>
          <p:nvPr>
            <p:ph type="body" idx="3"/>
          </p:nvPr>
        </p:nvSpPr>
        <p:spPr>
          <a:xfrm>
            <a:off x="457200" y="1516500"/>
            <a:ext cx="5138700" cy="3253800"/>
          </a:xfrm>
          <a:prstGeom prst="rect">
            <a:avLst/>
          </a:prstGeom>
          <a:noFill/>
          <a:ln>
            <a:noFill/>
          </a:ln>
        </p:spPr>
        <p:txBody>
          <a:bodyPr spcFirstLastPara="1" wrap="square" lIns="91425" tIns="0" rIns="91425" bIns="45700" anchor="t" anchorCtr="0">
            <a:noAutofit/>
          </a:bodyPr>
          <a:lstStyle/>
          <a:p>
            <a:pPr marL="457200" lvl="0" indent="-342900" algn="l" rtl="0">
              <a:spcBef>
                <a:spcPts val="0"/>
              </a:spcBef>
              <a:spcAft>
                <a:spcPts val="0"/>
              </a:spcAft>
              <a:buSzPts val="1800"/>
              <a:buChar char="●"/>
            </a:pPr>
            <a:r>
              <a:rPr lang="en"/>
              <a:t>Select one of today’s resources. </a:t>
            </a:r>
            <a:endParaRPr/>
          </a:p>
          <a:p>
            <a:pPr marL="457200" lvl="0" indent="-342900" algn="l" rtl="0">
              <a:spcBef>
                <a:spcPts val="1000"/>
              </a:spcBef>
              <a:spcAft>
                <a:spcPts val="0"/>
              </a:spcAft>
              <a:buSzPts val="1800"/>
              <a:buChar char="●"/>
            </a:pPr>
            <a:r>
              <a:rPr lang="en"/>
              <a:t>Think about this question: </a:t>
            </a:r>
            <a:endParaRPr/>
          </a:p>
          <a:p>
            <a:pPr marL="914400" lvl="1" indent="-342900" algn="l" rtl="0">
              <a:spcBef>
                <a:spcPts val="1000"/>
              </a:spcBef>
              <a:spcAft>
                <a:spcPts val="0"/>
              </a:spcAft>
              <a:buClr>
                <a:srgbClr val="990000"/>
              </a:buClr>
              <a:buSzPts val="1800"/>
              <a:buChar char="○"/>
            </a:pPr>
            <a:r>
              <a:rPr lang="en" sz="1800"/>
              <a:t>If you need to convince your students to use a new resource, how would you do it?</a:t>
            </a:r>
            <a:endParaRPr sz="1800"/>
          </a:p>
          <a:p>
            <a:pPr marL="457200" lvl="0" indent="-342900" algn="l" rtl="0">
              <a:spcBef>
                <a:spcPts val="1000"/>
              </a:spcBef>
              <a:spcAft>
                <a:spcPts val="0"/>
              </a:spcAft>
              <a:buSzPts val="1800"/>
              <a:buChar char="●"/>
            </a:pPr>
            <a:r>
              <a:rPr lang="en"/>
              <a:t>Write a Six-Word Memoir for your selected resource on a sticky note. </a:t>
            </a:r>
            <a:endParaRPr/>
          </a:p>
          <a:p>
            <a:pPr marL="457200" lvl="0" indent="-342900" algn="l" rtl="0">
              <a:spcBef>
                <a:spcPts val="1000"/>
              </a:spcBef>
              <a:spcAft>
                <a:spcPts val="1000"/>
              </a:spcAft>
              <a:buSzPts val="1800"/>
              <a:buChar char="●"/>
            </a:pPr>
            <a:r>
              <a:rPr lang="en"/>
              <a:t>Share out! </a:t>
            </a:r>
            <a:endParaRPr/>
          </a:p>
        </p:txBody>
      </p:sp>
      <p:pic>
        <p:nvPicPr>
          <p:cNvPr id="432" name="Google Shape;432;p87"/>
          <p:cNvPicPr preferRelativeResize="0"/>
          <p:nvPr/>
        </p:nvPicPr>
        <p:blipFill rotWithShape="1">
          <a:blip r:embed="rId3">
            <a:alphaModFix/>
          </a:blip>
          <a:srcRect l="3373" t="1709" r="3948" b="1728"/>
          <a:stretch/>
        </p:blipFill>
        <p:spPr>
          <a:xfrm>
            <a:off x="5685675" y="608550"/>
            <a:ext cx="2467550" cy="3334525"/>
          </a:xfrm>
          <a:prstGeom prst="rect">
            <a:avLst/>
          </a:prstGeom>
          <a:noFill/>
          <a:ln>
            <a:noFill/>
          </a:ln>
        </p:spPr>
      </p:pic>
      <p:pic>
        <p:nvPicPr>
          <p:cNvPr id="6" name="Google Shape;412;p84">
            <a:extLst>
              <a:ext uri="{FF2B5EF4-FFF2-40B4-BE49-F238E27FC236}">
                <a16:creationId xmlns:a16="http://schemas.microsoft.com/office/drawing/2014/main" id="{0EB50A81-8F2A-4085-A68E-A58FDA752155}"/>
              </a:ext>
            </a:extLst>
          </p:cNvPr>
          <p:cNvPicPr preferRelativeResize="0"/>
          <p:nvPr/>
        </p:nvPicPr>
        <p:blipFill rotWithShape="1">
          <a:blip r:embed="rId4">
            <a:alphaModFix/>
          </a:blip>
          <a:srcRect/>
          <a:stretch/>
        </p:blipFill>
        <p:spPr>
          <a:xfrm>
            <a:off x="3266283" y="4350570"/>
            <a:ext cx="2611434" cy="11368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57"/>
          <p:cNvSpPr txBox="1">
            <a:spLocks noGrp="1"/>
          </p:cNvSpPr>
          <p:nvPr>
            <p:ph type="ctrTitle"/>
          </p:nvPr>
        </p:nvSpPr>
        <p:spPr>
          <a:xfrm>
            <a:off x="534900" y="390500"/>
            <a:ext cx="8419800" cy="8727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r>
              <a:rPr lang="en-US" sz="4900" dirty="0"/>
              <a:t>Objectives</a:t>
            </a:r>
            <a:endParaRPr sz="4900" dirty="0"/>
          </a:p>
        </p:txBody>
      </p:sp>
      <p:sp>
        <p:nvSpPr>
          <p:cNvPr id="227" name="Google Shape;227;p57"/>
          <p:cNvSpPr txBox="1">
            <a:spLocks noGrp="1"/>
          </p:cNvSpPr>
          <p:nvPr>
            <p:ph type="subTitle" idx="1"/>
          </p:nvPr>
        </p:nvSpPr>
        <p:spPr>
          <a:xfrm>
            <a:off x="533400" y="1394697"/>
            <a:ext cx="7854600" cy="3414000"/>
          </a:xfrm>
          <a:prstGeom prst="rect">
            <a:avLst/>
          </a:prstGeom>
          <a:noFill/>
          <a:ln>
            <a:noFill/>
          </a:ln>
        </p:spPr>
        <p:txBody>
          <a:bodyPr spcFirstLastPara="1" wrap="square" lIns="0" tIns="45700" rIns="18275" bIns="45700" anchor="ctr" anchorCtr="0">
            <a:noAutofit/>
          </a:bodyPr>
          <a:lstStyle/>
          <a:p>
            <a:pPr marR="0" lvl="0" indent="-381000">
              <a:lnSpc>
                <a:spcPct val="115000"/>
              </a:lnSpc>
              <a:spcBef>
                <a:spcPts val="600"/>
              </a:spcBef>
              <a:buClr>
                <a:srgbClr val="FFFFFF"/>
              </a:buClr>
              <a:buSzPts val="2400"/>
              <a:buFont typeface="Roboto"/>
              <a:buAutoNum type="arabicPeriod"/>
            </a:pPr>
            <a:r>
              <a:rPr lang="en-US" sz="2400" dirty="0">
                <a:solidFill>
                  <a:srgbClr val="FFFFFF"/>
                </a:solidFill>
                <a:latin typeface="Calibri" panose="020F0502020204030204" pitchFamily="34" charset="0"/>
                <a:ea typeface="Roboto"/>
                <a:cs typeface="Calibri" panose="020F0502020204030204" pitchFamily="34" charset="0"/>
                <a:sym typeface="Roboto"/>
              </a:rPr>
              <a:t>Participants will explore various technology resources and their potential use in the classroom.</a:t>
            </a:r>
          </a:p>
          <a:p>
            <a:pPr marR="0" lvl="0" indent="-381000">
              <a:lnSpc>
                <a:spcPct val="115000"/>
              </a:lnSpc>
              <a:spcBef>
                <a:spcPts val="600"/>
              </a:spcBef>
              <a:buClr>
                <a:srgbClr val="FFFFFF"/>
              </a:buClr>
              <a:buSzPts val="2400"/>
              <a:buFont typeface="Roboto"/>
              <a:buAutoNum type="arabicPeriod"/>
            </a:pPr>
            <a:r>
              <a:rPr lang="en-US" sz="2400" dirty="0">
                <a:solidFill>
                  <a:srgbClr val="FFFFFF"/>
                </a:solidFill>
                <a:latin typeface="Calibri" panose="020F0502020204030204" pitchFamily="34" charset="0"/>
                <a:ea typeface="Roboto"/>
                <a:cs typeface="Calibri" panose="020F0502020204030204" pitchFamily="34" charset="0"/>
                <a:sym typeface="Roboto"/>
              </a:rPr>
              <a:t>Participants will be able to choose at least one instructional technology tool and create an activity to highlight its application in </a:t>
            </a:r>
            <a:r>
              <a:rPr lang="en-US" sz="2400">
                <a:solidFill>
                  <a:srgbClr val="FFFFFF"/>
                </a:solidFill>
                <a:latin typeface="Calibri" panose="020F0502020204030204" pitchFamily="34" charset="0"/>
                <a:ea typeface="Roboto"/>
                <a:cs typeface="Calibri" panose="020F0502020204030204" pitchFamily="34" charset="0"/>
                <a:sym typeface="Roboto"/>
              </a:rPr>
              <a:t>the classroom.</a:t>
            </a:r>
            <a:endParaRPr lang="en-US" sz="2400" dirty="0">
              <a:solidFill>
                <a:srgbClr val="FFFFFF"/>
              </a:solidFill>
              <a:latin typeface="Calibri" panose="020F0502020204030204" pitchFamily="34" charset="0"/>
              <a:ea typeface="Roboto"/>
              <a:cs typeface="Calibri" panose="020F0502020204030204" pitchFamily="34" charset="0"/>
              <a:sym typeface="Roboto"/>
            </a:endParaRPr>
          </a:p>
          <a:p>
            <a:pPr marR="0" lvl="0" indent="-381000">
              <a:lnSpc>
                <a:spcPct val="115000"/>
              </a:lnSpc>
              <a:spcBef>
                <a:spcPts val="600"/>
              </a:spcBef>
              <a:buClr>
                <a:srgbClr val="FFFFFF"/>
              </a:buClr>
              <a:buSzPts val="2400"/>
              <a:buFont typeface="Roboto"/>
              <a:buAutoNum type="arabicPeriod"/>
            </a:pPr>
            <a:r>
              <a:rPr lang="en-US" sz="2400" dirty="0">
                <a:solidFill>
                  <a:srgbClr val="FFFFFF"/>
                </a:solidFill>
                <a:latin typeface="Calibri" panose="020F0502020204030204" pitchFamily="34" charset="0"/>
                <a:ea typeface="Roboto"/>
                <a:cs typeface="Calibri" panose="020F0502020204030204" pitchFamily="34" charset="0"/>
                <a:sym typeface="Roboto"/>
              </a:rPr>
              <a:t>Participants will apply their understanding of the SAMR model of technology integration to the chosen technology tool.</a:t>
            </a:r>
          </a:p>
        </p:txBody>
      </p:sp>
    </p:spTree>
    <p:extLst>
      <p:ext uri="{BB962C8B-B14F-4D97-AF65-F5344CB8AC3E}">
        <p14:creationId xmlns:p14="http://schemas.microsoft.com/office/powerpoint/2010/main" val="3610594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59"/>
          <p:cNvPicPr preferRelativeResize="0">
            <a:picLocks noGrp="1"/>
          </p:cNvPicPr>
          <p:nvPr>
            <p:ph type="body" idx="4294967295"/>
          </p:nvPr>
        </p:nvPicPr>
        <p:blipFill rotWithShape="1">
          <a:blip r:embed="rId3">
            <a:alphaModFix/>
          </a:blip>
          <a:srcRect/>
          <a:stretch/>
        </p:blipFill>
        <p:spPr>
          <a:xfrm>
            <a:off x="792163" y="925513"/>
            <a:ext cx="7559700" cy="3292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60"/>
          <p:cNvSpPr txBox="1">
            <a:spLocks noGrp="1"/>
          </p:cNvSpPr>
          <p:nvPr>
            <p:ph type="title"/>
          </p:nvPr>
        </p:nvSpPr>
        <p:spPr>
          <a:xfrm>
            <a:off x="388850" y="36571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a:t>Self-Assessment</a:t>
            </a:r>
            <a:endParaRPr/>
          </a:p>
        </p:txBody>
      </p:sp>
      <p:sp>
        <p:nvSpPr>
          <p:cNvPr id="244" name="Google Shape;244;p60"/>
          <p:cNvSpPr txBox="1">
            <a:spLocks noGrp="1"/>
          </p:cNvSpPr>
          <p:nvPr>
            <p:ph type="body" idx="1"/>
          </p:nvPr>
        </p:nvSpPr>
        <p:spPr>
          <a:xfrm>
            <a:off x="388850" y="1223125"/>
            <a:ext cx="7845000" cy="494400"/>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2400"/>
              <a:buNone/>
            </a:pPr>
            <a:r>
              <a:rPr lang="en"/>
              <a:t>How comfortable are you using technology in the classroom? </a:t>
            </a:r>
            <a:endParaRPr/>
          </a:p>
        </p:txBody>
      </p:sp>
      <p:sp>
        <p:nvSpPr>
          <p:cNvPr id="245" name="Google Shape;245;p60"/>
          <p:cNvSpPr txBox="1">
            <a:spLocks noGrp="1"/>
          </p:cNvSpPr>
          <p:nvPr>
            <p:ph type="body" idx="3"/>
          </p:nvPr>
        </p:nvSpPr>
        <p:spPr>
          <a:xfrm>
            <a:off x="388850" y="1869925"/>
            <a:ext cx="8139600" cy="1820100"/>
          </a:xfrm>
          <a:prstGeom prst="rect">
            <a:avLst/>
          </a:prstGeom>
          <a:noFill/>
          <a:ln>
            <a:noFill/>
          </a:ln>
        </p:spPr>
        <p:txBody>
          <a:bodyPr spcFirstLastPara="1" wrap="square" lIns="91425" tIns="0" rIns="91425" bIns="45700" anchor="t" anchorCtr="0">
            <a:noAutofit/>
          </a:bodyPr>
          <a:lstStyle/>
          <a:p>
            <a:pPr marL="419100">
              <a:spcBef>
                <a:spcPts val="0"/>
              </a:spcBef>
              <a:buSzPts val="2400"/>
            </a:pPr>
            <a:r>
              <a:rPr lang="en" sz="2400" i="1" dirty="0"/>
              <a:t>Around the room, there are four signs with memes on them.</a:t>
            </a:r>
            <a:endParaRPr sz="2400" i="1" dirty="0"/>
          </a:p>
          <a:p>
            <a:pPr marL="419100">
              <a:spcBef>
                <a:spcPts val="1000"/>
              </a:spcBef>
              <a:spcAft>
                <a:spcPts val="1000"/>
              </a:spcAft>
              <a:buSzPts val="2400"/>
            </a:pPr>
            <a:r>
              <a:rPr lang="en" sz="2400" i="1" dirty="0"/>
              <a:t>Move to the sign that illustrates how comfortable you are using technology in the classroom with your students.   </a:t>
            </a:r>
            <a:endParaRPr sz="2400" dirty="0"/>
          </a:p>
        </p:txBody>
      </p:sp>
      <p:pic>
        <p:nvPicPr>
          <p:cNvPr id="246" name="Google Shape;246;p60"/>
          <p:cNvPicPr preferRelativeResize="0"/>
          <p:nvPr/>
        </p:nvPicPr>
        <p:blipFill rotWithShape="1">
          <a:blip r:embed="rId3">
            <a:alphaModFix/>
          </a:blip>
          <a:srcRect/>
          <a:stretch/>
        </p:blipFill>
        <p:spPr>
          <a:xfrm>
            <a:off x="3266281" y="4350297"/>
            <a:ext cx="2611434" cy="113736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6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a:t>Four Corners</a:t>
            </a:r>
            <a:endParaRPr/>
          </a:p>
        </p:txBody>
      </p:sp>
      <p:sp>
        <p:nvSpPr>
          <p:cNvPr id="252" name="Google Shape;252;p61"/>
          <p:cNvSpPr txBox="1">
            <a:spLocks noGrp="1"/>
          </p:cNvSpPr>
          <p:nvPr>
            <p:ph type="body" idx="3"/>
          </p:nvPr>
        </p:nvSpPr>
        <p:spPr>
          <a:xfrm>
            <a:off x="257575" y="1557525"/>
            <a:ext cx="6007200" cy="2884200"/>
          </a:xfrm>
          <a:prstGeom prst="rect">
            <a:avLst/>
          </a:prstGeom>
          <a:noFill/>
          <a:ln>
            <a:noFill/>
          </a:ln>
        </p:spPr>
        <p:txBody>
          <a:bodyPr spcFirstLastPara="1" wrap="square" lIns="91425" tIns="0" rIns="91425" bIns="45700" anchor="t" anchorCtr="0">
            <a:noAutofit/>
          </a:bodyPr>
          <a:lstStyle/>
          <a:p>
            <a:pPr marL="457200" lvl="0" indent="-317500" algn="l" rtl="0">
              <a:spcBef>
                <a:spcPts val="0"/>
              </a:spcBef>
              <a:spcAft>
                <a:spcPts val="0"/>
              </a:spcAft>
              <a:buSzPts val="1400"/>
              <a:buChar char="●"/>
            </a:pPr>
            <a:r>
              <a:rPr lang="en" sz="2400" dirty="0"/>
              <a:t>With your group, discuss why you chose that sign. </a:t>
            </a:r>
            <a:endParaRPr sz="2400" dirty="0"/>
          </a:p>
          <a:p>
            <a:pPr marL="457200" lvl="0" indent="-317500" algn="l" rtl="0">
              <a:spcBef>
                <a:spcPts val="1000"/>
              </a:spcBef>
              <a:spcAft>
                <a:spcPts val="0"/>
              </a:spcAft>
              <a:buSzPts val="1400"/>
              <a:buChar char="●"/>
            </a:pPr>
            <a:r>
              <a:rPr lang="en" sz="2400" dirty="0"/>
              <a:t>Elect a leader to share out your group’s thoughts with everyone. </a:t>
            </a:r>
            <a:endParaRPr sz="2400" dirty="0"/>
          </a:p>
          <a:p>
            <a:pPr marL="0" lvl="0" indent="0" algn="l" rtl="0">
              <a:spcBef>
                <a:spcPts val="1000"/>
              </a:spcBef>
              <a:spcAft>
                <a:spcPts val="0"/>
              </a:spcAft>
              <a:buNone/>
            </a:pPr>
            <a:endParaRPr sz="2400" dirty="0"/>
          </a:p>
        </p:txBody>
      </p:sp>
      <p:pic>
        <p:nvPicPr>
          <p:cNvPr id="253" name="Google Shape;253;p61"/>
          <p:cNvPicPr preferRelativeResize="0"/>
          <p:nvPr/>
        </p:nvPicPr>
        <p:blipFill rotWithShape="1">
          <a:blip r:embed="rId3">
            <a:alphaModFix/>
          </a:blip>
          <a:srcRect/>
          <a:stretch/>
        </p:blipFill>
        <p:spPr>
          <a:xfrm>
            <a:off x="3266281" y="4350297"/>
            <a:ext cx="2611434" cy="1137364"/>
          </a:xfrm>
          <a:prstGeom prst="rect">
            <a:avLst/>
          </a:prstGeom>
          <a:noFill/>
          <a:ln>
            <a:noFill/>
          </a:ln>
        </p:spPr>
      </p:pic>
      <p:pic>
        <p:nvPicPr>
          <p:cNvPr id="2" name="Picture 1">
            <a:extLst>
              <a:ext uri="{FF2B5EF4-FFF2-40B4-BE49-F238E27FC236}">
                <a16:creationId xmlns:a16="http://schemas.microsoft.com/office/drawing/2014/main" id="{1E3DCDB5-DCE3-4D12-9939-8827B5E24EFD}"/>
              </a:ext>
            </a:extLst>
          </p:cNvPr>
          <p:cNvPicPr>
            <a:picLocks noChangeAspect="1"/>
          </p:cNvPicPr>
          <p:nvPr/>
        </p:nvPicPr>
        <p:blipFill>
          <a:blip r:embed="rId4"/>
          <a:stretch>
            <a:fillRect/>
          </a:stretch>
        </p:blipFill>
        <p:spPr>
          <a:xfrm rot="183185">
            <a:off x="6106465" y="1006559"/>
            <a:ext cx="2286236" cy="29586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62"/>
          <p:cNvPicPr preferRelativeResize="0">
            <a:picLocks noGrp="1"/>
          </p:cNvPicPr>
          <p:nvPr>
            <p:ph type="body" idx="4294967295"/>
          </p:nvPr>
        </p:nvPicPr>
        <p:blipFill rotWithShape="1">
          <a:blip r:embed="rId3">
            <a:alphaModFix/>
          </a:blip>
          <a:srcRect/>
          <a:stretch/>
        </p:blipFill>
        <p:spPr>
          <a:xfrm>
            <a:off x="792163"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6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a:t>Task Cards</a:t>
            </a:r>
            <a:endParaRPr/>
          </a:p>
        </p:txBody>
      </p:sp>
      <p:sp>
        <p:nvSpPr>
          <p:cNvPr id="265" name="Google Shape;265;p63"/>
          <p:cNvSpPr txBox="1">
            <a:spLocks noGrp="1"/>
          </p:cNvSpPr>
          <p:nvPr>
            <p:ph type="body" idx="1"/>
          </p:nvPr>
        </p:nvSpPr>
        <p:spPr>
          <a:xfrm>
            <a:off x="457200" y="1391425"/>
            <a:ext cx="7870800" cy="494400"/>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2400"/>
              <a:buNone/>
            </a:pPr>
            <a:r>
              <a:rPr lang="en" dirty="0"/>
              <a:t>Using Technology as an Educational Tool</a:t>
            </a:r>
            <a:endParaRPr dirty="0"/>
          </a:p>
        </p:txBody>
      </p:sp>
      <p:sp>
        <p:nvSpPr>
          <p:cNvPr id="266" name="Google Shape;266;p63"/>
          <p:cNvSpPr txBox="1">
            <a:spLocks noGrp="1"/>
          </p:cNvSpPr>
          <p:nvPr>
            <p:ph type="body" idx="3"/>
          </p:nvPr>
        </p:nvSpPr>
        <p:spPr>
          <a:xfrm>
            <a:off x="457200" y="1885950"/>
            <a:ext cx="7870800" cy="2884200"/>
          </a:xfrm>
          <a:prstGeom prst="rect">
            <a:avLst/>
          </a:prstGeom>
          <a:noFill/>
          <a:ln>
            <a:noFill/>
          </a:ln>
        </p:spPr>
        <p:txBody>
          <a:bodyPr spcFirstLastPara="1" wrap="square" lIns="91425" tIns="0" rIns="91425" bIns="45700" anchor="t" anchorCtr="0">
            <a:noAutofit/>
          </a:bodyPr>
          <a:lstStyle/>
          <a:p>
            <a:pPr marL="457200" lvl="0" indent="-317500" algn="l" rtl="0">
              <a:spcBef>
                <a:spcPts val="0"/>
              </a:spcBef>
              <a:spcAft>
                <a:spcPts val="0"/>
              </a:spcAft>
              <a:buSzPts val="1400"/>
              <a:buChar char="●"/>
            </a:pPr>
            <a:r>
              <a:rPr lang="en" sz="2400" dirty="0"/>
              <a:t>With your group, work through the tasks on the cards. </a:t>
            </a:r>
            <a:endParaRPr sz="2400" dirty="0"/>
          </a:p>
          <a:p>
            <a:pPr marL="457200" lvl="0" indent="-317500" algn="l" rtl="0">
              <a:spcBef>
                <a:spcPts val="1000"/>
              </a:spcBef>
              <a:spcAft>
                <a:spcPts val="0"/>
              </a:spcAft>
              <a:buSzPts val="1400"/>
              <a:buChar char="●"/>
            </a:pPr>
            <a:r>
              <a:rPr lang="en" sz="2400" dirty="0"/>
              <a:t>Each card is associated with a technology resource that </a:t>
            </a:r>
            <a:r>
              <a:rPr lang="en-US" sz="2400" dirty="0"/>
              <a:t>can</a:t>
            </a:r>
            <a:r>
              <a:rPr lang="en" sz="2400" dirty="0"/>
              <a:t> be used in your classroom. </a:t>
            </a:r>
            <a:endParaRPr sz="2400" dirty="0"/>
          </a:p>
          <a:p>
            <a:pPr marL="457200" lvl="0" indent="-317500" algn="l" rtl="0">
              <a:spcBef>
                <a:spcPts val="1000"/>
              </a:spcBef>
              <a:spcAft>
                <a:spcPts val="1000"/>
              </a:spcAft>
              <a:buSzPts val="1400"/>
              <a:buChar char="●"/>
            </a:pPr>
            <a:r>
              <a:rPr lang="en" sz="2400" dirty="0"/>
              <a:t>Use the note catcher to take down any helpful or pertinent information for your personal use. </a:t>
            </a:r>
            <a:endParaRPr sz="2400" dirty="0"/>
          </a:p>
        </p:txBody>
      </p:sp>
      <p:pic>
        <p:nvPicPr>
          <p:cNvPr id="267" name="Google Shape;267;p63"/>
          <p:cNvPicPr preferRelativeResize="0"/>
          <p:nvPr/>
        </p:nvPicPr>
        <p:blipFill rotWithShape="1">
          <a:blip r:embed="rId3">
            <a:alphaModFix/>
          </a:blip>
          <a:srcRect/>
          <a:stretch/>
        </p:blipFill>
        <p:spPr>
          <a:xfrm>
            <a:off x="3266281" y="4350570"/>
            <a:ext cx="2611434" cy="11368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aper 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2704</Words>
  <Application>Microsoft Office PowerPoint</Application>
  <PresentationFormat>On-screen Show (16:9)</PresentationFormat>
  <Paragraphs>212</Paragraphs>
  <Slides>33</Slides>
  <Notes>33</Notes>
  <HiddenSlides>4</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33</vt:i4>
      </vt:variant>
    </vt:vector>
  </HeadingPairs>
  <TitlesOfParts>
    <vt:vector size="44" baseType="lpstr">
      <vt:lpstr>Calibri</vt:lpstr>
      <vt:lpstr>Georgia</vt:lpstr>
      <vt:lpstr>Roboto</vt:lpstr>
      <vt:lpstr>Noto Sans Symbols</vt:lpstr>
      <vt:lpstr>Constantia</vt:lpstr>
      <vt:lpstr>Arial</vt:lpstr>
      <vt:lpstr>Simple Light</vt:lpstr>
      <vt:lpstr>LEARN theme</vt:lpstr>
      <vt:lpstr>LEARN theme</vt:lpstr>
      <vt:lpstr>LEARN theme</vt:lpstr>
      <vt:lpstr>Paper Plane</vt:lpstr>
      <vt:lpstr>PowerPoint Presentation</vt:lpstr>
      <vt:lpstr>Interactive Classrooms  for All Contents</vt:lpstr>
      <vt:lpstr>GEAR UP for the FUTURE Goals</vt:lpstr>
      <vt:lpstr>Objectives</vt:lpstr>
      <vt:lpstr>PowerPoint Presentation</vt:lpstr>
      <vt:lpstr>Self-Assessment</vt:lpstr>
      <vt:lpstr>Four Corners</vt:lpstr>
      <vt:lpstr>PowerPoint Presentation</vt:lpstr>
      <vt:lpstr>Task Cards</vt:lpstr>
      <vt:lpstr>     Pear Deck</vt:lpstr>
      <vt:lpstr>Fluany</vt:lpstr>
      <vt:lpstr>EDpuzzle</vt:lpstr>
      <vt:lpstr>Sutori</vt:lpstr>
      <vt:lpstr>      Webjets.io</vt:lpstr>
      <vt:lpstr>    Hemingway Editor</vt:lpstr>
      <vt:lpstr>Grasshopper </vt:lpstr>
      <vt:lpstr>Chrome Music Lab</vt:lpstr>
      <vt:lpstr>Google Science Journal</vt:lpstr>
      <vt:lpstr>Chemix</vt:lpstr>
      <vt:lpstr>PowerPoint Presentation</vt:lpstr>
      <vt:lpstr>Time Scramble</vt:lpstr>
      <vt:lpstr>Time Scramble</vt:lpstr>
      <vt:lpstr>Time Scramble</vt:lpstr>
      <vt:lpstr>Time Scramble</vt:lpstr>
      <vt:lpstr>Time Scramble</vt:lpstr>
      <vt:lpstr>Time Scramble</vt:lpstr>
      <vt:lpstr>Time Scramble </vt:lpstr>
      <vt:lpstr>Presentation</vt:lpstr>
      <vt:lpstr>PowerPoint Presentation</vt:lpstr>
      <vt:lpstr>SAMR Recap</vt:lpstr>
      <vt:lpstr>Gallery Walk</vt:lpstr>
      <vt:lpstr>PowerPoint Presentation</vt:lpstr>
      <vt:lpstr>Six-Word Memoir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Thurston</dc:creator>
  <cp:lastModifiedBy>Taylor Thurston</cp:lastModifiedBy>
  <cp:revision>1</cp:revision>
  <dcterms:modified xsi:type="dcterms:W3CDTF">2020-05-27T23:43:00Z</dcterms:modified>
</cp:coreProperties>
</file>