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3C8F0-78A4-C942-8294-75E792E4CD87}" v="9" dt="2024-03-11T16:14:20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94"/>
  </p:normalViewPr>
  <p:slideViewPr>
    <p:cSldViewPr snapToGrid="0">
      <p:cViewPr varScale="1">
        <p:scale>
          <a:sx n="161" d="100"/>
          <a:sy n="161" d="100"/>
        </p:scale>
        <p:origin x="85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8393C8F0-78A4-C942-8294-75E792E4CD87}"/>
    <pc:docChg chg="custSel delSld modSld">
      <pc:chgData name="Moharram, Jehanne" userId="85e21374-e6a7-4794-bfaa-d28b9d520c64" providerId="ADAL" clId="{8393C8F0-78A4-C942-8294-75E792E4CD87}" dt="2024-03-11T16:20:58.299" v="18" actId="2696"/>
      <pc:docMkLst>
        <pc:docMk/>
      </pc:docMkLst>
      <pc:sldChg chg="addSp delSp modSp mod">
        <pc:chgData name="Moharram, Jehanne" userId="85e21374-e6a7-4794-bfaa-d28b9d520c64" providerId="ADAL" clId="{8393C8F0-78A4-C942-8294-75E792E4CD87}" dt="2024-03-11T16:14:01.016" v="7" actId="1076"/>
        <pc:sldMkLst>
          <pc:docMk/>
          <pc:sldMk cId="0" sldId="266"/>
        </pc:sldMkLst>
        <pc:spChg chg="del">
          <ac:chgData name="Moharram, Jehanne" userId="85e21374-e6a7-4794-bfaa-d28b9d520c64" providerId="ADAL" clId="{8393C8F0-78A4-C942-8294-75E792E4CD87}" dt="2024-03-11T16:13:07.803" v="1" actId="478"/>
          <ac:spMkLst>
            <pc:docMk/>
            <pc:sldMk cId="0" sldId="266"/>
            <ac:spMk id="133" creationId="{00000000-0000-0000-0000-000000000000}"/>
          </ac:spMkLst>
        </pc:spChg>
        <pc:picChg chg="add mod">
          <ac:chgData name="Moharram, Jehanne" userId="85e21374-e6a7-4794-bfaa-d28b9d520c64" providerId="ADAL" clId="{8393C8F0-78A4-C942-8294-75E792E4CD87}" dt="2024-03-11T16:14:01.016" v="7" actId="1076"/>
          <ac:picMkLst>
            <pc:docMk/>
            <pc:sldMk cId="0" sldId="266"/>
            <ac:picMk id="3" creationId="{614CE99A-0874-F669-B0EB-D58D4294159E}"/>
          </ac:picMkLst>
        </pc:picChg>
        <pc:picChg chg="del">
          <ac:chgData name="Moharram, Jehanne" userId="85e21374-e6a7-4794-bfaa-d28b9d520c64" providerId="ADAL" clId="{8393C8F0-78A4-C942-8294-75E792E4CD87}" dt="2024-03-11T16:13:03.274" v="0" actId="478"/>
          <ac:picMkLst>
            <pc:docMk/>
            <pc:sldMk cId="0" sldId="266"/>
            <ac:picMk id="132" creationId="{00000000-0000-0000-0000-000000000000}"/>
          </ac:picMkLst>
        </pc:picChg>
      </pc:sldChg>
      <pc:sldChg chg="addSp delSp modSp mod">
        <pc:chgData name="Moharram, Jehanne" userId="85e21374-e6a7-4794-bfaa-d28b9d520c64" providerId="ADAL" clId="{8393C8F0-78A4-C942-8294-75E792E4CD87}" dt="2024-03-11T16:14:40.158" v="17" actId="1076"/>
        <pc:sldMkLst>
          <pc:docMk/>
          <pc:sldMk cId="0" sldId="267"/>
        </pc:sldMkLst>
        <pc:spChg chg="del">
          <ac:chgData name="Moharram, Jehanne" userId="85e21374-e6a7-4794-bfaa-d28b9d520c64" providerId="ADAL" clId="{8393C8F0-78A4-C942-8294-75E792E4CD87}" dt="2024-03-11T16:14:11.395" v="9" actId="478"/>
          <ac:spMkLst>
            <pc:docMk/>
            <pc:sldMk cId="0" sldId="267"/>
            <ac:spMk id="140" creationId="{00000000-0000-0000-0000-000000000000}"/>
          </ac:spMkLst>
        </pc:spChg>
        <pc:picChg chg="add mod">
          <ac:chgData name="Moharram, Jehanne" userId="85e21374-e6a7-4794-bfaa-d28b9d520c64" providerId="ADAL" clId="{8393C8F0-78A4-C942-8294-75E792E4CD87}" dt="2024-03-11T16:14:40.158" v="17" actId="1076"/>
          <ac:picMkLst>
            <pc:docMk/>
            <pc:sldMk cId="0" sldId="267"/>
            <ac:picMk id="3" creationId="{D555C675-2B81-2B90-D118-1F93834CE9D6}"/>
          </ac:picMkLst>
        </pc:picChg>
        <pc:picChg chg="del">
          <ac:chgData name="Moharram, Jehanne" userId="85e21374-e6a7-4794-bfaa-d28b9d520c64" providerId="ADAL" clId="{8393C8F0-78A4-C942-8294-75E792E4CD87}" dt="2024-03-11T16:14:09.392" v="8" actId="478"/>
          <ac:picMkLst>
            <pc:docMk/>
            <pc:sldMk cId="0" sldId="267"/>
            <ac:picMk id="139" creationId="{00000000-0000-0000-0000-000000000000}"/>
          </ac:picMkLst>
        </pc:picChg>
      </pc:sldChg>
      <pc:sldChg chg="del">
        <pc:chgData name="Moharram, Jehanne" userId="85e21374-e6a7-4794-bfaa-d28b9d520c64" providerId="ADAL" clId="{8393C8F0-78A4-C942-8294-75E792E4CD87}" dt="2024-03-11T16:20:58.299" v="18" actId="2696"/>
        <pc:sldMkLst>
          <pc:docMk/>
          <pc:sldMk cId="25021569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m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m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15e90a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15e90a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Instructor/Facilitator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up the note catcher doc to share with the participants what it looks like and how it’s used.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87f613c1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87f613c1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87f613c1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87f613c1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87f613c1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87f613c1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X (formerly known as Twitter). (n.d.). </a:t>
            </a:r>
            <a:r>
              <a:rPr lang="en-US" dirty="0">
                <a:hlinkClick r:id="rId3"/>
              </a:rPr>
              <a:t>https://twitter.com/home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515e90a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515e90a0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your participants need help writing objectives direct them to one of three objective building sites: Iowa State, Arizona State, or UCF.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90f9bf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990f9bf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If your participants need help writing objectives direct them to one of three objective building sites: Iowa State, Arizona State, or UCF.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15e90a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15e90a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15e90a0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15e90a0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4db094d1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4db094d1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4db094d1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4db094d1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0990214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0990214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990214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990214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db094d1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db094d1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X (formerly known as Twitter). (n.d.). </a:t>
            </a:r>
            <a:r>
              <a:rPr lang="en-US" dirty="0">
                <a:hlinkClick r:id="rId3"/>
              </a:rPr>
              <a:t>https://twitter.com/home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87f613c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87f613c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7f613c1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7f613c1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Instructor/Facilitator Notes: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X (formerly known as Twitter). (n.d.). </a:t>
            </a:r>
            <a:r>
              <a:rPr lang="en-US" dirty="0">
                <a:hlinkClick r:id="rId3"/>
              </a:rPr>
              <a:t>https://twitter.com/home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7f613c1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7f613c1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Instructor/Facilitator Notes: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uZMg-k4v63NxN2xdNE-USuL-Q8AobXV8E_I-Lih8F8/cop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inyurl.com/yaeesl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Crowdsourcing</a:t>
            </a:r>
            <a:endParaRPr sz="5000" dirty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your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note catcher</a:t>
            </a:r>
            <a:r>
              <a:rPr lang="en" dirty="0"/>
              <a:t> to add and organize all templates, resources and ideas you liked.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Click on Your Profile</a:t>
            </a:r>
            <a:endParaRPr sz="5000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4CE99A-0874-F669-B0EB-D58D42941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83" y="1493522"/>
            <a:ext cx="4202834" cy="35625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Click on “Likes”</a:t>
            </a:r>
            <a:endParaRPr sz="5000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555C675-2B81-2B90-D118-1F93834C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646" y="1385466"/>
            <a:ext cx="4202908" cy="3562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Post Away</a:t>
            </a:r>
            <a:endParaRPr sz="5000"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Share your favorite resource on X using the hashtags: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#HyperDocs 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#K20GearUp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2A13C-50F1-B317-EE67-6577EF0A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42267"/>
            <a:ext cx="2047712" cy="2047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Applying HyperDocs to Your Classroom</a:t>
            </a:r>
            <a:endParaRPr sz="4000"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Identify a standard you want to use in your classroom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Break it into one or two objectives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Highlight any resources or ideas on your note catcher that you would like to use in this project.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Building Learning Objectives</a:t>
            </a:r>
            <a:endParaRPr sz="5000" dirty="0"/>
          </a:p>
        </p:txBody>
      </p:sp>
      <p:grpSp>
        <p:nvGrpSpPr>
          <p:cNvPr id="159" name="Google Shape;159;p31"/>
          <p:cNvGrpSpPr/>
          <p:nvPr/>
        </p:nvGrpSpPr>
        <p:grpSpPr>
          <a:xfrm>
            <a:off x="454675" y="1766466"/>
            <a:ext cx="1907525" cy="2232059"/>
            <a:chOff x="454675" y="1537866"/>
            <a:chExt cx="1907525" cy="2232059"/>
          </a:xfrm>
        </p:grpSpPr>
        <p:pic>
          <p:nvPicPr>
            <p:cNvPr id="160" name="Google Shape;16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537866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1"/>
            <p:cNvSpPr txBox="1"/>
            <p:nvPr/>
          </p:nvSpPr>
          <p:spPr>
            <a:xfrm>
              <a:off x="454675" y="3485825"/>
              <a:ext cx="19050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Arizona State University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31"/>
          <p:cNvGrpSpPr/>
          <p:nvPr/>
        </p:nvGrpSpPr>
        <p:grpSpPr>
          <a:xfrm>
            <a:off x="3619500" y="1766466"/>
            <a:ext cx="1905000" cy="2232059"/>
            <a:chOff x="3619500" y="1537866"/>
            <a:chExt cx="1905000" cy="2232059"/>
          </a:xfrm>
        </p:grpSpPr>
        <p:pic>
          <p:nvPicPr>
            <p:cNvPr id="163" name="Google Shape;16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19500" y="1537866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31"/>
            <p:cNvSpPr txBox="1"/>
            <p:nvPr/>
          </p:nvSpPr>
          <p:spPr>
            <a:xfrm>
              <a:off x="3619500" y="3485825"/>
              <a:ext cx="19050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Iowa State University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31"/>
          <p:cNvGrpSpPr/>
          <p:nvPr/>
        </p:nvGrpSpPr>
        <p:grpSpPr>
          <a:xfrm>
            <a:off x="6567100" y="1766466"/>
            <a:ext cx="2211900" cy="2232059"/>
            <a:chOff x="6567100" y="1537866"/>
            <a:chExt cx="2211900" cy="2232059"/>
          </a:xfrm>
        </p:grpSpPr>
        <p:pic>
          <p:nvPicPr>
            <p:cNvPr id="166" name="Google Shape;16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0550" y="1537866"/>
              <a:ext cx="1905000" cy="190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31"/>
            <p:cNvSpPr txBox="1"/>
            <p:nvPr/>
          </p:nvSpPr>
          <p:spPr>
            <a:xfrm>
              <a:off x="6567100" y="3485825"/>
              <a:ext cx="2211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University of Central Florida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Your Own HyperDoc - BYOH</a:t>
            </a:r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Title your HyperDoc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Enter your objective(s) in the HyperDoc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Add resources, activities and reflections in your HyperDoc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a link to your HyperDoc on Twitter using the hashtags #HyperDoc &amp; #K20GearUp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895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part of this activity or resource helped you understand HyperDocs?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will HyperDocs change teaching and learning in your classroom?</a:t>
            </a:r>
            <a:endParaRPr dirty="0"/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900" y="1451591"/>
            <a:ext cx="2656334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Love HyperDocs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220699" y="474435"/>
            <a:ext cx="8391706" cy="1021800"/>
          </a:xfrm>
          <a:prstGeom prst="rect">
            <a:avLst/>
          </a:prstGeom>
        </p:spPr>
        <p:txBody>
          <a:bodyPr spcFirstLastPara="1" wrap="square" lIns="0" tIns="0" rIns="1827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GEAR Up for the FUTURE Goals</a:t>
            </a:r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31595" y="1344917"/>
            <a:ext cx="7772400" cy="11322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 cohort academic performance and preparation for postsecondary education (PSE)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 high school graduation and PSE participation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8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 student educational expectations and increase student and family knowledge of PSE options, preparation, and financing</a:t>
            </a:r>
            <a:endParaRPr sz="2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can we incorporate great pedagogy, the best content, and meaningful technology into our classroom?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530352" y="448121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530352" y="1548274"/>
            <a:ext cx="7772400" cy="11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Explain the purpose and structure of HyperDocs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Curate educational resources</a:t>
            </a:r>
            <a:endParaRPr dirty="0"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Design a HyperDoc which integrates curated resources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Using X to Find Cool Things</a:t>
            </a:r>
            <a:endParaRPr sz="5000" dirty="0"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221075" y="1466375"/>
            <a:ext cx="5062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Open your X account.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Search these hashtags/profiles	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#</a:t>
            </a:r>
            <a:r>
              <a:rPr lang="en" dirty="0" err="1"/>
              <a:t>hyperdocs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Sarah Landis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Teachers Give Teachers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A2945-328A-F493-5739-3B826D22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1385466"/>
            <a:ext cx="2146300" cy="214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304800" y="8075"/>
            <a:ext cx="8534400" cy="11448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Don’t forget to “like” the posts with resources you want to use in your classroom.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628F01F-E877-27FF-F261-C2EE1C47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01" y="1152875"/>
            <a:ext cx="4482303" cy="35732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530350" y="987547"/>
            <a:ext cx="7772400" cy="25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#HyperDocs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Sarah Landis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Teachers Give Teachers</a:t>
            </a:r>
            <a:endParaRPr dirty="0"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530352" y="3555523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Hashtags &amp; Profiles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91AED-793E-E27C-B400-AE0B6436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23" y="763324"/>
            <a:ext cx="1901749" cy="1901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HyperDocs Templates</a:t>
            </a:r>
            <a:endParaRPr sz="5000" dirty="0"/>
          </a:p>
        </p:txBody>
      </p:sp>
      <p:grpSp>
        <p:nvGrpSpPr>
          <p:cNvPr id="117" name="Google Shape;117;p25"/>
          <p:cNvGrpSpPr/>
          <p:nvPr/>
        </p:nvGrpSpPr>
        <p:grpSpPr>
          <a:xfrm>
            <a:off x="4423500" y="1789582"/>
            <a:ext cx="4619650" cy="1869125"/>
            <a:chOff x="4319575" y="1367095"/>
            <a:chExt cx="4619650" cy="1869125"/>
          </a:xfrm>
        </p:grpSpPr>
        <p:sp>
          <p:nvSpPr>
            <p:cNvPr id="118" name="Google Shape;118;p25"/>
            <p:cNvSpPr/>
            <p:nvPr/>
          </p:nvSpPr>
          <p:spPr>
            <a:xfrm>
              <a:off x="4572000" y="1451600"/>
              <a:ext cx="4114800" cy="17001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9575" y="1367095"/>
              <a:ext cx="4619650" cy="1869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4042200" cy="25614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u="sng" dirty="0">
                <a:solidFill>
                  <a:schemeClr val="hlink"/>
                </a:solidFill>
                <a:hlinkClick r:id="rId4"/>
              </a:rPr>
              <a:t>https://tinyurl.com/yaeesler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517</Words>
  <Application>Microsoft Macintosh PowerPoint</Application>
  <PresentationFormat>On-screen Show (16:9)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Georgia</vt:lpstr>
      <vt:lpstr>Roboto</vt:lpstr>
      <vt:lpstr>Calibri</vt:lpstr>
      <vt:lpstr>Arial</vt:lpstr>
      <vt:lpstr>Constantia</vt:lpstr>
      <vt:lpstr>LEARN theme</vt:lpstr>
      <vt:lpstr>PowerPoint Presentation</vt:lpstr>
      <vt:lpstr>I Love HyperDocs</vt:lpstr>
      <vt:lpstr>GEAR Up for the FUTURE Goals</vt:lpstr>
      <vt:lpstr>Essential Question</vt:lpstr>
      <vt:lpstr>Objectives</vt:lpstr>
      <vt:lpstr>Using X to Find Cool Things</vt:lpstr>
      <vt:lpstr>PowerPoint Presentation</vt:lpstr>
      <vt:lpstr>#HyperDocs Sarah Landis Teachers Give Teachers</vt:lpstr>
      <vt:lpstr>HyperDocs Templates</vt:lpstr>
      <vt:lpstr>Crowdsourcing</vt:lpstr>
      <vt:lpstr>Click on Your Profile</vt:lpstr>
      <vt:lpstr>Click on “Likes”</vt:lpstr>
      <vt:lpstr>Post Away</vt:lpstr>
      <vt:lpstr>Applying HyperDocs to Your Classroom</vt:lpstr>
      <vt:lpstr>Building Learning Objectives</vt:lpstr>
      <vt:lpstr>Build Your Own HyperDoc - BYOH</vt:lpstr>
      <vt:lpstr>Point of Most Significance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Moharram, Jehanne</cp:lastModifiedBy>
  <cp:revision>4</cp:revision>
  <dcterms:modified xsi:type="dcterms:W3CDTF">2024-03-11T16:21:00Z</dcterms:modified>
</cp:coreProperties>
</file>