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7"/>
      <p:bold r:id="rId18"/>
      <p:italic r:id="rId19"/>
      <p:boldItalic r:id="rId20"/>
    </p:embeddedFont>
    <p:embeddedFont>
      <p:font typeface="Georgia" panose="02040502050405020303" pitchFamily="18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hVfzxQt5HiYTyCnkMA2jVWEsCQ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8"/>
    <p:restoredTop sz="94691"/>
  </p:normalViewPr>
  <p:slideViewPr>
    <p:cSldViewPr snapToGrid="0">
      <p:cViewPr varScale="1">
        <p:scale>
          <a:sx n="101" d="100"/>
          <a:sy n="101" d="100"/>
        </p:scale>
        <p:origin x="4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8.fntdata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7.fntdata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6.fntdata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0B73B906-E21A-4EAB-8C01-0A00C0A72383}"/>
    <pc:docChg chg="modSld">
      <pc:chgData name="Bracken, Pam" userId="f3aa402d-8a3c-4841-b939-af5e5b41e404" providerId="ADAL" clId="{0B73B906-E21A-4EAB-8C01-0A00C0A72383}" dt="2024-02-22T19:30:16.575" v="19" actId="20577"/>
      <pc:docMkLst>
        <pc:docMk/>
      </pc:docMkLst>
      <pc:sldChg chg="modSp mod">
        <pc:chgData name="Bracken, Pam" userId="f3aa402d-8a3c-4841-b939-af5e5b41e404" providerId="ADAL" clId="{0B73B906-E21A-4EAB-8C01-0A00C0A72383}" dt="2024-02-22T19:11:21.061" v="0" actId="1076"/>
        <pc:sldMkLst>
          <pc:docMk/>
          <pc:sldMk cId="0" sldId="262"/>
        </pc:sldMkLst>
        <pc:spChg chg="mod">
          <ac:chgData name="Bracken, Pam" userId="f3aa402d-8a3c-4841-b939-af5e5b41e404" providerId="ADAL" clId="{0B73B906-E21A-4EAB-8C01-0A00C0A72383}" dt="2024-02-22T19:11:21.061" v="0" actId="1076"/>
          <ac:spMkLst>
            <pc:docMk/>
            <pc:sldMk cId="0" sldId="262"/>
            <ac:spMk id="109" creationId="{00000000-0000-0000-0000-000000000000}"/>
          </ac:spMkLst>
        </pc:spChg>
      </pc:sldChg>
      <pc:sldChg chg="modSp mod">
        <pc:chgData name="Bracken, Pam" userId="f3aa402d-8a3c-4841-b939-af5e5b41e404" providerId="ADAL" clId="{0B73B906-E21A-4EAB-8C01-0A00C0A72383}" dt="2024-02-22T19:12:16.171" v="6" actId="1076"/>
        <pc:sldMkLst>
          <pc:docMk/>
          <pc:sldMk cId="0" sldId="263"/>
        </pc:sldMkLst>
        <pc:spChg chg="mod">
          <ac:chgData name="Bracken, Pam" userId="f3aa402d-8a3c-4841-b939-af5e5b41e404" providerId="ADAL" clId="{0B73B906-E21A-4EAB-8C01-0A00C0A72383}" dt="2024-02-22T19:12:16.171" v="6" actId="1076"/>
          <ac:spMkLst>
            <pc:docMk/>
            <pc:sldMk cId="0" sldId="263"/>
            <ac:spMk id="117" creationId="{00000000-0000-0000-0000-000000000000}"/>
          </ac:spMkLst>
        </pc:spChg>
      </pc:sldChg>
      <pc:sldChg chg="modSp mod">
        <pc:chgData name="Bracken, Pam" userId="f3aa402d-8a3c-4841-b939-af5e5b41e404" providerId="ADAL" clId="{0B73B906-E21A-4EAB-8C01-0A00C0A72383}" dt="2024-02-22T19:13:02.735" v="10" actId="1076"/>
        <pc:sldMkLst>
          <pc:docMk/>
          <pc:sldMk cId="0" sldId="264"/>
        </pc:sldMkLst>
        <pc:spChg chg="mod">
          <ac:chgData name="Bracken, Pam" userId="f3aa402d-8a3c-4841-b939-af5e5b41e404" providerId="ADAL" clId="{0B73B906-E21A-4EAB-8C01-0A00C0A72383}" dt="2024-02-22T19:12:39.571" v="7" actId="1076"/>
          <ac:spMkLst>
            <pc:docMk/>
            <pc:sldMk cId="0" sldId="264"/>
            <ac:spMk id="123" creationId="{00000000-0000-0000-0000-000000000000}"/>
          </ac:spMkLst>
        </pc:spChg>
        <pc:spChg chg="mod">
          <ac:chgData name="Bracken, Pam" userId="f3aa402d-8a3c-4841-b939-af5e5b41e404" providerId="ADAL" clId="{0B73B906-E21A-4EAB-8C01-0A00C0A72383}" dt="2024-02-22T19:12:48.631" v="8" actId="1076"/>
          <ac:spMkLst>
            <pc:docMk/>
            <pc:sldMk cId="0" sldId="264"/>
            <ac:spMk id="124" creationId="{00000000-0000-0000-0000-000000000000}"/>
          </ac:spMkLst>
        </pc:spChg>
        <pc:picChg chg="mod">
          <ac:chgData name="Bracken, Pam" userId="f3aa402d-8a3c-4841-b939-af5e5b41e404" providerId="ADAL" clId="{0B73B906-E21A-4EAB-8C01-0A00C0A72383}" dt="2024-02-22T19:13:02.735" v="10" actId="1076"/>
          <ac:picMkLst>
            <pc:docMk/>
            <pc:sldMk cId="0" sldId="264"/>
            <ac:picMk id="125" creationId="{00000000-0000-0000-0000-000000000000}"/>
          </ac:picMkLst>
        </pc:picChg>
      </pc:sldChg>
      <pc:sldChg chg="modSp mod">
        <pc:chgData name="Bracken, Pam" userId="f3aa402d-8a3c-4841-b939-af5e5b41e404" providerId="ADAL" clId="{0B73B906-E21A-4EAB-8C01-0A00C0A72383}" dt="2024-02-22T19:13:28.051" v="11" actId="1076"/>
        <pc:sldMkLst>
          <pc:docMk/>
          <pc:sldMk cId="0" sldId="265"/>
        </pc:sldMkLst>
        <pc:spChg chg="mod">
          <ac:chgData name="Bracken, Pam" userId="f3aa402d-8a3c-4841-b939-af5e5b41e404" providerId="ADAL" clId="{0B73B906-E21A-4EAB-8C01-0A00C0A72383}" dt="2024-02-22T19:13:28.051" v="11" actId="1076"/>
          <ac:spMkLst>
            <pc:docMk/>
            <pc:sldMk cId="0" sldId="265"/>
            <ac:spMk id="131" creationId="{00000000-0000-0000-0000-000000000000}"/>
          </ac:spMkLst>
        </pc:spChg>
      </pc:sldChg>
      <pc:sldChg chg="modSp mod">
        <pc:chgData name="Bracken, Pam" userId="f3aa402d-8a3c-4841-b939-af5e5b41e404" providerId="ADAL" clId="{0B73B906-E21A-4EAB-8C01-0A00C0A72383}" dt="2024-02-22T19:13:43.463" v="12" actId="1076"/>
        <pc:sldMkLst>
          <pc:docMk/>
          <pc:sldMk cId="0" sldId="266"/>
        </pc:sldMkLst>
        <pc:spChg chg="mod">
          <ac:chgData name="Bracken, Pam" userId="f3aa402d-8a3c-4841-b939-af5e5b41e404" providerId="ADAL" clId="{0B73B906-E21A-4EAB-8C01-0A00C0A72383}" dt="2024-02-22T19:13:43.463" v="12" actId="1076"/>
          <ac:spMkLst>
            <pc:docMk/>
            <pc:sldMk cId="0" sldId="266"/>
            <ac:spMk id="138" creationId="{00000000-0000-0000-0000-000000000000}"/>
          </ac:spMkLst>
        </pc:spChg>
      </pc:sldChg>
      <pc:sldChg chg="modSp mod">
        <pc:chgData name="Bracken, Pam" userId="f3aa402d-8a3c-4841-b939-af5e5b41e404" providerId="ADAL" clId="{0B73B906-E21A-4EAB-8C01-0A00C0A72383}" dt="2024-02-22T19:13:50.340" v="13" actId="20577"/>
        <pc:sldMkLst>
          <pc:docMk/>
          <pc:sldMk cId="0" sldId="267"/>
        </pc:sldMkLst>
        <pc:spChg chg="mod">
          <ac:chgData name="Bracken, Pam" userId="f3aa402d-8a3c-4841-b939-af5e5b41e404" providerId="ADAL" clId="{0B73B906-E21A-4EAB-8C01-0A00C0A72383}" dt="2024-02-22T19:13:50.340" v="13" actId="20577"/>
          <ac:spMkLst>
            <pc:docMk/>
            <pc:sldMk cId="0" sldId="267"/>
            <ac:spMk id="144" creationId="{00000000-0000-0000-0000-000000000000}"/>
          </ac:spMkLst>
        </pc:spChg>
      </pc:sldChg>
      <pc:sldChg chg="modSp mod">
        <pc:chgData name="Bracken, Pam" userId="f3aa402d-8a3c-4841-b939-af5e5b41e404" providerId="ADAL" clId="{0B73B906-E21A-4EAB-8C01-0A00C0A72383}" dt="2024-02-22T19:30:16.575" v="19" actId="20577"/>
        <pc:sldMkLst>
          <pc:docMk/>
          <pc:sldMk cId="0" sldId="268"/>
        </pc:sldMkLst>
        <pc:spChg chg="mod">
          <ac:chgData name="Bracken, Pam" userId="f3aa402d-8a3c-4841-b939-af5e5b41e404" providerId="ADAL" clId="{0B73B906-E21A-4EAB-8C01-0A00C0A72383}" dt="2024-02-22T19:14:05.671" v="14" actId="1076"/>
          <ac:spMkLst>
            <pc:docMk/>
            <pc:sldMk cId="0" sldId="268"/>
            <ac:spMk id="150" creationId="{00000000-0000-0000-0000-000000000000}"/>
          </ac:spMkLst>
        </pc:spChg>
        <pc:spChg chg="mod">
          <ac:chgData name="Bracken, Pam" userId="f3aa402d-8a3c-4841-b939-af5e5b41e404" providerId="ADAL" clId="{0B73B906-E21A-4EAB-8C01-0A00C0A72383}" dt="2024-02-22T19:30:16.575" v="19" actId="20577"/>
          <ac:spMkLst>
            <pc:docMk/>
            <pc:sldMk cId="0" sldId="268"/>
            <ac:spMk id="1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footprint-footprints-foot-feet-220254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https://pixabay.com/illustrations/footprint-footprints-foot-feet-220254/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00dcf340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00dcf340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00dcf340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00dcf340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fa0eb570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fa0eb570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fa0eb57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fa0eb57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fa0eb570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fa0eb570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c875887f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8c875887f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fa0eb570c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fa0eb570c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00dcf34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900dcf34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0" name="Google Shape;5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2" name="Google Shape;2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96l2cw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Digital Footprint</a:t>
            </a:r>
            <a:endParaRPr/>
          </a:p>
        </p:txBody>
      </p:sp>
      <p:sp>
        <p:nvSpPr>
          <p:cNvPr id="131" name="Google Shape;131;p10"/>
          <p:cNvSpPr txBox="1">
            <a:spLocks noGrp="1"/>
          </p:cNvSpPr>
          <p:nvPr>
            <p:ph type="body" idx="1"/>
          </p:nvPr>
        </p:nvSpPr>
        <p:spPr>
          <a:xfrm>
            <a:off x="601848" y="205978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A trail of data you create while using the Internet.</a:t>
            </a:r>
            <a:endParaRPr dirty="0"/>
          </a:p>
        </p:txBody>
      </p:sp>
      <p:pic>
        <p:nvPicPr>
          <p:cNvPr id="132" name="Google Shape;13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691" y="880400"/>
            <a:ext cx="4220359" cy="3824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What’s My Digital Footprint?</a:t>
            </a:r>
            <a:endParaRPr/>
          </a:p>
        </p:txBody>
      </p:sp>
      <p:sp>
        <p:nvSpPr>
          <p:cNvPr id="138" name="Google Shape;138;p12"/>
          <p:cNvSpPr txBox="1">
            <a:spLocks noGrp="1"/>
          </p:cNvSpPr>
          <p:nvPr>
            <p:ph type="body" idx="1"/>
          </p:nvPr>
        </p:nvSpPr>
        <p:spPr>
          <a:xfrm>
            <a:off x="481548" y="721172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Take a moment to Google yourself!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did you find?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Was there anything surprising?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did you hope to find?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00dcf3401_0_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 Stars and a Wish</a:t>
            </a:r>
            <a:endParaRPr/>
          </a:p>
        </p:txBody>
      </p:sp>
      <p:sp>
        <p:nvSpPr>
          <p:cNvPr id="144" name="Google Shape;144;g900dcf3401_0_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Review at least two other Google Sites.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did you find that you liked?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are some other ways content might be organized? </a:t>
            </a:r>
            <a:endParaRPr dirty="0"/>
          </a:p>
        </p:txBody>
      </p:sp>
      <p:pic>
        <p:nvPicPr>
          <p:cNvPr id="145" name="Google Shape;145;g900dcf3401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1000" y="1253253"/>
            <a:ext cx="2838450" cy="3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00dcf3401_0_14"/>
          <p:cNvSpPr txBox="1">
            <a:spLocks noGrp="1"/>
          </p:cNvSpPr>
          <p:nvPr>
            <p:ph type="title"/>
          </p:nvPr>
        </p:nvSpPr>
        <p:spPr>
          <a:xfrm>
            <a:off x="457200" y="28458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Objectives</a:t>
            </a:r>
            <a:endParaRPr dirty="0"/>
          </a:p>
        </p:txBody>
      </p:sp>
      <p:sp>
        <p:nvSpPr>
          <p:cNvPr id="151" name="Google Shape;151;g900dcf3401_0_14"/>
          <p:cNvSpPr txBox="1">
            <a:spLocks noGrp="1"/>
          </p:cNvSpPr>
          <p:nvPr>
            <p:ph type="body" idx="1"/>
          </p:nvPr>
        </p:nvSpPr>
        <p:spPr>
          <a:xfrm>
            <a:off x="403094" y="1051221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By the end of this session, you will be able to: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Evaluate your beliefs and values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Evaluate your </a:t>
            </a:r>
            <a:r>
              <a:rPr lang="en-US" dirty="0"/>
              <a:t>digital footprint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Model good digital citizenship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Construct a learning culture where digital citizenship is embedded in the curriculum to promote positive and safe behaviors online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Unlocking Digital Citizenship</a:t>
            </a:r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fa0eb570c_0_15"/>
          <p:cNvSpPr txBox="1">
            <a:spLocks noGrp="1"/>
          </p:cNvSpPr>
          <p:nvPr>
            <p:ph type="title"/>
          </p:nvPr>
        </p:nvSpPr>
        <p:spPr>
          <a:xfrm>
            <a:off x="530352" y="602542"/>
            <a:ext cx="7772400" cy="1021842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Grant Goals</a:t>
            </a:r>
            <a:endParaRPr dirty="0"/>
          </a:p>
        </p:txBody>
      </p:sp>
      <p:sp>
        <p:nvSpPr>
          <p:cNvPr id="86" name="Google Shape;86;g8fa0eb570c_0_15"/>
          <p:cNvSpPr txBox="1">
            <a:spLocks noGrp="1"/>
          </p:cNvSpPr>
          <p:nvPr>
            <p:ph type="body" idx="1"/>
          </p:nvPr>
        </p:nvSpPr>
        <p:spPr>
          <a:xfrm>
            <a:off x="530352" y="1673566"/>
            <a:ext cx="7772400" cy="1132284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5715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5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Increase cohort academic performance and preparation for postsecondary education (PSE) </a:t>
            </a:r>
          </a:p>
          <a:p>
            <a:pPr marL="5715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5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Increase high school graduation and PSE participation</a:t>
            </a:r>
          </a:p>
          <a:p>
            <a:pPr marL="5715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5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Increase student educational expectations and increase student and family knowledge of PSE options, preparation, and financing</a:t>
            </a:r>
            <a:endParaRPr sz="2400" dirty="0">
              <a:solidFill>
                <a:srgbClr val="FFFF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lvl="0" indent="0" algn="l" rtl="0">
              <a:spcBef>
                <a:spcPts val="2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fa0eb570c_0_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92" name="Google Shape;92;g8fa0eb570c_0_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How can embedded digital citizenship skills help our students become productive global digital citizens?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fa0eb570c_0_5"/>
          <p:cNvSpPr txBox="1">
            <a:spLocks noGrp="1"/>
          </p:cNvSpPr>
          <p:nvPr>
            <p:ph type="title"/>
          </p:nvPr>
        </p:nvSpPr>
        <p:spPr>
          <a:xfrm>
            <a:off x="530352" y="506289"/>
            <a:ext cx="7772400" cy="1021842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Objectives</a:t>
            </a:r>
            <a:endParaRPr dirty="0"/>
          </a:p>
        </p:txBody>
      </p:sp>
      <p:sp>
        <p:nvSpPr>
          <p:cNvPr id="98" name="Google Shape;98;g8fa0eb570c_0_5"/>
          <p:cNvSpPr txBox="1">
            <a:spLocks noGrp="1"/>
          </p:cNvSpPr>
          <p:nvPr>
            <p:ph type="body" idx="1"/>
          </p:nvPr>
        </p:nvSpPr>
        <p:spPr>
          <a:xfrm>
            <a:off x="530352" y="1439466"/>
            <a:ext cx="7772400" cy="113228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By the end of this session, you will be able to: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Evaluate your beliefs and values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Evaluate your digital footprint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Model good digital citizenship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Construct a learning culture where digital citizenship is embedded in the curriculum to promote positive and safe behaviors online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Faux Pas</a:t>
            </a:r>
          </a:p>
        </p:txBody>
      </p:sp>
      <p:sp>
        <p:nvSpPr>
          <p:cNvPr id="104" name="Google Shape;104;p4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spcFirstLastPara="1" wrap="square" lIns="45700" tIns="0" rIns="45700" bIns="0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dirty="0"/>
              <a:t>An embarrassing or tactless act or remark in</a:t>
            </a:r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dirty="0"/>
              <a:t>a social situation.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c875887f2_0_10"/>
          <p:cNvSpPr txBox="1">
            <a:spLocks noGrp="1"/>
          </p:cNvSpPr>
          <p:nvPr>
            <p:ph type="title"/>
          </p:nvPr>
        </p:nvSpPr>
        <p:spPr>
          <a:xfrm>
            <a:off x="586740" y="63883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 you Meme?</a:t>
            </a:r>
            <a:endParaRPr/>
          </a:p>
        </p:txBody>
      </p:sp>
      <p:sp>
        <p:nvSpPr>
          <p:cNvPr id="110" name="Google Shape;110;g8c875887f2_0_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24434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Select a celebrity faux pas and image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Create a meme to show how to avoid the faux pas</a:t>
            </a:r>
            <a:endParaRPr dirty="0"/>
          </a:p>
        </p:txBody>
      </p:sp>
      <p:pic>
        <p:nvPicPr>
          <p:cNvPr id="111" name="Google Shape;111;g8c875887f2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7913" y="541327"/>
            <a:ext cx="4387500" cy="32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fa0eb570c_0_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Dig </a:t>
            </a:r>
            <a:r>
              <a:rPr lang="en-US" dirty="0" err="1"/>
              <a:t>Cit</a:t>
            </a:r>
            <a:r>
              <a:rPr lang="en-US" dirty="0"/>
              <a:t> Digital Breakout</a:t>
            </a:r>
            <a:endParaRPr dirty="0"/>
          </a:p>
        </p:txBody>
      </p:sp>
      <p:sp>
        <p:nvSpPr>
          <p:cNvPr id="117" name="Google Shape;117;g8fa0eb570c_0_29"/>
          <p:cNvSpPr txBox="1">
            <a:spLocks noGrp="1"/>
          </p:cNvSpPr>
          <p:nvPr>
            <p:ph type="body" idx="1"/>
          </p:nvPr>
        </p:nvSpPr>
        <p:spPr>
          <a:xfrm>
            <a:off x="476137" y="708900"/>
            <a:ext cx="43311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u="sng" dirty="0">
                <a:solidFill>
                  <a:schemeClr val="hlink"/>
                </a:solidFill>
                <a:hlinkClick r:id="rId3"/>
              </a:rPr>
              <a:t>https://tinyurl.com/y96l2cwu</a:t>
            </a: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Unlock the clues that will help you become a better digital citizen!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Click on the pictures, videos, buttons, and other linked elements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Watch the videos and read the information to find the answers to each lock</a:t>
            </a:r>
            <a:endParaRPr dirty="0"/>
          </a:p>
        </p:txBody>
      </p:sp>
      <p:pic>
        <p:nvPicPr>
          <p:cNvPr id="118" name="Google Shape;118;g8fa0eb570c_0_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2950" y="819150"/>
            <a:ext cx="3748375" cy="309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00dcf3401_0_0"/>
          <p:cNvSpPr txBox="1">
            <a:spLocks noGrp="1"/>
          </p:cNvSpPr>
          <p:nvPr>
            <p:ph type="title"/>
          </p:nvPr>
        </p:nvSpPr>
        <p:spPr>
          <a:xfrm>
            <a:off x="457200" y="60905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Create Your Own Google Site</a:t>
            </a:r>
            <a:endParaRPr dirty="0"/>
          </a:p>
        </p:txBody>
      </p:sp>
      <p:sp>
        <p:nvSpPr>
          <p:cNvPr id="124" name="Google Shape;124;g900dcf3401_0_0"/>
          <p:cNvSpPr txBox="1">
            <a:spLocks noGrp="1"/>
          </p:cNvSpPr>
          <p:nvPr>
            <p:ph type="body" idx="1"/>
          </p:nvPr>
        </p:nvSpPr>
        <p:spPr>
          <a:xfrm>
            <a:off x="481548" y="750281"/>
            <a:ext cx="3994500" cy="37257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Use the resources found in the digital breakout or any other resources that fit your class and students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25" name="Google Shape;125;g900dcf3401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396" y="1381281"/>
            <a:ext cx="3588327" cy="2660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345</Words>
  <Application>Microsoft Office PowerPoint</Application>
  <PresentationFormat>On-screen Show (16:9)</PresentationFormat>
  <Paragraphs>45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Georgia</vt:lpstr>
      <vt:lpstr>Calibri</vt:lpstr>
      <vt:lpstr>Constantia</vt:lpstr>
      <vt:lpstr>Arial</vt:lpstr>
      <vt:lpstr>LEARN theme</vt:lpstr>
      <vt:lpstr>LEARN theme</vt:lpstr>
      <vt:lpstr>PowerPoint Presentation</vt:lpstr>
      <vt:lpstr>Unlocking Digital Citizenship</vt:lpstr>
      <vt:lpstr>Grant Goals</vt:lpstr>
      <vt:lpstr>Essential Question</vt:lpstr>
      <vt:lpstr>Objectives</vt:lpstr>
      <vt:lpstr>Faux Pas</vt:lpstr>
      <vt:lpstr>What do you Meme?</vt:lpstr>
      <vt:lpstr>Dig Cit Digital Breakout</vt:lpstr>
      <vt:lpstr>Create Your Own Google Site</vt:lpstr>
      <vt:lpstr>Digital Footprint</vt:lpstr>
      <vt:lpstr>What’s My Digital Footprint?</vt:lpstr>
      <vt:lpstr>Two Stars and a Wish</vt:lpstr>
      <vt:lpstr>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Bracken, Pam</cp:lastModifiedBy>
  <cp:revision>4</cp:revision>
  <dcterms:modified xsi:type="dcterms:W3CDTF">2024-02-22T19:30:23Z</dcterms:modified>
</cp:coreProperties>
</file>