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7"/>
  </p:notesMasterIdLst>
  <p:sldIdLst>
    <p:sldId id="267" r:id="rId5"/>
    <p:sldId id="256" r:id="rId6"/>
    <p:sldId id="257" r:id="rId7"/>
    <p:sldId id="268" r:id="rId8"/>
    <p:sldId id="259" r:id="rId9"/>
    <p:sldId id="260" r:id="rId10"/>
    <p:sldId id="261" r:id="rId11"/>
    <p:sldId id="262" r:id="rId12"/>
    <p:sldId id="263" r:id="rId13"/>
    <p:sldId id="264" r:id="rId14"/>
    <p:sldId id="265" r:id="rId15"/>
    <p:sldId id="266" r:id="rId16"/>
  </p:sldIdLst>
  <p:sldSz cx="9144000" cy="5143500" type="screen16x9"/>
  <p:notesSz cx="6858000" cy="9144000"/>
  <p:embeddedFontLst>
    <p:embeddedFont>
      <p:font typeface="Constantia" panose="02030602050306030303" pitchFamily="18" charset="0"/>
      <p:regular r:id="rId18"/>
      <p:bold r:id="rId19"/>
      <p:italic r:id="rId20"/>
      <p:boldItalic r:id="rId21"/>
    </p:embeddedFont>
    <p:embeddedFont>
      <p:font typeface="Georgia" panose="02040502050405020303" pitchFamily="18"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492981-4102-4C46-A1D7-0E462FCAEE02}" v="1" dt="2024-06-04T17:14:05.393"/>
  </p1510:revLst>
</p1510:revInfo>
</file>

<file path=ppt/tableStyles.xml><?xml version="1.0" encoding="utf-8"?>
<a:tblStyleLst xmlns:a="http://schemas.openxmlformats.org/drawingml/2006/main" def="{65B68E09-CF16-4027-B4B0-A772A06FFDE7}">
  <a:tblStyle styleId="{65B68E09-CF16-4027-B4B0-A772A06FFDE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18" autoAdjust="0"/>
    <p:restoredTop sz="54830" autoAdjust="0"/>
  </p:normalViewPr>
  <p:slideViewPr>
    <p:cSldViewPr snapToGrid="0">
      <p:cViewPr varScale="1">
        <p:scale>
          <a:sx n="89" d="100"/>
          <a:sy n="89" d="100"/>
        </p:scale>
        <p:origin x="1920" y="168"/>
      </p:cViewPr>
      <p:guideLst>
        <p:guide orient="horz" pos="1620"/>
        <p:guide pos="2880"/>
      </p:guideLst>
    </p:cSldViewPr>
  </p:slideViewPr>
  <p:notesTextViewPr>
    <p:cViewPr>
      <p:scale>
        <a:sx n="85" d="100"/>
        <a:sy n="8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7.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2.fntdata"/><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5.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AF492981-4102-4C46-A1D7-0E462FCAEE02}"/>
    <pc:docChg chg="modSld">
      <pc:chgData name="Moharram, Jehanne" userId="85e21374-e6a7-4794-bfaa-d28b9d520c64" providerId="ADAL" clId="{AF492981-4102-4C46-A1D7-0E462FCAEE02}" dt="2024-06-04T17:13:48.719" v="90" actId="20577"/>
      <pc:docMkLst>
        <pc:docMk/>
      </pc:docMkLst>
      <pc:sldChg chg="modSp mod modNotesTx">
        <pc:chgData name="Moharram, Jehanne" userId="85e21374-e6a7-4794-bfaa-d28b9d520c64" providerId="ADAL" clId="{AF492981-4102-4C46-A1D7-0E462FCAEE02}" dt="2024-06-04T17:13:48.719" v="90" actId="20577"/>
        <pc:sldMkLst>
          <pc:docMk/>
          <pc:sldMk cId="0" sldId="260"/>
        </pc:sldMkLst>
        <pc:spChg chg="mod">
          <ac:chgData name="Moharram, Jehanne" userId="85e21374-e6a7-4794-bfaa-d28b9d520c64" providerId="ADAL" clId="{AF492981-4102-4C46-A1D7-0E462FCAEE02}" dt="2024-06-04T17:13:48.719" v="90" actId="20577"/>
          <ac:spMkLst>
            <pc:docMk/>
            <pc:sldMk cId="0" sldId="260"/>
            <ac:spMk id="97" creationId="{00000000-0000-0000-0000-000000000000}"/>
          </ac:spMkLst>
        </pc:spChg>
      </pc:sldChg>
      <pc:sldChg chg="modNotesTx">
        <pc:chgData name="Moharram, Jehanne" userId="85e21374-e6a7-4794-bfaa-d28b9d520c64" providerId="ADAL" clId="{AF492981-4102-4C46-A1D7-0E462FCAEE02}" dt="2024-05-15T16:45:28.454" v="3" actId="20577"/>
        <pc:sldMkLst>
          <pc:docMk/>
          <pc:sldMk cId="0" sldId="264"/>
        </pc:sldMkLst>
      </pc:sldChg>
      <pc:sldChg chg="modSp mod">
        <pc:chgData name="Moharram, Jehanne" userId="85e21374-e6a7-4794-bfaa-d28b9d520c64" providerId="ADAL" clId="{AF492981-4102-4C46-A1D7-0E462FCAEE02}" dt="2024-05-16T17:33:21.219" v="13" actId="20577"/>
        <pc:sldMkLst>
          <pc:docMk/>
          <pc:sldMk cId="0" sldId="265"/>
        </pc:sldMkLst>
        <pc:spChg chg="mod">
          <ac:chgData name="Moharram, Jehanne" userId="85e21374-e6a7-4794-bfaa-d28b9d520c64" providerId="ADAL" clId="{AF492981-4102-4C46-A1D7-0E462FCAEE02}" dt="2024-05-16T17:33:21.219" v="13" actId="20577"/>
          <ac:spMkLst>
            <pc:docMk/>
            <pc:sldMk cId="0" sldId="265"/>
            <ac:spMk id="128" creationId="{00000000-0000-0000-0000-000000000000}"/>
          </ac:spMkLst>
        </pc:spChg>
      </pc:sldChg>
      <pc:sldChg chg="modSp mod">
        <pc:chgData name="Moharram, Jehanne" userId="85e21374-e6a7-4794-bfaa-d28b9d520c64" providerId="ADAL" clId="{AF492981-4102-4C46-A1D7-0E462FCAEE02}" dt="2024-05-16T18:46:04.308" v="26" actId="20577"/>
        <pc:sldMkLst>
          <pc:docMk/>
          <pc:sldMk cId="0" sldId="266"/>
        </pc:sldMkLst>
        <pc:spChg chg="mod">
          <ac:chgData name="Moharram, Jehanne" userId="85e21374-e6a7-4794-bfaa-d28b9d520c64" providerId="ADAL" clId="{AF492981-4102-4C46-A1D7-0E462FCAEE02}" dt="2024-05-16T18:46:04.308" v="26" actId="20577"/>
          <ac:spMkLst>
            <pc:docMk/>
            <pc:sldMk cId="0" sldId="266"/>
            <ac:spMk id="13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lcYsi81PADU"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d0fa05b9d4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d0fa05b9d4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d0fa05b9d4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gd0fa05b9d4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0fa05b9d4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0fa05b9d4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dirty="0"/>
              <a:t>Have participants sort the characteristics of the types of essential questions into two categories: </a:t>
            </a:r>
            <a:r>
              <a:rPr lang="en-US" i="1" dirty="0"/>
              <a:t>Overarching</a:t>
            </a:r>
            <a:r>
              <a:rPr lang="en-US" dirty="0"/>
              <a:t> and </a:t>
            </a:r>
            <a:r>
              <a:rPr lang="en-US" i="1" dirty="0"/>
              <a:t>Topical</a:t>
            </a:r>
            <a:r>
              <a:rPr lang="en-US" dirty="0"/>
              <a:t>. Ask volunteers to explain their choices. </a:t>
            </a:r>
            <a:endParaRPr dirty="0"/>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8" name="Google Shape;88;p1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Pass out second card sort.</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 name="Google Shape;94;p1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lang="en-US" b="0" i="0" u="none" strike="noStrike" dirty="0">
                <a:solidFill>
                  <a:srgbClr val="000000"/>
                </a:solidFill>
                <a:effectLst/>
              </a:rPr>
              <a:t>Higginbotham, T. (2018, October 23). Essential Questions overview Wiggins and McTighe [Video]. YouTube. </a:t>
            </a:r>
            <a:r>
              <a:rPr lang="en-US" b="0" i="0" u="none" strike="noStrike" dirty="0">
                <a:solidFill>
                  <a:srgbClr val="000000"/>
                </a:solidFill>
                <a:effectLst/>
                <a:hlinkClick r:id="rId3"/>
              </a:rPr>
              <a:t>https://www.youtube.com/watch?v=lcYsi81PADU</a:t>
            </a:r>
            <a:endParaRPr lang="en-US" b="0" i="0" u="none" strike="noStrike" dirty="0">
              <a:solidFill>
                <a:srgbClr val="000000"/>
              </a:solidFill>
              <a:effectLst/>
            </a:endParaRPr>
          </a:p>
          <a:p>
            <a:pPr marL="0" lvl="0" indent="0" algn="l" rtl="0">
              <a:lnSpc>
                <a:spcPct val="115000"/>
              </a:lnSpc>
              <a:spcBef>
                <a:spcPts val="0"/>
              </a:spcBef>
              <a:spcAft>
                <a:spcPts val="0"/>
              </a:spcAft>
              <a:buNone/>
            </a:pPr>
            <a:endParaRPr lang="en-US" dirty="0"/>
          </a:p>
          <a:p>
            <a:pPr marL="0" lvl="0" indent="0" algn="l" rtl="0">
              <a:lnSpc>
                <a:spcPct val="115000"/>
              </a:lnSpc>
              <a:spcBef>
                <a:spcPts val="0"/>
              </a:spcBef>
              <a:spcAft>
                <a:spcPts val="0"/>
              </a:spcAft>
              <a:buNone/>
            </a:pPr>
            <a:r>
              <a:rPr lang="en-US" dirty="0"/>
              <a:t>Why inquiry?</a:t>
            </a:r>
            <a:endParaRPr dirty="0"/>
          </a:p>
          <a:p>
            <a:pPr marL="457200" lvl="0" indent="-317500" algn="l" rtl="0">
              <a:lnSpc>
                <a:spcPct val="115000"/>
              </a:lnSpc>
              <a:spcBef>
                <a:spcPts val="0"/>
              </a:spcBef>
              <a:spcAft>
                <a:spcPts val="0"/>
              </a:spcAft>
              <a:buSzPts val="1400"/>
              <a:buChar char="●"/>
            </a:pPr>
            <a:r>
              <a:rPr lang="en-US" dirty="0"/>
              <a:t>When we teach students to critically question ideas, we have the first step. </a:t>
            </a:r>
          </a:p>
          <a:p>
            <a:pPr marL="457200" lvl="0" indent="-317500" algn="l" rtl="0">
              <a:lnSpc>
                <a:spcPct val="115000"/>
              </a:lnSpc>
              <a:spcBef>
                <a:spcPts val="0"/>
              </a:spcBef>
              <a:spcAft>
                <a:spcPts val="0"/>
              </a:spcAft>
              <a:buSzPts val="1400"/>
              <a:buChar char="●"/>
            </a:pPr>
            <a:r>
              <a:rPr lang="en-US" dirty="0"/>
              <a:t>Have participants fill out the table that goes with the video. </a:t>
            </a:r>
            <a:endParaRPr dirty="0"/>
          </a:p>
          <a:p>
            <a:pPr marL="457200" lvl="0" indent="-317500" algn="l" rtl="0">
              <a:lnSpc>
                <a:spcPct val="115000"/>
              </a:lnSpc>
              <a:spcBef>
                <a:spcPts val="0"/>
              </a:spcBef>
              <a:spcAft>
                <a:spcPts val="0"/>
              </a:spcAft>
              <a:buSzPts val="1400"/>
              <a:buChar char="●"/>
            </a:pPr>
            <a:r>
              <a:rPr lang="en-US" dirty="0"/>
              <a:t>The overarching Essential Question is listed. </a:t>
            </a:r>
            <a:endParaRPr dirty="0"/>
          </a:p>
          <a:p>
            <a:pPr marL="457200" lvl="0" indent="-317500" algn="l" rtl="0">
              <a:lnSpc>
                <a:spcPct val="115000"/>
              </a:lnSpc>
              <a:spcBef>
                <a:spcPts val="0"/>
              </a:spcBef>
              <a:spcAft>
                <a:spcPts val="0"/>
              </a:spcAft>
              <a:buSzPts val="1400"/>
              <a:buChar char="●"/>
            </a:pPr>
            <a:r>
              <a:rPr lang="en-US" dirty="0"/>
              <a:t>What are the topical Essential Questions? </a:t>
            </a:r>
            <a:endParaRPr dirty="0"/>
          </a:p>
          <a:p>
            <a:pPr marL="457200" lvl="0" indent="-317500" algn="l" rtl="0">
              <a:lnSpc>
                <a:spcPct val="115000"/>
              </a:lnSpc>
              <a:spcBef>
                <a:spcPts val="0"/>
              </a:spcBef>
              <a:spcAft>
                <a:spcPts val="0"/>
              </a:spcAft>
              <a:buSzPts val="1400"/>
              <a:buChar char="●"/>
            </a:pPr>
            <a:r>
              <a:rPr lang="en-US" dirty="0"/>
              <a:t>How does the teacher facilitate student-centered inquiry to prompt students to think more deeply about the subject matter and how it relates to the essential question?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4:notes"/>
          <p:cNvSpPr txBox="1">
            <a:spLocks noGrp="1"/>
          </p:cNvSpPr>
          <p:nvPr>
            <p:ph type="body" idx="1"/>
          </p:nvPr>
        </p:nvSpPr>
        <p:spPr>
          <a:xfrm>
            <a:off x="685800" y="4343400"/>
            <a:ext cx="5486399"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1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Think-Pair-Share. Strategy. https://learn.k20center.ou.edu/strategy/139</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Explain that this is more than just having preset questions. The teacher listens to the student responses and rather than answering the questions, promotes more questions that either lead to further investigations or to more responses.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16: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dirty="0"/>
              <a:t>Print cards that have one content objective based upon the needs and size of your group.  For example, if you are working with high school teachers, print a few secondary cards. OR</a:t>
            </a:r>
            <a:endParaRPr dirty="0"/>
          </a:p>
          <a:p>
            <a:pPr marL="171450" lvl="0" indent="-171450" algn="l" rtl="0">
              <a:spcBef>
                <a:spcPts val="0"/>
              </a:spcBef>
              <a:spcAft>
                <a:spcPts val="0"/>
              </a:spcAft>
              <a:buFont typeface="Arial" panose="020B0604020202020204" pitchFamily="34" charset="0"/>
              <a:buChar char="•"/>
            </a:pPr>
            <a:r>
              <a:rPr lang="en-US" dirty="0"/>
              <a:t>Ask teachers to pick a lesson idea they will TEACH tomorrow or next week and develop the Overarching and Essential Questions.</a:t>
            </a:r>
            <a:endParaRPr dirty="0"/>
          </a:p>
          <a:p>
            <a:pPr marL="171450" lvl="0" indent="-171450" algn="l" rtl="0">
              <a:spcBef>
                <a:spcPts val="0"/>
              </a:spcBef>
              <a:spcAft>
                <a:spcPts val="0"/>
              </a:spcAft>
              <a:buFont typeface="Arial" panose="020B0604020202020204" pitchFamily="34" charset="0"/>
              <a:buChar char="•"/>
            </a:pPr>
            <a:r>
              <a:rPr lang="en-US" dirty="0"/>
              <a:t>Pass out the appropriate card, a sheet of chart paper, and markers to participants.  </a:t>
            </a:r>
          </a:p>
          <a:p>
            <a:pPr marL="171450" lvl="0" indent="-171450" algn="l" rtl="0">
              <a:spcBef>
                <a:spcPts val="0"/>
              </a:spcBef>
              <a:spcAft>
                <a:spcPts val="0"/>
              </a:spcAft>
              <a:buFont typeface="Arial" panose="020B0604020202020204" pitchFamily="34" charset="0"/>
              <a:buChar char="•"/>
            </a:pPr>
            <a:r>
              <a:rPr lang="en-US" dirty="0"/>
              <a:t>Have participants read the lesson objective and develop the overarching and topical essential questions.  </a:t>
            </a:r>
          </a:p>
          <a:p>
            <a:pPr marL="171450" lvl="0" indent="-171450" algn="l" rtl="0">
              <a:spcBef>
                <a:spcPts val="0"/>
              </a:spcBef>
              <a:spcAft>
                <a:spcPts val="0"/>
              </a:spcAft>
              <a:buFont typeface="Arial" panose="020B0604020202020204" pitchFamily="34" charset="0"/>
              <a:buChar char="•"/>
            </a:pPr>
            <a:r>
              <a:rPr lang="en-US" dirty="0"/>
              <a:t>Have participants write their questions on the chart and hang on the wall.</a:t>
            </a:r>
          </a:p>
          <a:p>
            <a:pPr marL="171450" lvl="0" indent="-171450" algn="l" rtl="0">
              <a:spcBef>
                <a:spcPts val="0"/>
              </a:spcBef>
              <a:spcAft>
                <a:spcPts val="0"/>
              </a:spcAft>
              <a:buFont typeface="Arial" panose="020B0604020202020204" pitchFamily="34" charset="0"/>
              <a:buChar char="•"/>
            </a:pPr>
            <a:r>
              <a:rPr lang="en-US" dirty="0"/>
              <a:t>Have participants in the same discipline work together in pairs or as a cross-curricular activity.</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8" name="Google Shape;118;p17: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Direct participants to walk around and look at each others’ essential questions. They may make observations about the essential questions. Use Checklist—Characteristics of Essential Questions.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8:notes"/>
          <p:cNvSpPr txBox="1">
            <a:spLocks noGrp="1"/>
          </p:cNvSpPr>
          <p:nvPr>
            <p:ph type="body" idx="1"/>
          </p:nvPr>
        </p:nvSpPr>
        <p:spPr>
          <a:xfrm>
            <a:off x="685800" y="4343400"/>
            <a:ext cx="5486399"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433322" cy="234209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40"/>
        <p:cNvGrpSpPr/>
        <p:nvPr/>
      </p:nvGrpSpPr>
      <p:grpSpPr>
        <a:xfrm>
          <a:off x="0" y="0"/>
          <a:ext cx="0" cy="0"/>
          <a:chOff x="0" y="0"/>
          <a:chExt cx="0" cy="0"/>
        </a:xfrm>
      </p:grpSpPr>
      <p:pic>
        <p:nvPicPr>
          <p:cNvPr id="41" name="Google Shape;41;p11"/>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2"/>
        <p:cNvGrpSpPr/>
        <p:nvPr/>
      </p:nvGrpSpPr>
      <p:grpSpPr>
        <a:xfrm>
          <a:off x="0" y="0"/>
          <a:ext cx="0" cy="0"/>
          <a:chOff x="0" y="0"/>
          <a:chExt cx="0" cy="0"/>
        </a:xfrm>
      </p:grpSpPr>
      <p:sp>
        <p:nvSpPr>
          <p:cNvPr id="43" name="Google Shape;43;p12"/>
          <p:cNvSpPr txBox="1">
            <a:spLocks noGrp="1"/>
          </p:cNvSpPr>
          <p:nvPr>
            <p:ph type="body" idx="1"/>
          </p:nvPr>
        </p:nvSpPr>
        <p:spPr>
          <a:xfrm>
            <a:off x="3575050" y="1428750"/>
            <a:ext cx="5111700" cy="3257700"/>
          </a:xfrm>
          <a:prstGeom prst="rect">
            <a:avLst/>
          </a:prstGeom>
          <a:noFill/>
          <a:ln>
            <a:noFill/>
          </a:ln>
        </p:spPr>
        <p:txBody>
          <a:bodyPr spcFirstLastPara="1" wrap="square" lIns="68575" tIns="0" rIns="68575" bIns="34275" anchor="t" anchorCtr="0">
            <a:noAutofit/>
          </a:bodyPr>
          <a:lstStyle>
            <a:lvl1pPr marL="457200" lvl="0" indent="-228600" algn="l">
              <a:spcBef>
                <a:spcPts val="400"/>
              </a:spcBef>
              <a:spcAft>
                <a:spcPts val="0"/>
              </a:spcAft>
              <a:buSzPts val="2100"/>
              <a:buNone/>
              <a:defRPr sz="2100"/>
            </a:lvl1pPr>
            <a:lvl2pPr marL="914400" lvl="1" indent="-336550" algn="l">
              <a:spcBef>
                <a:spcPts val="400"/>
              </a:spcBef>
              <a:spcAft>
                <a:spcPts val="0"/>
              </a:spcAft>
              <a:buSzPts val="1700"/>
              <a:buChar char="⚫"/>
              <a:defRPr sz="2000"/>
            </a:lvl2pPr>
            <a:lvl3pPr marL="1371600" lvl="2" indent="-311150" algn="l">
              <a:spcBef>
                <a:spcPts val="400"/>
              </a:spcBef>
              <a:spcAft>
                <a:spcPts val="0"/>
              </a:spcAft>
              <a:buSzPts val="1300"/>
              <a:buChar char="⚫"/>
              <a:defRPr sz="1800"/>
            </a:lvl3pPr>
            <a:lvl4pPr marL="1828800" lvl="3" indent="-292100" algn="l">
              <a:spcBef>
                <a:spcPts val="300"/>
              </a:spcBef>
              <a:spcAft>
                <a:spcPts val="0"/>
              </a:spcAft>
              <a:buSzPts val="1000"/>
              <a:buChar char="⚫"/>
              <a:defRPr sz="1500"/>
            </a:lvl4pPr>
            <a:lvl5pPr marL="2286000" lvl="4" indent="-285750" algn="l">
              <a:spcBef>
                <a:spcPts val="300"/>
              </a:spcBef>
              <a:spcAft>
                <a:spcPts val="0"/>
              </a:spcAft>
              <a:buSzPts val="900"/>
              <a:buChar char="⚫"/>
              <a:defRPr sz="1400"/>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sp>
        <p:nvSpPr>
          <p:cNvPr id="44" name="Google Shape;44;p12"/>
          <p:cNvSpPr txBox="1">
            <a:spLocks noGrp="1"/>
          </p:cNvSpPr>
          <p:nvPr>
            <p:ph type="title"/>
          </p:nvPr>
        </p:nvSpPr>
        <p:spPr>
          <a:xfrm>
            <a:off x="457200" y="528066"/>
            <a:ext cx="8229600" cy="857400"/>
          </a:xfrm>
          <a:prstGeom prst="rect">
            <a:avLst/>
          </a:prstGeom>
          <a:noFill/>
          <a:ln>
            <a:noFill/>
          </a:ln>
        </p:spPr>
        <p:txBody>
          <a:bodyPr spcFirstLastPara="1" wrap="square" lIns="0" tIns="34275"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5" name="Google Shape;45;p12"/>
          <p:cNvSpPr txBox="1">
            <a:spLocks noGrp="1"/>
          </p:cNvSpPr>
          <p:nvPr>
            <p:ph type="body" idx="2"/>
          </p:nvPr>
        </p:nvSpPr>
        <p:spPr>
          <a:xfrm>
            <a:off x="457200" y="1428750"/>
            <a:ext cx="3124200" cy="3257700"/>
          </a:xfrm>
          <a:prstGeom prst="rect">
            <a:avLst/>
          </a:prstGeom>
          <a:noFill/>
          <a:ln>
            <a:noFill/>
          </a:ln>
        </p:spPr>
        <p:txBody>
          <a:bodyPr spcFirstLastPara="1" wrap="square" lIns="68575" tIns="0" rIns="68575" bIns="34275" anchor="t" anchorCtr="0">
            <a:noAutofit/>
          </a:bodyPr>
          <a:lstStyle>
            <a:lvl1pPr marL="457200" lvl="0" indent="-342900" algn="l">
              <a:spcBef>
                <a:spcPts val="400"/>
              </a:spcBef>
              <a:spcAft>
                <a:spcPts val="0"/>
              </a:spcAft>
              <a:buSzPts val="1800"/>
              <a:buChar char="•"/>
              <a:defRPr sz="1800"/>
            </a:lvl1pPr>
            <a:lvl2pPr marL="914400" lvl="1" indent="-311150" algn="l">
              <a:spcBef>
                <a:spcPts val="300"/>
              </a:spcBef>
              <a:spcAft>
                <a:spcPts val="0"/>
              </a:spcAft>
              <a:buSzPts val="1300"/>
              <a:buChar char="⚫"/>
              <a:defRPr sz="1500"/>
            </a:lvl2pPr>
            <a:lvl3pPr marL="1371600" lvl="2" indent="-285750" algn="l">
              <a:spcBef>
                <a:spcPts val="300"/>
              </a:spcBef>
              <a:spcAft>
                <a:spcPts val="0"/>
              </a:spcAft>
              <a:buSzPts val="900"/>
              <a:buChar char="⚫"/>
              <a:defRPr sz="1400"/>
            </a:lvl3pPr>
            <a:lvl4pPr marL="1828800" lvl="3" indent="-279400" algn="l">
              <a:spcBef>
                <a:spcPts val="200"/>
              </a:spcBef>
              <a:spcAft>
                <a:spcPts val="0"/>
              </a:spcAft>
              <a:buSzPts val="800"/>
              <a:buChar char="⚫"/>
              <a:defRPr sz="1200"/>
            </a:lvl4pPr>
            <a:lvl5pPr marL="2286000" lvl="4" indent="-279400" algn="l">
              <a:spcBef>
                <a:spcPts val="200"/>
              </a:spcBef>
              <a:spcAft>
                <a:spcPts val="0"/>
              </a:spcAft>
              <a:buSzPts val="800"/>
              <a:buChar char="⚫"/>
              <a:defRPr sz="1200"/>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pic>
        <p:nvPicPr>
          <p:cNvPr id="46" name="Google Shape;46;p12"/>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a:off x="457200" y="205978"/>
            <a:ext cx="8229600" cy="857400"/>
          </a:xfrm>
          <a:prstGeom prst="rect">
            <a:avLst/>
          </a:prstGeom>
          <a:noFill/>
          <a:ln>
            <a:noFill/>
          </a:ln>
        </p:spPr>
        <p:txBody>
          <a:bodyPr spcFirstLastPara="1" wrap="square" lIns="68550" tIns="68550" rIns="68550" bIns="68550" anchor="ctr" anchorCtr="0">
            <a:noAutofit/>
          </a:bodyPr>
          <a:lstStyle>
            <a:lvl1pPr lvl="0" algn="l">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9" name="Google Shape;49;p13"/>
          <p:cNvSpPr txBox="1">
            <a:spLocks noGrp="1"/>
          </p:cNvSpPr>
          <p:nvPr>
            <p:ph type="body" idx="1"/>
          </p:nvPr>
        </p:nvSpPr>
        <p:spPr>
          <a:xfrm>
            <a:off x="457200" y="1200151"/>
            <a:ext cx="3994500" cy="3725700"/>
          </a:xfrm>
          <a:prstGeom prst="rect">
            <a:avLst/>
          </a:prstGeom>
          <a:noFill/>
          <a:ln>
            <a:noFill/>
          </a:ln>
        </p:spPr>
        <p:txBody>
          <a:bodyPr spcFirstLastPara="1" wrap="square" lIns="68550" tIns="68550" rIns="68550" bIns="68550" anchor="t" anchorCtr="0">
            <a:noAutofit/>
          </a:bodyPr>
          <a:lstStyle>
            <a:lvl1pPr marL="457200" lvl="0" indent="-393700" algn="l">
              <a:spcBef>
                <a:spcPts val="500"/>
              </a:spcBef>
              <a:spcAft>
                <a:spcPts val="0"/>
              </a:spcAft>
              <a:buSzPts val="2600"/>
              <a:buChar char="•"/>
              <a:defRPr/>
            </a:lvl1pPr>
            <a:lvl2pPr marL="914400" lvl="1" indent="-323850" algn="l">
              <a:spcBef>
                <a:spcPts val="400"/>
              </a:spcBef>
              <a:spcAft>
                <a:spcPts val="0"/>
              </a:spcAft>
              <a:buSzPts val="1500"/>
              <a:buChar char="⚫"/>
              <a:defRPr/>
            </a:lvl2pPr>
            <a:lvl3pPr marL="1371600" lvl="2" indent="-298450" algn="l">
              <a:spcBef>
                <a:spcPts val="300"/>
              </a:spcBef>
              <a:spcAft>
                <a:spcPts val="0"/>
              </a:spcAft>
              <a:buSzPts val="1100"/>
              <a:buChar char="⚫"/>
              <a:defRPr/>
            </a:lvl3pPr>
            <a:lvl4pPr marL="1828800" lvl="3" indent="-292100" algn="l">
              <a:spcBef>
                <a:spcPts val="300"/>
              </a:spcBef>
              <a:spcAft>
                <a:spcPts val="0"/>
              </a:spcAft>
              <a:buSzPts val="1000"/>
              <a:buChar char="⚫"/>
              <a:defRPr/>
            </a:lvl4pPr>
            <a:lvl5pPr marL="2286000" lvl="4" indent="-285750" algn="l">
              <a:spcBef>
                <a:spcPts val="300"/>
              </a:spcBef>
              <a:spcAft>
                <a:spcPts val="0"/>
              </a:spcAft>
              <a:buSzPts val="900"/>
              <a:buChar char="⚫"/>
              <a:defRPr sz="1400"/>
            </a:lvl5pPr>
            <a:lvl6pPr marL="2743200" lvl="5" indent="-298450" algn="l">
              <a:spcBef>
                <a:spcPts val="300"/>
              </a:spcBef>
              <a:spcAft>
                <a:spcPts val="0"/>
              </a:spcAft>
              <a:buSzPts val="1100"/>
              <a:buChar char="⚫"/>
              <a:defRPr sz="1400"/>
            </a:lvl6pPr>
            <a:lvl7pPr marL="3200400" lvl="6" indent="-298450" algn="l">
              <a:spcBef>
                <a:spcPts val="300"/>
              </a:spcBef>
              <a:spcAft>
                <a:spcPts val="0"/>
              </a:spcAft>
              <a:buSzPts val="1100"/>
              <a:buChar char="⚫"/>
              <a:defRPr sz="1400"/>
            </a:lvl7pPr>
            <a:lvl8pPr marL="3657600" lvl="7" indent="-317500" algn="l">
              <a:spcBef>
                <a:spcPts val="300"/>
              </a:spcBef>
              <a:spcAft>
                <a:spcPts val="0"/>
              </a:spcAft>
              <a:buSzPts val="1400"/>
              <a:buFont typeface="Constantia"/>
              <a:buChar char="•"/>
              <a:defRPr sz="1400"/>
            </a:lvl8pPr>
            <a:lvl9pPr marL="4114800" lvl="8" indent="-317500" algn="l">
              <a:spcBef>
                <a:spcPts val="300"/>
              </a:spcBef>
              <a:spcAft>
                <a:spcPts val="0"/>
              </a:spcAft>
              <a:buSzPts val="1400"/>
              <a:buFont typeface="Constantia"/>
              <a:buChar char="•"/>
              <a:defRPr sz="1400"/>
            </a:lvl9pPr>
          </a:lstStyle>
          <a:p>
            <a:endParaRPr/>
          </a:p>
        </p:txBody>
      </p:sp>
      <p:sp>
        <p:nvSpPr>
          <p:cNvPr id="50" name="Google Shape;50;p13"/>
          <p:cNvSpPr txBox="1">
            <a:spLocks noGrp="1"/>
          </p:cNvSpPr>
          <p:nvPr>
            <p:ph type="body" idx="2"/>
          </p:nvPr>
        </p:nvSpPr>
        <p:spPr>
          <a:xfrm>
            <a:off x="4692274" y="1200151"/>
            <a:ext cx="3994500" cy="3725700"/>
          </a:xfrm>
          <a:prstGeom prst="rect">
            <a:avLst/>
          </a:prstGeom>
          <a:noFill/>
          <a:ln>
            <a:noFill/>
          </a:ln>
        </p:spPr>
        <p:txBody>
          <a:bodyPr spcFirstLastPara="1" wrap="square" lIns="68550" tIns="68550" rIns="68550" bIns="68550" anchor="t" anchorCtr="0">
            <a:noAutofit/>
          </a:bodyPr>
          <a:lstStyle>
            <a:lvl1pPr marL="457200" lvl="0" indent="-393700" algn="l">
              <a:spcBef>
                <a:spcPts val="500"/>
              </a:spcBef>
              <a:spcAft>
                <a:spcPts val="0"/>
              </a:spcAft>
              <a:buSzPts val="2600"/>
              <a:buChar char="•"/>
              <a:defRPr/>
            </a:lvl1pPr>
            <a:lvl2pPr marL="914400" lvl="1" indent="-323850" algn="l">
              <a:spcBef>
                <a:spcPts val="400"/>
              </a:spcBef>
              <a:spcAft>
                <a:spcPts val="0"/>
              </a:spcAft>
              <a:buSzPts val="1500"/>
              <a:buChar char="⚫"/>
              <a:defRPr/>
            </a:lvl2pPr>
            <a:lvl3pPr marL="1371600" lvl="2" indent="-298450" algn="l">
              <a:spcBef>
                <a:spcPts val="300"/>
              </a:spcBef>
              <a:spcAft>
                <a:spcPts val="0"/>
              </a:spcAft>
              <a:buSzPts val="1100"/>
              <a:buChar char="⚫"/>
              <a:defRPr/>
            </a:lvl3pPr>
            <a:lvl4pPr marL="1828800" lvl="3" indent="-292100" algn="l">
              <a:spcBef>
                <a:spcPts val="300"/>
              </a:spcBef>
              <a:spcAft>
                <a:spcPts val="0"/>
              </a:spcAft>
              <a:buSzPts val="1000"/>
              <a:buChar char="⚫"/>
              <a:defRPr/>
            </a:lvl4pPr>
            <a:lvl5pPr marL="2286000" lvl="4" indent="-285750" algn="l">
              <a:spcBef>
                <a:spcPts val="300"/>
              </a:spcBef>
              <a:spcAft>
                <a:spcPts val="0"/>
              </a:spcAft>
              <a:buSzPts val="900"/>
              <a:buChar char="⚫"/>
              <a:defRPr sz="1400"/>
            </a:lvl5pPr>
            <a:lvl6pPr marL="2743200" lvl="5" indent="-298450" algn="l">
              <a:spcBef>
                <a:spcPts val="300"/>
              </a:spcBef>
              <a:spcAft>
                <a:spcPts val="0"/>
              </a:spcAft>
              <a:buSzPts val="1100"/>
              <a:buChar char="⚫"/>
              <a:defRPr sz="1400"/>
            </a:lvl6pPr>
            <a:lvl7pPr marL="3200400" lvl="6" indent="-298450" algn="l">
              <a:spcBef>
                <a:spcPts val="300"/>
              </a:spcBef>
              <a:spcAft>
                <a:spcPts val="0"/>
              </a:spcAft>
              <a:buSzPts val="1100"/>
              <a:buChar char="⚫"/>
              <a:defRPr sz="1400"/>
            </a:lvl7pPr>
            <a:lvl8pPr marL="3657600" lvl="7" indent="-317500" algn="l">
              <a:spcBef>
                <a:spcPts val="300"/>
              </a:spcBef>
              <a:spcAft>
                <a:spcPts val="0"/>
              </a:spcAft>
              <a:buSzPts val="1400"/>
              <a:buFont typeface="Constantia"/>
              <a:buChar char="•"/>
              <a:defRPr sz="1400"/>
            </a:lvl8pPr>
            <a:lvl9pPr marL="4114800" lvl="8" indent="-317500" algn="l">
              <a:spcBef>
                <a:spcPts val="300"/>
              </a:spcBef>
              <a:spcAft>
                <a:spcPts val="0"/>
              </a:spcAft>
              <a:buSzPts val="1400"/>
              <a:buFont typeface="Constantia"/>
              <a:buChar char="•"/>
              <a:defRPr sz="1400"/>
            </a:lvl9pPr>
          </a:lstStyle>
          <a:p>
            <a:endParaRPr/>
          </a:p>
        </p:txBody>
      </p:sp>
      <p:pic>
        <p:nvPicPr>
          <p:cNvPr id="51" name="Google Shape;51;p13"/>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14"/>
          <p:cNvSpPr txBox="1">
            <a:spLocks noGrp="1"/>
          </p:cNvSpPr>
          <p:nvPr>
            <p:ph type="title"/>
          </p:nvPr>
        </p:nvSpPr>
        <p:spPr>
          <a:xfrm>
            <a:off x="311700" y="445025"/>
            <a:ext cx="8520600" cy="572700"/>
          </a:xfrm>
          <a:prstGeom prst="rect">
            <a:avLst/>
          </a:prstGeom>
          <a:noFill/>
          <a:ln>
            <a:noFill/>
          </a:ln>
        </p:spPr>
        <p:txBody>
          <a:bodyPr spcFirstLastPara="1" wrap="square" lIns="68575" tIns="68575" rIns="68575" bIns="68575" anchor="t" anchorCtr="0">
            <a:no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4" name="Google Shape;54;p14"/>
          <p:cNvSpPr txBox="1">
            <a:spLocks noGrp="1"/>
          </p:cNvSpPr>
          <p:nvPr>
            <p:ph type="body" idx="1"/>
          </p:nvPr>
        </p:nvSpPr>
        <p:spPr>
          <a:xfrm>
            <a:off x="311700" y="1152475"/>
            <a:ext cx="8520600" cy="3416400"/>
          </a:xfrm>
          <a:prstGeom prst="rect">
            <a:avLst/>
          </a:prstGeom>
          <a:noFill/>
          <a:ln>
            <a:noFill/>
          </a:ln>
        </p:spPr>
        <p:txBody>
          <a:bodyPr spcFirstLastPara="1" wrap="square" lIns="68575" tIns="68575" rIns="68575" bIns="68575" anchor="t" anchorCtr="0">
            <a:noAutofit/>
          </a:bodyPr>
          <a:lstStyle>
            <a:lvl1pPr marL="457200" lvl="0" indent="-393700" algn="l">
              <a:spcBef>
                <a:spcPts val="0"/>
              </a:spcBef>
              <a:spcAft>
                <a:spcPts val="0"/>
              </a:spcAft>
              <a:buSzPts val="2600"/>
              <a:buChar char="•"/>
              <a:defRPr/>
            </a:lvl1pPr>
            <a:lvl2pPr marL="914400" lvl="1" indent="-323850" algn="l">
              <a:spcBef>
                <a:spcPts val="0"/>
              </a:spcBef>
              <a:spcAft>
                <a:spcPts val="0"/>
              </a:spcAft>
              <a:buSzPts val="1500"/>
              <a:buChar char="⚫"/>
              <a:defRPr/>
            </a:lvl2pPr>
            <a:lvl3pPr marL="1371600" lvl="2" indent="-298450" algn="l">
              <a:spcBef>
                <a:spcPts val="0"/>
              </a:spcBef>
              <a:spcAft>
                <a:spcPts val="0"/>
              </a:spcAft>
              <a:buSzPts val="1100"/>
              <a:buChar char="⚫"/>
              <a:defRPr/>
            </a:lvl3pPr>
            <a:lvl4pPr marL="1828800" lvl="3" indent="-292100" algn="l">
              <a:spcBef>
                <a:spcPts val="0"/>
              </a:spcBef>
              <a:spcAft>
                <a:spcPts val="0"/>
              </a:spcAft>
              <a:buSzPts val="1000"/>
              <a:buChar char="⚫"/>
              <a:defRPr/>
            </a:lvl4pPr>
            <a:lvl5pPr marL="2286000" lvl="4" indent="-292100" algn="l">
              <a:spcBef>
                <a:spcPts val="0"/>
              </a:spcBef>
              <a:spcAft>
                <a:spcPts val="0"/>
              </a:spcAft>
              <a:buSzPts val="1000"/>
              <a:buChar char="⚫"/>
              <a:defRPr/>
            </a:lvl5pPr>
            <a:lvl6pPr marL="2743200" lvl="5" indent="-298450" algn="l">
              <a:spcBef>
                <a:spcPts val="0"/>
              </a:spcBef>
              <a:spcAft>
                <a:spcPts val="0"/>
              </a:spcAft>
              <a:buSzPts val="1100"/>
              <a:buChar char="⚫"/>
              <a:defRPr/>
            </a:lvl6pPr>
            <a:lvl7pPr marL="3200400" lvl="6" indent="-292100" algn="l">
              <a:spcBef>
                <a:spcPts val="0"/>
              </a:spcBef>
              <a:spcAft>
                <a:spcPts val="0"/>
              </a:spcAft>
              <a:buSzPts val="1000"/>
              <a:buChar char="⚫"/>
              <a:defRPr/>
            </a:lvl7pPr>
            <a:lvl8pPr marL="3657600" lvl="7" indent="-304800" algn="l">
              <a:spcBef>
                <a:spcPts val="0"/>
              </a:spcBef>
              <a:spcAft>
                <a:spcPts val="0"/>
              </a:spcAft>
              <a:buSzPts val="1200"/>
              <a:buFont typeface="Constantia"/>
              <a:buChar char="•"/>
              <a:defRPr/>
            </a:lvl8pPr>
            <a:lvl9pPr marL="4114800" lvl="8" indent="-298450" algn="l">
              <a:spcBef>
                <a:spcPts val="0"/>
              </a:spcBef>
              <a:spcAft>
                <a:spcPts val="0"/>
              </a:spcAft>
              <a:buSzPts val="1100"/>
              <a:buFont typeface="Constantia"/>
              <a:buChar char="•"/>
              <a:defRPr/>
            </a:lvl9pPr>
          </a:lstStyle>
          <a:p>
            <a:endParaRPr/>
          </a:p>
        </p:txBody>
      </p:sp>
      <p:pic>
        <p:nvPicPr>
          <p:cNvPr id="55" name="Google Shape;55;p14"/>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311700" y="445025"/>
            <a:ext cx="8520600" cy="572700"/>
          </a:xfrm>
          <a:prstGeom prst="rect">
            <a:avLst/>
          </a:prstGeom>
          <a:noFill/>
          <a:ln>
            <a:noFill/>
          </a:ln>
        </p:spPr>
        <p:txBody>
          <a:bodyPr spcFirstLastPara="1" wrap="square" lIns="68575" tIns="68575" rIns="68575" bIns="68575" anchor="t" anchorCtr="0">
            <a:no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5"/>
          <p:cNvSpPr txBox="1">
            <a:spLocks noGrp="1"/>
          </p:cNvSpPr>
          <p:nvPr>
            <p:ph type="body" idx="1"/>
          </p:nvPr>
        </p:nvSpPr>
        <p:spPr>
          <a:xfrm>
            <a:off x="311700" y="1152475"/>
            <a:ext cx="8520600" cy="3416400"/>
          </a:xfrm>
          <a:prstGeom prst="rect">
            <a:avLst/>
          </a:prstGeom>
          <a:noFill/>
          <a:ln>
            <a:noFill/>
          </a:ln>
        </p:spPr>
        <p:txBody>
          <a:bodyPr spcFirstLastPara="1" wrap="square" lIns="68575" tIns="68575" rIns="68575" bIns="68575" anchor="t" anchorCtr="0">
            <a:noAutofit/>
          </a:bodyPr>
          <a:lstStyle>
            <a:lvl1pPr marL="457200" lvl="0" indent="-393700" algn="l">
              <a:spcBef>
                <a:spcPts val="0"/>
              </a:spcBef>
              <a:spcAft>
                <a:spcPts val="0"/>
              </a:spcAft>
              <a:buSzPts val="2600"/>
              <a:buChar char="•"/>
              <a:defRPr/>
            </a:lvl1pPr>
            <a:lvl2pPr marL="914400" lvl="1" indent="-323850" algn="l">
              <a:spcBef>
                <a:spcPts val="0"/>
              </a:spcBef>
              <a:spcAft>
                <a:spcPts val="0"/>
              </a:spcAft>
              <a:buSzPts val="1500"/>
              <a:buChar char="⚫"/>
              <a:defRPr/>
            </a:lvl2pPr>
            <a:lvl3pPr marL="1371600" lvl="2" indent="-298450" algn="l">
              <a:spcBef>
                <a:spcPts val="0"/>
              </a:spcBef>
              <a:spcAft>
                <a:spcPts val="0"/>
              </a:spcAft>
              <a:buSzPts val="1100"/>
              <a:buChar char="⚫"/>
              <a:defRPr/>
            </a:lvl3pPr>
            <a:lvl4pPr marL="1828800" lvl="3" indent="-292100" algn="l">
              <a:spcBef>
                <a:spcPts val="0"/>
              </a:spcBef>
              <a:spcAft>
                <a:spcPts val="0"/>
              </a:spcAft>
              <a:buSzPts val="1000"/>
              <a:buChar char="⚫"/>
              <a:defRPr/>
            </a:lvl4pPr>
            <a:lvl5pPr marL="2286000" lvl="4" indent="-292100" algn="l">
              <a:spcBef>
                <a:spcPts val="0"/>
              </a:spcBef>
              <a:spcAft>
                <a:spcPts val="0"/>
              </a:spcAft>
              <a:buSzPts val="1000"/>
              <a:buChar char="⚫"/>
              <a:defRPr/>
            </a:lvl5pPr>
            <a:lvl6pPr marL="2743200" lvl="5" indent="-298450" algn="l">
              <a:spcBef>
                <a:spcPts val="0"/>
              </a:spcBef>
              <a:spcAft>
                <a:spcPts val="0"/>
              </a:spcAft>
              <a:buSzPts val="1100"/>
              <a:buChar char="⚫"/>
              <a:defRPr/>
            </a:lvl6pPr>
            <a:lvl7pPr marL="3200400" lvl="6" indent="-292100" algn="l">
              <a:spcBef>
                <a:spcPts val="0"/>
              </a:spcBef>
              <a:spcAft>
                <a:spcPts val="0"/>
              </a:spcAft>
              <a:buSzPts val="1000"/>
              <a:buChar char="⚫"/>
              <a:defRPr/>
            </a:lvl7pPr>
            <a:lvl8pPr marL="3657600" lvl="7" indent="-304800" algn="l">
              <a:spcBef>
                <a:spcPts val="0"/>
              </a:spcBef>
              <a:spcAft>
                <a:spcPts val="0"/>
              </a:spcAft>
              <a:buSzPts val="1200"/>
              <a:buFont typeface="Constantia"/>
              <a:buChar char="•"/>
              <a:defRPr/>
            </a:lvl8pPr>
            <a:lvl9pPr marL="4114800" lvl="8" indent="-298450" algn="l">
              <a:spcBef>
                <a:spcPts val="0"/>
              </a:spcBef>
              <a:spcAft>
                <a:spcPts val="0"/>
              </a:spcAft>
              <a:buSzPts val="1100"/>
              <a:buFont typeface="Constantia"/>
              <a:buChar char="•"/>
              <a:defRPr/>
            </a:lvl9pPr>
          </a:lstStyle>
          <a:p>
            <a:endParaRPr/>
          </a:p>
        </p:txBody>
      </p:sp>
      <p:pic>
        <p:nvPicPr>
          <p:cNvPr id="59" name="Google Shape;59;p15"/>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311700" y="445025"/>
            <a:ext cx="8520600" cy="572700"/>
          </a:xfrm>
          <a:prstGeom prst="rect">
            <a:avLst/>
          </a:prstGeom>
          <a:noFill/>
          <a:ln>
            <a:noFill/>
          </a:ln>
        </p:spPr>
        <p:txBody>
          <a:bodyPr spcFirstLastPara="1" wrap="square" lIns="68575" tIns="68575" rIns="68575" bIns="68575" anchor="t" anchorCtr="0">
            <a:no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2" name="Google Shape;62;p16"/>
          <p:cNvSpPr txBox="1">
            <a:spLocks noGrp="1"/>
          </p:cNvSpPr>
          <p:nvPr>
            <p:ph type="body" idx="1"/>
          </p:nvPr>
        </p:nvSpPr>
        <p:spPr>
          <a:xfrm>
            <a:off x="311700" y="1152475"/>
            <a:ext cx="8520600" cy="3416400"/>
          </a:xfrm>
          <a:prstGeom prst="rect">
            <a:avLst/>
          </a:prstGeom>
          <a:noFill/>
          <a:ln>
            <a:noFill/>
          </a:ln>
        </p:spPr>
        <p:txBody>
          <a:bodyPr spcFirstLastPara="1" wrap="square" lIns="68575" tIns="68575" rIns="68575" bIns="68575" anchor="t" anchorCtr="0">
            <a:noAutofit/>
          </a:bodyPr>
          <a:lstStyle>
            <a:lvl1pPr marL="457200" lvl="0" indent="-393700" algn="l">
              <a:spcBef>
                <a:spcPts val="0"/>
              </a:spcBef>
              <a:spcAft>
                <a:spcPts val="0"/>
              </a:spcAft>
              <a:buSzPts val="2600"/>
              <a:buChar char="•"/>
              <a:defRPr/>
            </a:lvl1pPr>
            <a:lvl2pPr marL="914400" lvl="1" indent="-323850" algn="l">
              <a:spcBef>
                <a:spcPts val="0"/>
              </a:spcBef>
              <a:spcAft>
                <a:spcPts val="0"/>
              </a:spcAft>
              <a:buSzPts val="1500"/>
              <a:buChar char="⚫"/>
              <a:defRPr/>
            </a:lvl2pPr>
            <a:lvl3pPr marL="1371600" lvl="2" indent="-298450" algn="l">
              <a:spcBef>
                <a:spcPts val="0"/>
              </a:spcBef>
              <a:spcAft>
                <a:spcPts val="0"/>
              </a:spcAft>
              <a:buSzPts val="1100"/>
              <a:buChar char="⚫"/>
              <a:defRPr/>
            </a:lvl3pPr>
            <a:lvl4pPr marL="1828800" lvl="3" indent="-292100" algn="l">
              <a:spcBef>
                <a:spcPts val="0"/>
              </a:spcBef>
              <a:spcAft>
                <a:spcPts val="0"/>
              </a:spcAft>
              <a:buSzPts val="1000"/>
              <a:buChar char="⚫"/>
              <a:defRPr/>
            </a:lvl4pPr>
            <a:lvl5pPr marL="2286000" lvl="4" indent="-292100" algn="l">
              <a:spcBef>
                <a:spcPts val="0"/>
              </a:spcBef>
              <a:spcAft>
                <a:spcPts val="0"/>
              </a:spcAft>
              <a:buSzPts val="1000"/>
              <a:buChar char="⚫"/>
              <a:defRPr/>
            </a:lvl5pPr>
            <a:lvl6pPr marL="2743200" lvl="5" indent="-298450" algn="l">
              <a:spcBef>
                <a:spcPts val="0"/>
              </a:spcBef>
              <a:spcAft>
                <a:spcPts val="0"/>
              </a:spcAft>
              <a:buSzPts val="1100"/>
              <a:buChar char="⚫"/>
              <a:defRPr/>
            </a:lvl6pPr>
            <a:lvl7pPr marL="3200400" lvl="6" indent="-292100" algn="l">
              <a:spcBef>
                <a:spcPts val="0"/>
              </a:spcBef>
              <a:spcAft>
                <a:spcPts val="0"/>
              </a:spcAft>
              <a:buSzPts val="1000"/>
              <a:buChar char="⚫"/>
              <a:defRPr/>
            </a:lvl7pPr>
            <a:lvl8pPr marL="3657600" lvl="7" indent="-304800" algn="l">
              <a:spcBef>
                <a:spcPts val="0"/>
              </a:spcBef>
              <a:spcAft>
                <a:spcPts val="0"/>
              </a:spcAft>
              <a:buSzPts val="1200"/>
              <a:buFont typeface="Constantia"/>
              <a:buChar char="•"/>
              <a:defRPr/>
            </a:lvl8pPr>
            <a:lvl9pPr marL="4114800" lvl="8" indent="-298450" algn="l">
              <a:spcBef>
                <a:spcPts val="0"/>
              </a:spcBef>
              <a:spcAft>
                <a:spcPts val="0"/>
              </a:spcAft>
              <a:buSzPts val="1100"/>
              <a:buFont typeface="Constantia"/>
              <a:buChar char="•"/>
              <a:defRPr/>
            </a:lvl9pPr>
          </a:lstStyle>
          <a:p>
            <a:endParaRPr/>
          </a:p>
        </p:txBody>
      </p:sp>
      <p:pic>
        <p:nvPicPr>
          <p:cNvPr id="63" name="Google Shape;63;p16"/>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311700" y="445025"/>
            <a:ext cx="8520600" cy="572700"/>
          </a:xfrm>
          <a:prstGeom prst="rect">
            <a:avLst/>
          </a:prstGeom>
        </p:spPr>
        <p:txBody>
          <a:bodyPr spcFirstLastPara="1" wrap="square" lIns="0" tIns="34275" rIns="0" bIns="0" anchor="b" anchorCtr="0">
            <a:noAutofit/>
          </a:bodyPr>
          <a:lstStyle>
            <a:lvl1pPr lvl="0" rtl="0">
              <a:spcBef>
                <a:spcPts val="0"/>
              </a:spcBef>
              <a:spcAft>
                <a:spcPts val="0"/>
              </a:spcAft>
              <a:buSzPts val="36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6" name="Google Shape;66;p17"/>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lvl1pPr marL="457200" lvl="0" indent="-393700" rtl="0">
              <a:spcBef>
                <a:spcPts val="500"/>
              </a:spcBef>
              <a:spcAft>
                <a:spcPts val="0"/>
              </a:spcAft>
              <a:buSzPts val="2600"/>
              <a:buChar char="•"/>
              <a:defRPr/>
            </a:lvl1pPr>
            <a:lvl2pPr marL="914400" lvl="1" indent="-323850" rtl="0">
              <a:spcBef>
                <a:spcPts val="400"/>
              </a:spcBef>
              <a:spcAft>
                <a:spcPts val="0"/>
              </a:spcAft>
              <a:buSzPts val="1500"/>
              <a:buChar char="⚫"/>
              <a:defRPr/>
            </a:lvl2pPr>
            <a:lvl3pPr marL="1371600" lvl="2" indent="-298450" rtl="0">
              <a:spcBef>
                <a:spcPts val="300"/>
              </a:spcBef>
              <a:spcAft>
                <a:spcPts val="0"/>
              </a:spcAft>
              <a:buSzPts val="1100"/>
              <a:buChar char="⚫"/>
              <a:defRPr/>
            </a:lvl3pPr>
            <a:lvl4pPr marL="1828800" lvl="3" indent="-292100" rtl="0">
              <a:spcBef>
                <a:spcPts val="300"/>
              </a:spcBef>
              <a:spcAft>
                <a:spcPts val="0"/>
              </a:spcAft>
              <a:buSzPts val="1000"/>
              <a:buChar char="⚫"/>
              <a:defRPr/>
            </a:lvl4pPr>
            <a:lvl5pPr marL="2286000" lvl="4" indent="-292100" rtl="0">
              <a:spcBef>
                <a:spcPts val="300"/>
              </a:spcBef>
              <a:spcAft>
                <a:spcPts val="0"/>
              </a:spcAft>
              <a:buSzPts val="1000"/>
              <a:buChar char="⚫"/>
              <a:defRPr/>
            </a:lvl5pPr>
            <a:lvl6pPr marL="2743200" lvl="5" indent="-298450" rtl="0">
              <a:spcBef>
                <a:spcPts val="300"/>
              </a:spcBef>
              <a:spcAft>
                <a:spcPts val="0"/>
              </a:spcAft>
              <a:buSzPts val="1100"/>
              <a:buChar char="⚫"/>
              <a:defRPr/>
            </a:lvl6pPr>
            <a:lvl7pPr marL="3200400" lvl="6" indent="-292100" rtl="0">
              <a:spcBef>
                <a:spcPts val="200"/>
              </a:spcBef>
              <a:spcAft>
                <a:spcPts val="0"/>
              </a:spcAft>
              <a:buSzPts val="1000"/>
              <a:buChar char="⚫"/>
              <a:defRPr/>
            </a:lvl7pPr>
            <a:lvl8pPr marL="3657600" lvl="7" indent="-304800" rtl="0">
              <a:spcBef>
                <a:spcPts val="200"/>
              </a:spcBef>
              <a:spcAft>
                <a:spcPts val="0"/>
              </a:spcAft>
              <a:buSzPts val="1200"/>
              <a:buChar char="•"/>
              <a:defRPr/>
            </a:lvl8pPr>
            <a:lvl9pPr marL="4114800" lvl="8" indent="-298450" rtl="0">
              <a:spcBef>
                <a:spcPts val="200"/>
              </a:spcBef>
              <a:spcAft>
                <a:spcPts val="0"/>
              </a:spcAft>
              <a:buSzPts val="1100"/>
              <a:buChar char="•"/>
              <a:defRPr/>
            </a:lvl9pPr>
          </a:lstStyle>
          <a:p>
            <a:endParaRPr/>
          </a:p>
        </p:txBody>
      </p:sp>
      <p:sp>
        <p:nvSpPr>
          <p:cNvPr id="67" name="Google Shape;67;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
        <p:cNvGrpSpPr/>
        <p:nvPr/>
      </p:nvGrpSpPr>
      <p:grpSpPr>
        <a:xfrm>
          <a:off x="0" y="0"/>
          <a:ext cx="0" cy="0"/>
          <a:chOff x="0" y="0"/>
          <a:chExt cx="0" cy="0"/>
        </a:xfrm>
      </p:grpSpPr>
      <p:sp>
        <p:nvSpPr>
          <p:cNvPr id="11" name="Google Shape;11;p3"/>
          <p:cNvSpPr txBox="1">
            <a:spLocks noGrp="1"/>
          </p:cNvSpPr>
          <p:nvPr>
            <p:ph type="title"/>
          </p:nvPr>
        </p:nvSpPr>
        <p:spPr>
          <a:xfrm>
            <a:off x="457200" y="528066"/>
            <a:ext cx="8229600" cy="857400"/>
          </a:xfrm>
          <a:prstGeom prst="rect">
            <a:avLst/>
          </a:prstGeom>
          <a:noFill/>
          <a:ln>
            <a:noFill/>
          </a:ln>
        </p:spPr>
        <p:txBody>
          <a:bodyPr spcFirstLastPara="1" wrap="square" lIns="0" tIns="34275" rIns="0" bIns="0" anchor="b" anchorCtr="0">
            <a:no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 name="Google Shape;12;p3"/>
          <p:cNvSpPr txBox="1">
            <a:spLocks noGrp="1"/>
          </p:cNvSpPr>
          <p:nvPr>
            <p:ph type="body" idx="1"/>
          </p:nvPr>
        </p:nvSpPr>
        <p:spPr>
          <a:xfrm>
            <a:off x="457200" y="1451610"/>
            <a:ext cx="8229600" cy="3291900"/>
          </a:xfrm>
          <a:prstGeom prst="rect">
            <a:avLst/>
          </a:prstGeom>
          <a:noFill/>
          <a:ln>
            <a:noFill/>
          </a:ln>
        </p:spPr>
        <p:txBody>
          <a:bodyPr spcFirstLastPara="1" wrap="square" lIns="68575" tIns="34275" rIns="68575" bIns="34275" anchor="t" anchorCtr="0">
            <a:noAutofit/>
          </a:bodyPr>
          <a:lstStyle>
            <a:lvl1pPr marL="457200" lvl="0" indent="-393700" algn="l">
              <a:spcBef>
                <a:spcPts val="500"/>
              </a:spcBef>
              <a:spcAft>
                <a:spcPts val="0"/>
              </a:spcAft>
              <a:buClr>
                <a:schemeClr val="accent4"/>
              </a:buClr>
              <a:buSzPts val="2600"/>
              <a:buFont typeface="Arial"/>
              <a:buChar char="•"/>
              <a:defRPr sz="2600"/>
            </a:lvl1pPr>
            <a:lvl2pPr marL="914400" lvl="1" indent="-298450" algn="l">
              <a:spcBef>
                <a:spcPts val="300"/>
              </a:spcBef>
              <a:spcAft>
                <a:spcPts val="0"/>
              </a:spcAft>
              <a:buSzPts val="1100"/>
              <a:buChar char="⚫"/>
              <a:defRPr/>
            </a:lvl2pPr>
            <a:lvl3pPr marL="1371600" lvl="2" indent="-285750" algn="l">
              <a:spcBef>
                <a:spcPts val="300"/>
              </a:spcBef>
              <a:spcAft>
                <a:spcPts val="0"/>
              </a:spcAft>
              <a:buSzPts val="900"/>
              <a:buChar char="⚫"/>
              <a:defRPr/>
            </a:lvl3pPr>
            <a:lvl4pPr marL="1828800" lvl="3" indent="-285750" algn="l">
              <a:spcBef>
                <a:spcPts val="300"/>
              </a:spcBef>
              <a:spcAft>
                <a:spcPts val="0"/>
              </a:spcAft>
              <a:buSzPts val="900"/>
              <a:buChar char="⚫"/>
              <a:defRPr/>
            </a:lvl4pPr>
            <a:lvl5pPr marL="2286000" lvl="4" indent="-285750" algn="l">
              <a:spcBef>
                <a:spcPts val="300"/>
              </a:spcBef>
              <a:spcAft>
                <a:spcPts val="0"/>
              </a:spcAft>
              <a:buSzPts val="900"/>
              <a:buChar char="⚫"/>
              <a:defRPr/>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pic>
        <p:nvPicPr>
          <p:cNvPr id="13" name="Google Shape;13;p3"/>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1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457200" y="528066"/>
            <a:ext cx="8305800" cy="857400"/>
          </a:xfrm>
          <a:prstGeom prst="rect">
            <a:avLst/>
          </a:prstGeom>
          <a:noFill/>
          <a:ln>
            <a:noFill/>
          </a:ln>
        </p:spPr>
        <p:txBody>
          <a:bodyPr spcFirstLastPara="1" wrap="square" lIns="0" tIns="34275" rIns="0" bIns="0" anchor="b" anchorCtr="0">
            <a:noAutofit/>
          </a:bodyPr>
          <a:lstStyle>
            <a:lvl1pPr lvl="0" algn="l">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17" name="Google Shape;17;p5"/>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8"/>
        <p:cNvGrpSpPr/>
        <p:nvPr/>
      </p:nvGrpSpPr>
      <p:grpSpPr>
        <a:xfrm>
          <a:off x="0" y="0"/>
          <a:ext cx="0" cy="0"/>
          <a:chOff x="0" y="0"/>
          <a:chExt cx="0" cy="0"/>
        </a:xfrm>
      </p:grpSpPr>
      <p:sp>
        <p:nvSpPr>
          <p:cNvPr id="19" name="Google Shape;19;p6"/>
          <p:cNvSpPr txBox="1">
            <a:spLocks noGrp="1"/>
          </p:cNvSpPr>
          <p:nvPr>
            <p:ph type="title"/>
          </p:nvPr>
        </p:nvSpPr>
        <p:spPr>
          <a:xfrm>
            <a:off x="457200" y="528066"/>
            <a:ext cx="8229600" cy="857400"/>
          </a:xfrm>
          <a:prstGeom prst="rect">
            <a:avLst/>
          </a:prstGeom>
          <a:noFill/>
          <a:ln>
            <a:noFill/>
          </a:ln>
        </p:spPr>
        <p:txBody>
          <a:bodyPr spcFirstLastPara="1" wrap="square" lIns="0" tIns="34275"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0" name="Google Shape;20;p6"/>
          <p:cNvSpPr txBox="1">
            <a:spLocks noGrp="1"/>
          </p:cNvSpPr>
          <p:nvPr>
            <p:ph type="body" idx="1"/>
          </p:nvPr>
        </p:nvSpPr>
        <p:spPr>
          <a:xfrm>
            <a:off x="457200" y="1391436"/>
            <a:ext cx="4040100" cy="494400"/>
          </a:xfrm>
          <a:prstGeom prst="rect">
            <a:avLst/>
          </a:prstGeom>
          <a:noFill/>
          <a:ln>
            <a:noFill/>
          </a:ln>
        </p:spPr>
        <p:txBody>
          <a:bodyPr spcFirstLastPara="1" wrap="square" lIns="34275" tIns="0" rIns="34275" bIns="0" anchor="ctr" anchorCtr="0">
            <a:noAutofit/>
          </a:bodyPr>
          <a:lstStyle>
            <a:lvl1pPr marL="457200" lvl="0" indent="-228600" algn="l">
              <a:spcBef>
                <a:spcPts val="500"/>
              </a:spcBef>
              <a:spcAft>
                <a:spcPts val="0"/>
              </a:spcAft>
              <a:buSzPts val="2400"/>
              <a:buNone/>
              <a:defRPr sz="2400" b="1" cap="none">
                <a:solidFill>
                  <a:schemeClr val="dk2"/>
                </a:solidFill>
              </a:defRPr>
            </a:lvl1pPr>
            <a:lvl2pPr marL="914400" lvl="1" indent="-228600" algn="l">
              <a:spcBef>
                <a:spcPts val="300"/>
              </a:spcBef>
              <a:spcAft>
                <a:spcPts val="0"/>
              </a:spcAft>
              <a:buSzPts val="1300"/>
              <a:buNone/>
              <a:defRPr sz="1500" b="1"/>
            </a:lvl2pPr>
            <a:lvl3pPr marL="1371600" lvl="2" indent="-228600" algn="l">
              <a:spcBef>
                <a:spcPts val="300"/>
              </a:spcBef>
              <a:spcAft>
                <a:spcPts val="0"/>
              </a:spcAft>
              <a:buSzPts val="900"/>
              <a:buNone/>
              <a:defRPr sz="1400" b="1"/>
            </a:lvl3pPr>
            <a:lvl4pPr marL="1828800" lvl="3" indent="-228600" algn="l">
              <a:spcBef>
                <a:spcPts val="200"/>
              </a:spcBef>
              <a:spcAft>
                <a:spcPts val="0"/>
              </a:spcAft>
              <a:buSzPts val="800"/>
              <a:buNone/>
              <a:defRPr sz="1200" b="1"/>
            </a:lvl4pPr>
            <a:lvl5pPr marL="2286000" lvl="4" indent="-228600" algn="l">
              <a:spcBef>
                <a:spcPts val="200"/>
              </a:spcBef>
              <a:spcAft>
                <a:spcPts val="0"/>
              </a:spcAft>
              <a:buSzPts val="800"/>
              <a:buNone/>
              <a:defRPr sz="1200" b="1"/>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sp>
        <p:nvSpPr>
          <p:cNvPr id="21" name="Google Shape;21;p6"/>
          <p:cNvSpPr txBox="1">
            <a:spLocks noGrp="1"/>
          </p:cNvSpPr>
          <p:nvPr>
            <p:ph type="body" idx="2"/>
          </p:nvPr>
        </p:nvSpPr>
        <p:spPr>
          <a:xfrm>
            <a:off x="4645027" y="1394820"/>
            <a:ext cx="4041900" cy="491100"/>
          </a:xfrm>
          <a:prstGeom prst="rect">
            <a:avLst/>
          </a:prstGeom>
          <a:noFill/>
          <a:ln>
            <a:noFill/>
          </a:ln>
        </p:spPr>
        <p:txBody>
          <a:bodyPr spcFirstLastPara="1" wrap="square" lIns="34275" tIns="0" rIns="34275" bIns="0" anchor="ctr" anchorCtr="0">
            <a:noAutofit/>
          </a:bodyPr>
          <a:lstStyle>
            <a:lvl1pPr marL="457200" lvl="0" indent="-228600" algn="l">
              <a:spcBef>
                <a:spcPts val="500"/>
              </a:spcBef>
              <a:spcAft>
                <a:spcPts val="0"/>
              </a:spcAft>
              <a:buSzPts val="2400"/>
              <a:buNone/>
              <a:defRPr sz="2400" b="1" cap="none">
                <a:solidFill>
                  <a:schemeClr val="dk2"/>
                </a:solidFill>
              </a:defRPr>
            </a:lvl1pPr>
            <a:lvl2pPr marL="914400" lvl="1" indent="-228600" algn="l">
              <a:spcBef>
                <a:spcPts val="300"/>
              </a:spcBef>
              <a:spcAft>
                <a:spcPts val="0"/>
              </a:spcAft>
              <a:buSzPts val="1300"/>
              <a:buNone/>
              <a:defRPr sz="1500" b="1"/>
            </a:lvl2pPr>
            <a:lvl3pPr marL="1371600" lvl="2" indent="-228600" algn="l">
              <a:spcBef>
                <a:spcPts val="300"/>
              </a:spcBef>
              <a:spcAft>
                <a:spcPts val="0"/>
              </a:spcAft>
              <a:buSzPts val="900"/>
              <a:buNone/>
              <a:defRPr sz="1400" b="1"/>
            </a:lvl3pPr>
            <a:lvl4pPr marL="1828800" lvl="3" indent="-228600" algn="l">
              <a:spcBef>
                <a:spcPts val="200"/>
              </a:spcBef>
              <a:spcAft>
                <a:spcPts val="0"/>
              </a:spcAft>
              <a:buSzPts val="800"/>
              <a:buNone/>
              <a:defRPr sz="1200" b="1"/>
            </a:lvl4pPr>
            <a:lvl5pPr marL="2286000" lvl="4" indent="-228600" algn="l">
              <a:spcBef>
                <a:spcPts val="200"/>
              </a:spcBef>
              <a:spcAft>
                <a:spcPts val="0"/>
              </a:spcAft>
              <a:buSzPts val="800"/>
              <a:buNone/>
              <a:defRPr sz="1200" b="1"/>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sp>
        <p:nvSpPr>
          <p:cNvPr id="22" name="Google Shape;22;p6"/>
          <p:cNvSpPr txBox="1">
            <a:spLocks noGrp="1"/>
          </p:cNvSpPr>
          <p:nvPr>
            <p:ph type="body" idx="3"/>
          </p:nvPr>
        </p:nvSpPr>
        <p:spPr>
          <a:xfrm>
            <a:off x="457200" y="1885950"/>
            <a:ext cx="4040100" cy="2884200"/>
          </a:xfrm>
          <a:prstGeom prst="rect">
            <a:avLst/>
          </a:prstGeom>
          <a:noFill/>
          <a:ln>
            <a:noFill/>
          </a:ln>
        </p:spPr>
        <p:txBody>
          <a:bodyPr spcFirstLastPara="1" wrap="square" lIns="68575" tIns="0" rIns="68575" bIns="34275" anchor="t" anchorCtr="0">
            <a:noAutofit/>
          </a:bodyPr>
          <a:lstStyle>
            <a:lvl1pPr marL="457200" lvl="0" indent="-342900" algn="l">
              <a:spcBef>
                <a:spcPts val="400"/>
              </a:spcBef>
              <a:spcAft>
                <a:spcPts val="0"/>
              </a:spcAft>
              <a:buSzPts val="1800"/>
              <a:buChar char="•"/>
              <a:defRPr sz="1800"/>
            </a:lvl1pPr>
            <a:lvl2pPr marL="914400" lvl="1" indent="-311150" algn="l">
              <a:spcBef>
                <a:spcPts val="300"/>
              </a:spcBef>
              <a:spcAft>
                <a:spcPts val="0"/>
              </a:spcAft>
              <a:buSzPts val="1300"/>
              <a:buChar char="⚫"/>
              <a:defRPr sz="1500"/>
            </a:lvl2pPr>
            <a:lvl3pPr marL="1371600" lvl="2" indent="-285750" algn="l">
              <a:spcBef>
                <a:spcPts val="300"/>
              </a:spcBef>
              <a:spcAft>
                <a:spcPts val="0"/>
              </a:spcAft>
              <a:buSzPts val="900"/>
              <a:buChar char="⚫"/>
              <a:defRPr sz="1400"/>
            </a:lvl3pPr>
            <a:lvl4pPr marL="1828800" lvl="3" indent="-279400" algn="l">
              <a:spcBef>
                <a:spcPts val="200"/>
              </a:spcBef>
              <a:spcAft>
                <a:spcPts val="0"/>
              </a:spcAft>
              <a:buSzPts val="800"/>
              <a:buChar char="⚫"/>
              <a:defRPr sz="1200"/>
            </a:lvl4pPr>
            <a:lvl5pPr marL="2286000" lvl="4" indent="-279400" algn="l">
              <a:spcBef>
                <a:spcPts val="200"/>
              </a:spcBef>
              <a:spcAft>
                <a:spcPts val="0"/>
              </a:spcAft>
              <a:buSzPts val="800"/>
              <a:buChar char="⚫"/>
              <a:defRPr sz="1200"/>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sp>
        <p:nvSpPr>
          <p:cNvPr id="23" name="Google Shape;23;p6"/>
          <p:cNvSpPr txBox="1">
            <a:spLocks noGrp="1"/>
          </p:cNvSpPr>
          <p:nvPr>
            <p:ph type="body" idx="4"/>
          </p:nvPr>
        </p:nvSpPr>
        <p:spPr>
          <a:xfrm>
            <a:off x="4645027" y="1885950"/>
            <a:ext cx="4041900" cy="2884200"/>
          </a:xfrm>
          <a:prstGeom prst="rect">
            <a:avLst/>
          </a:prstGeom>
          <a:noFill/>
          <a:ln>
            <a:noFill/>
          </a:ln>
        </p:spPr>
        <p:txBody>
          <a:bodyPr spcFirstLastPara="1" wrap="square" lIns="68575" tIns="0" rIns="68575" bIns="34275" anchor="t" anchorCtr="0">
            <a:noAutofit/>
          </a:bodyPr>
          <a:lstStyle>
            <a:lvl1pPr marL="457200" lvl="0" indent="-342900" algn="l">
              <a:spcBef>
                <a:spcPts val="400"/>
              </a:spcBef>
              <a:spcAft>
                <a:spcPts val="0"/>
              </a:spcAft>
              <a:buSzPts val="1800"/>
              <a:buChar char="•"/>
              <a:defRPr sz="1800"/>
            </a:lvl1pPr>
            <a:lvl2pPr marL="914400" lvl="1" indent="-311150" algn="l">
              <a:spcBef>
                <a:spcPts val="300"/>
              </a:spcBef>
              <a:spcAft>
                <a:spcPts val="0"/>
              </a:spcAft>
              <a:buSzPts val="1300"/>
              <a:buChar char="⚫"/>
              <a:defRPr sz="1500"/>
            </a:lvl2pPr>
            <a:lvl3pPr marL="1371600" lvl="2" indent="-285750" algn="l">
              <a:spcBef>
                <a:spcPts val="300"/>
              </a:spcBef>
              <a:spcAft>
                <a:spcPts val="0"/>
              </a:spcAft>
              <a:buSzPts val="900"/>
              <a:buChar char="⚫"/>
              <a:defRPr sz="1400"/>
            </a:lvl3pPr>
            <a:lvl4pPr marL="1828800" lvl="3" indent="-279400" algn="l">
              <a:spcBef>
                <a:spcPts val="200"/>
              </a:spcBef>
              <a:spcAft>
                <a:spcPts val="0"/>
              </a:spcAft>
              <a:buSzPts val="800"/>
              <a:buChar char="⚫"/>
              <a:defRPr sz="1200"/>
            </a:lvl4pPr>
            <a:lvl5pPr marL="2286000" lvl="4" indent="-279400" algn="l">
              <a:spcBef>
                <a:spcPts val="200"/>
              </a:spcBef>
              <a:spcAft>
                <a:spcPts val="0"/>
              </a:spcAft>
              <a:buSzPts val="800"/>
              <a:buChar char="⚫"/>
              <a:defRPr sz="1200"/>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pic>
        <p:nvPicPr>
          <p:cNvPr id="24" name="Google Shape;24;p6"/>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ctrTitle"/>
          </p:nvPr>
        </p:nvSpPr>
        <p:spPr>
          <a:xfrm>
            <a:off x="533400" y="1028700"/>
            <a:ext cx="7851600" cy="1371600"/>
          </a:xfrm>
          <a:prstGeom prst="rect">
            <a:avLst/>
          </a:prstGeom>
          <a:noFill/>
          <a:ln>
            <a:noFill/>
          </a:ln>
        </p:spPr>
        <p:txBody>
          <a:bodyPr spcFirstLastPara="1" wrap="square" lIns="0" tIns="0" rIns="13700"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7" name="Google Shape;27;p7"/>
          <p:cNvSpPr txBox="1">
            <a:spLocks noGrp="1"/>
          </p:cNvSpPr>
          <p:nvPr>
            <p:ph type="subTitle" idx="1"/>
          </p:nvPr>
        </p:nvSpPr>
        <p:spPr>
          <a:xfrm>
            <a:off x="533400" y="2421402"/>
            <a:ext cx="7854600" cy="1314600"/>
          </a:xfrm>
          <a:prstGeom prst="rect">
            <a:avLst/>
          </a:prstGeom>
          <a:noFill/>
          <a:ln>
            <a:noFill/>
          </a:ln>
        </p:spPr>
        <p:txBody>
          <a:bodyPr spcFirstLastPara="1" wrap="square" lIns="0" tIns="34275" rIns="13700" bIns="34275" anchor="t" anchorCtr="0">
            <a:noAutofit/>
          </a:bodyPr>
          <a:lstStyle>
            <a:lvl1pPr marR="38100" lvl="0" algn="l">
              <a:spcBef>
                <a:spcPts val="500"/>
              </a:spcBef>
              <a:spcAft>
                <a:spcPts val="0"/>
              </a:spcAft>
              <a:buSzPts val="2600"/>
              <a:buNone/>
              <a:defRPr sz="2600">
                <a:solidFill>
                  <a:schemeClr val="lt1"/>
                </a:solidFill>
                <a:latin typeface="Calibri"/>
                <a:ea typeface="Calibri"/>
                <a:cs typeface="Calibri"/>
                <a:sym typeface="Calibri"/>
              </a:defRPr>
            </a:lvl1pPr>
            <a:lvl2pPr lvl="1" algn="ctr">
              <a:spcBef>
                <a:spcPts val="300"/>
              </a:spcBef>
              <a:spcAft>
                <a:spcPts val="0"/>
              </a:spcAft>
              <a:buSzPts val="1100"/>
              <a:buNone/>
              <a:defRPr/>
            </a:lvl2pPr>
            <a:lvl3pPr lvl="2" algn="ctr">
              <a:spcBef>
                <a:spcPts val="300"/>
              </a:spcBef>
              <a:spcAft>
                <a:spcPts val="0"/>
              </a:spcAft>
              <a:buSzPts val="900"/>
              <a:buNone/>
              <a:defRPr/>
            </a:lvl3pPr>
            <a:lvl4pPr lvl="3" algn="ctr">
              <a:spcBef>
                <a:spcPts val="300"/>
              </a:spcBef>
              <a:spcAft>
                <a:spcPts val="0"/>
              </a:spcAft>
              <a:buSzPts val="900"/>
              <a:buNone/>
              <a:defRPr/>
            </a:lvl4pPr>
            <a:lvl5pPr lvl="4" algn="ctr">
              <a:spcBef>
                <a:spcPts val="300"/>
              </a:spcBef>
              <a:spcAft>
                <a:spcPts val="0"/>
              </a:spcAft>
              <a:buSzPts val="900"/>
              <a:buNone/>
              <a:defRPr/>
            </a:lvl5pPr>
            <a:lvl6pPr lvl="5" algn="ctr">
              <a:spcBef>
                <a:spcPts val="300"/>
              </a:spcBef>
              <a:spcAft>
                <a:spcPts val="0"/>
              </a:spcAft>
              <a:buSzPts val="1100"/>
              <a:buNone/>
              <a:defRPr/>
            </a:lvl6pPr>
            <a:lvl7pPr lvl="6" algn="ctr">
              <a:spcBef>
                <a:spcPts val="300"/>
              </a:spcBef>
              <a:spcAft>
                <a:spcPts val="0"/>
              </a:spcAft>
              <a:buSzPts val="1100"/>
              <a:buNone/>
              <a:defRPr/>
            </a:lvl7pPr>
            <a:lvl8pPr lvl="7" algn="ctr">
              <a:spcBef>
                <a:spcPts val="300"/>
              </a:spcBef>
              <a:spcAft>
                <a:spcPts val="0"/>
              </a:spcAft>
              <a:buSzPts val="1400"/>
              <a:buNone/>
              <a:defRPr/>
            </a:lvl8pPr>
            <a:lvl9pPr lvl="8" algn="ctr">
              <a:spcBef>
                <a:spcPts val="300"/>
              </a:spcBef>
              <a:spcAft>
                <a:spcPts val="0"/>
              </a:spcAft>
              <a:buSzPts val="1400"/>
              <a:buNone/>
              <a:defRPr/>
            </a:lvl9pPr>
          </a:lstStyle>
          <a:p>
            <a:endParaRPr/>
          </a:p>
        </p:txBody>
      </p:sp>
      <p:pic>
        <p:nvPicPr>
          <p:cNvPr id="28" name="Google Shape;28;p7"/>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1" name="Google Shape;31;p8"/>
          <p:cNvSpPr txBox="1">
            <a:spLocks noGrp="1"/>
          </p:cNvSpPr>
          <p:nvPr>
            <p:ph type="body" idx="1"/>
          </p:nvPr>
        </p:nvSpPr>
        <p:spPr>
          <a:xfrm>
            <a:off x="530352" y="2028498"/>
            <a:ext cx="7772400" cy="1132200"/>
          </a:xfrm>
          <a:prstGeom prst="rect">
            <a:avLst/>
          </a:prstGeom>
          <a:noFill/>
          <a:ln>
            <a:noFill/>
          </a:ln>
        </p:spPr>
        <p:txBody>
          <a:bodyPr spcFirstLastPara="1" wrap="square" lIns="34275" tIns="34275" rIns="34275" bIns="34275" anchor="t" anchorCtr="0">
            <a:noAutofit/>
          </a:bodyPr>
          <a:lstStyle>
            <a:lvl1pPr marL="457200" lvl="0" indent="-228600" algn="l">
              <a:spcBef>
                <a:spcPts val="500"/>
              </a:spcBef>
              <a:spcAft>
                <a:spcPts val="0"/>
              </a:spcAft>
              <a:buSzPts val="2600"/>
              <a:buNone/>
              <a:defRPr sz="2600">
                <a:solidFill>
                  <a:schemeClr val="lt1"/>
                </a:solidFill>
              </a:defRPr>
            </a:lvl1pPr>
            <a:lvl2pPr marL="914400" lvl="1" indent="-228600" algn="l">
              <a:spcBef>
                <a:spcPts val="300"/>
              </a:spcBef>
              <a:spcAft>
                <a:spcPts val="0"/>
              </a:spcAft>
              <a:buSzPts val="1100"/>
              <a:buNone/>
              <a:defRPr sz="1400">
                <a:solidFill>
                  <a:schemeClr val="lt1"/>
                </a:solidFill>
              </a:defRPr>
            </a:lvl2pPr>
            <a:lvl3pPr marL="1371600" lvl="2" indent="-228600" algn="l">
              <a:spcBef>
                <a:spcPts val="200"/>
              </a:spcBef>
              <a:spcAft>
                <a:spcPts val="0"/>
              </a:spcAft>
              <a:buSzPts val="800"/>
              <a:buNone/>
              <a:defRPr sz="1200">
                <a:solidFill>
                  <a:schemeClr val="lt1"/>
                </a:solidFill>
              </a:defRPr>
            </a:lvl3pPr>
            <a:lvl4pPr marL="1828800" lvl="3" indent="-228600" algn="l">
              <a:spcBef>
                <a:spcPts val="200"/>
              </a:spcBef>
              <a:spcAft>
                <a:spcPts val="0"/>
              </a:spcAft>
              <a:buSzPts val="700"/>
              <a:buNone/>
              <a:defRPr sz="1100">
                <a:solidFill>
                  <a:schemeClr val="lt1"/>
                </a:solidFill>
              </a:defRPr>
            </a:lvl4pPr>
            <a:lvl5pPr marL="2286000" lvl="4" indent="-228600" algn="l">
              <a:spcBef>
                <a:spcPts val="200"/>
              </a:spcBef>
              <a:spcAft>
                <a:spcPts val="0"/>
              </a:spcAft>
              <a:buSzPts val="700"/>
              <a:buNone/>
              <a:defRPr sz="1100">
                <a:solidFill>
                  <a:schemeClr val="lt1"/>
                </a:solidFill>
              </a:defRPr>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pic>
        <p:nvPicPr>
          <p:cNvPr id="32" name="Google Shape;32;p8"/>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457200" y="528066"/>
            <a:ext cx="8229600" cy="857400"/>
          </a:xfrm>
          <a:prstGeom prst="rect">
            <a:avLst/>
          </a:prstGeom>
          <a:noFill/>
          <a:ln>
            <a:noFill/>
          </a:ln>
        </p:spPr>
        <p:txBody>
          <a:bodyPr spcFirstLastPara="1" wrap="square" lIns="0" tIns="34275" rIns="0" bIns="0" anchor="b" anchorCtr="0">
            <a:noAutofit/>
          </a:bodyPr>
          <a:lstStyle>
            <a:lvl1pPr lvl="0" algn="l">
              <a:spcBef>
                <a:spcPts val="0"/>
              </a:spcBef>
              <a:spcAft>
                <a:spcPts val="0"/>
              </a:spcAft>
              <a:buClr>
                <a:schemeClr val="accent4"/>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5" name="Google Shape;35;p9"/>
          <p:cNvSpPr txBox="1">
            <a:spLocks noGrp="1"/>
          </p:cNvSpPr>
          <p:nvPr>
            <p:ph type="body" idx="1"/>
          </p:nvPr>
        </p:nvSpPr>
        <p:spPr>
          <a:xfrm>
            <a:off x="457200" y="1440064"/>
            <a:ext cx="4038600" cy="3326100"/>
          </a:xfrm>
          <a:prstGeom prst="rect">
            <a:avLst/>
          </a:prstGeom>
          <a:noFill/>
          <a:ln>
            <a:noFill/>
          </a:ln>
        </p:spPr>
        <p:txBody>
          <a:bodyPr spcFirstLastPara="1" wrap="square" lIns="68575" tIns="34275" rIns="68575" bIns="34275" anchor="t" anchorCtr="0">
            <a:noAutofit/>
          </a:bodyPr>
          <a:lstStyle>
            <a:lvl1pPr marL="457200" lvl="0" indent="-381000" algn="l">
              <a:spcBef>
                <a:spcPts val="500"/>
              </a:spcBef>
              <a:spcAft>
                <a:spcPts val="0"/>
              </a:spcAft>
              <a:buSzPts val="2400"/>
              <a:buChar char="•"/>
              <a:defRPr sz="2400"/>
            </a:lvl1pPr>
            <a:lvl2pPr marL="914400" lvl="1" indent="-323850" algn="l">
              <a:spcBef>
                <a:spcPts val="400"/>
              </a:spcBef>
              <a:spcAft>
                <a:spcPts val="0"/>
              </a:spcAft>
              <a:buSzPts val="1500"/>
              <a:buChar char="⚫"/>
              <a:defRPr sz="1800"/>
            </a:lvl2pPr>
            <a:lvl3pPr marL="1371600" lvl="2" indent="-298450" algn="l">
              <a:spcBef>
                <a:spcPts val="300"/>
              </a:spcBef>
              <a:spcAft>
                <a:spcPts val="0"/>
              </a:spcAft>
              <a:buSzPts val="1100"/>
              <a:buChar char="⚫"/>
              <a:defRPr sz="1500"/>
            </a:lvl3pPr>
            <a:lvl4pPr marL="1828800" lvl="3" indent="-285750" algn="l">
              <a:spcBef>
                <a:spcPts val="300"/>
              </a:spcBef>
              <a:spcAft>
                <a:spcPts val="0"/>
              </a:spcAft>
              <a:buSzPts val="900"/>
              <a:buChar char="⚫"/>
              <a:defRPr sz="1400"/>
            </a:lvl4pPr>
            <a:lvl5pPr marL="2286000" lvl="4" indent="-285750" algn="l">
              <a:spcBef>
                <a:spcPts val="300"/>
              </a:spcBef>
              <a:spcAft>
                <a:spcPts val="0"/>
              </a:spcAft>
              <a:buSzPts val="900"/>
              <a:buChar char="⚫"/>
              <a:defRPr sz="1400"/>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sp>
        <p:nvSpPr>
          <p:cNvPr id="36" name="Google Shape;36;p9"/>
          <p:cNvSpPr txBox="1">
            <a:spLocks noGrp="1"/>
          </p:cNvSpPr>
          <p:nvPr>
            <p:ph type="body" idx="2"/>
          </p:nvPr>
        </p:nvSpPr>
        <p:spPr>
          <a:xfrm>
            <a:off x="4648200" y="1440064"/>
            <a:ext cx="4038600" cy="3326100"/>
          </a:xfrm>
          <a:prstGeom prst="rect">
            <a:avLst/>
          </a:prstGeom>
          <a:noFill/>
          <a:ln>
            <a:noFill/>
          </a:ln>
        </p:spPr>
        <p:txBody>
          <a:bodyPr spcFirstLastPara="1" wrap="square" lIns="68575" tIns="34275" rIns="68575" bIns="34275" anchor="t" anchorCtr="0">
            <a:noAutofit/>
          </a:bodyPr>
          <a:lstStyle>
            <a:lvl1pPr marL="457200" lvl="0" indent="-381000" algn="l">
              <a:spcBef>
                <a:spcPts val="500"/>
              </a:spcBef>
              <a:spcAft>
                <a:spcPts val="0"/>
              </a:spcAft>
              <a:buSzPts val="2400"/>
              <a:buChar char="•"/>
              <a:defRPr sz="2400"/>
            </a:lvl1pPr>
            <a:lvl2pPr marL="914400" lvl="1" indent="-323850" algn="l">
              <a:spcBef>
                <a:spcPts val="400"/>
              </a:spcBef>
              <a:spcAft>
                <a:spcPts val="0"/>
              </a:spcAft>
              <a:buSzPts val="1500"/>
              <a:buChar char="⚫"/>
              <a:defRPr sz="1800"/>
            </a:lvl2pPr>
            <a:lvl3pPr marL="1371600" lvl="2" indent="-298450" algn="l">
              <a:spcBef>
                <a:spcPts val="300"/>
              </a:spcBef>
              <a:spcAft>
                <a:spcPts val="0"/>
              </a:spcAft>
              <a:buSzPts val="1100"/>
              <a:buChar char="⚫"/>
              <a:defRPr sz="1500"/>
            </a:lvl3pPr>
            <a:lvl4pPr marL="1828800" lvl="3" indent="-285750" algn="l">
              <a:spcBef>
                <a:spcPts val="300"/>
              </a:spcBef>
              <a:spcAft>
                <a:spcPts val="0"/>
              </a:spcAft>
              <a:buSzPts val="900"/>
              <a:buChar char="⚫"/>
              <a:defRPr sz="1400"/>
            </a:lvl4pPr>
            <a:lvl5pPr marL="2286000" lvl="4" indent="-285750" algn="l">
              <a:spcBef>
                <a:spcPts val="300"/>
              </a:spcBef>
              <a:spcAft>
                <a:spcPts val="0"/>
              </a:spcAft>
              <a:buSzPts val="900"/>
              <a:buChar char="⚫"/>
              <a:defRPr sz="1400"/>
            </a:lvl5pPr>
            <a:lvl6pPr marL="2743200" lvl="5" indent="-298450" algn="l">
              <a:spcBef>
                <a:spcPts val="300"/>
              </a:spcBef>
              <a:spcAft>
                <a:spcPts val="0"/>
              </a:spcAft>
              <a:buSzPts val="1100"/>
              <a:buChar char="⚫"/>
              <a:defRPr/>
            </a:lvl6pPr>
            <a:lvl7pPr marL="3200400" lvl="6" indent="-298450" algn="l">
              <a:spcBef>
                <a:spcPts val="300"/>
              </a:spcBef>
              <a:spcAft>
                <a:spcPts val="0"/>
              </a:spcAft>
              <a:buSzPts val="1100"/>
              <a:buChar char="⚫"/>
              <a:defRPr/>
            </a:lvl7pPr>
            <a:lvl8pPr marL="3657600" lvl="7" indent="-317500" algn="l">
              <a:spcBef>
                <a:spcPts val="300"/>
              </a:spcBef>
              <a:spcAft>
                <a:spcPts val="0"/>
              </a:spcAft>
              <a:buSzPts val="1400"/>
              <a:buChar char="•"/>
              <a:defRPr/>
            </a:lvl8pPr>
            <a:lvl9pPr marL="4114800" lvl="8" indent="-317500" algn="l">
              <a:spcBef>
                <a:spcPts val="300"/>
              </a:spcBef>
              <a:spcAft>
                <a:spcPts val="0"/>
              </a:spcAft>
              <a:buSzPts val="1400"/>
              <a:buChar char="•"/>
              <a:defRPr/>
            </a:lvl9pPr>
          </a:lstStyle>
          <a:p>
            <a:endParaRPr/>
          </a:p>
        </p:txBody>
      </p:sp>
      <p:pic>
        <p:nvPicPr>
          <p:cNvPr id="37" name="Google Shape;37;p9"/>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8"/>
        <p:cNvGrpSpPr/>
        <p:nvPr/>
      </p:nvGrpSpPr>
      <p:grpSpPr>
        <a:xfrm>
          <a:off x="0" y="0"/>
          <a:ext cx="0" cy="0"/>
          <a:chOff x="0" y="0"/>
          <a:chExt cx="0" cy="0"/>
        </a:xfrm>
      </p:grpSpPr>
      <p:pic>
        <p:nvPicPr>
          <p:cNvPr id="39" name="Google Shape;39;p10"/>
          <p:cNvPicPr preferRelativeResize="0"/>
          <p:nvPr/>
        </p:nvPicPr>
        <p:blipFill rotWithShape="1">
          <a:blip r:embed="rId2">
            <a:alphaModFix/>
          </a:blip>
          <a:srcRect/>
          <a:stretch/>
        </p:blipFill>
        <p:spPr>
          <a:xfrm>
            <a:off x="7927848" y="3943350"/>
            <a:ext cx="685800"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34275"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68575" tIns="34275" rIns="68575" bIns="34275" anchor="t" anchorCtr="0">
            <a:noAutofit/>
          </a:bodyPr>
          <a:lstStyle>
            <a:lvl1pPr marL="457200" marR="0" lvl="0" indent="-393700" algn="l" rtl="0">
              <a:spcBef>
                <a:spcPts val="50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3850" algn="l" rtl="0">
              <a:spcBef>
                <a:spcPts val="400"/>
              </a:spcBef>
              <a:spcAft>
                <a:spcPts val="0"/>
              </a:spcAft>
              <a:buClr>
                <a:schemeClr val="accent1"/>
              </a:buClr>
              <a:buSzPts val="150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450" algn="l" rtl="0">
              <a:spcBef>
                <a:spcPts val="300"/>
              </a:spcBef>
              <a:spcAft>
                <a:spcPts val="0"/>
              </a:spcAft>
              <a:buClr>
                <a:schemeClr val="accent2"/>
              </a:buClr>
              <a:buSzPts val="1100"/>
              <a:buFont typeface="Noto Sans Symbols"/>
              <a:buChar char="⚫"/>
              <a:defRPr sz="1600" b="0" i="0" u="none" strike="noStrike" cap="none">
                <a:solidFill>
                  <a:schemeClr val="dk1"/>
                </a:solidFill>
                <a:latin typeface="Calibri"/>
                <a:ea typeface="Calibri"/>
                <a:cs typeface="Calibri"/>
                <a:sym typeface="Calibri"/>
              </a:defRPr>
            </a:lvl3pPr>
            <a:lvl4pPr marL="1828800" marR="0" lvl="3" indent="-292100" algn="l" rtl="0">
              <a:spcBef>
                <a:spcPts val="300"/>
              </a:spcBef>
              <a:spcAft>
                <a:spcPts val="0"/>
              </a:spcAft>
              <a:buClr>
                <a:schemeClr val="accent3"/>
              </a:buClr>
              <a:buSzPts val="1000"/>
              <a:buFont typeface="Noto Sans Symbols"/>
              <a:buChar char="⚫"/>
              <a:defRPr sz="1500" b="0" i="0" u="none" strike="noStrike" cap="none">
                <a:solidFill>
                  <a:schemeClr val="dk1"/>
                </a:solidFill>
                <a:latin typeface="Calibri"/>
                <a:ea typeface="Calibri"/>
                <a:cs typeface="Calibri"/>
                <a:sym typeface="Calibri"/>
              </a:defRPr>
            </a:lvl4pPr>
            <a:lvl5pPr marL="2286000" marR="0" lvl="4" indent="-292100" algn="l" rtl="0">
              <a:spcBef>
                <a:spcPts val="300"/>
              </a:spcBef>
              <a:spcAft>
                <a:spcPts val="0"/>
              </a:spcAft>
              <a:buClr>
                <a:schemeClr val="accent4"/>
              </a:buClr>
              <a:buSzPts val="1000"/>
              <a:buFont typeface="Noto Sans Symbols"/>
              <a:buChar char="⚫"/>
              <a:defRPr sz="1500" b="0" i="0" u="none" strike="noStrike" cap="none">
                <a:solidFill>
                  <a:schemeClr val="dk1"/>
                </a:solidFill>
                <a:latin typeface="Calibri"/>
                <a:ea typeface="Calibri"/>
                <a:cs typeface="Calibri"/>
                <a:sym typeface="Calibri"/>
              </a:defRPr>
            </a:lvl5pPr>
            <a:lvl6pPr marL="2743200" marR="0" lvl="5" indent="-298450" algn="l" rtl="0">
              <a:spcBef>
                <a:spcPts val="300"/>
              </a:spcBef>
              <a:spcAft>
                <a:spcPts val="0"/>
              </a:spcAft>
              <a:buClr>
                <a:schemeClr val="accent5"/>
              </a:buClr>
              <a:buSzPts val="1100"/>
              <a:buFont typeface="Noto Sans Symbols"/>
              <a:buChar char="⚫"/>
              <a:defRPr sz="1400" b="0" i="0" u="none" strike="noStrike" cap="none">
                <a:solidFill>
                  <a:schemeClr val="dk1"/>
                </a:solidFill>
                <a:latin typeface="Constantia"/>
                <a:ea typeface="Constantia"/>
                <a:cs typeface="Constantia"/>
                <a:sym typeface="Constantia"/>
              </a:defRPr>
            </a:lvl6pPr>
            <a:lvl7pPr marL="3200400" marR="0" lvl="6" indent="-292100" algn="l" rtl="0">
              <a:spcBef>
                <a:spcPts val="200"/>
              </a:spcBef>
              <a:spcAft>
                <a:spcPts val="0"/>
              </a:spcAft>
              <a:buClr>
                <a:schemeClr val="accent6"/>
              </a:buClr>
              <a:buSzPts val="100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spcBef>
                <a:spcPts val="20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8450" algn="l" rtl="0">
              <a:spcBef>
                <a:spcPts val="200"/>
              </a:spcBef>
              <a:spcAft>
                <a:spcPts val="0"/>
              </a:spcAft>
              <a:buClr>
                <a:schemeClr val="dk2"/>
              </a:buClr>
              <a:buSzPts val="1100"/>
              <a:buFont typeface="Constantia"/>
              <a:buChar char="•"/>
              <a:defRPr sz="110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igginbotham,%20T.%20(2018,%20October%2023).%20Essential%20Questions%20overview%20Wiggins%20and%20McTighe%20%5bVideo%5d.%20YouTube.%20https:/www.youtube.com/watch?v=lcYsi81PADU"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24987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accent1"/>
              </a:buClr>
              <a:buSzPts val="4800"/>
              <a:buNone/>
            </a:pPr>
            <a:r>
              <a:rPr lang="en-US"/>
              <a:t>Gallery Walk</a:t>
            </a:r>
            <a:endParaRPr/>
          </a:p>
        </p:txBody>
      </p:sp>
      <p:sp>
        <p:nvSpPr>
          <p:cNvPr id="121" name="Google Shape;121;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274320" lvl="0" indent="-274320" algn="ctr" rtl="0">
              <a:spcBef>
                <a:spcPts val="0"/>
              </a:spcBef>
              <a:spcAft>
                <a:spcPts val="0"/>
              </a:spcAft>
              <a:buSzPts val="2470"/>
              <a:buNone/>
            </a:pPr>
            <a:br>
              <a:rPr lang="en-US"/>
            </a:br>
            <a:endParaRPr/>
          </a:p>
          <a:p>
            <a:pPr marL="274320" lvl="0" indent="-274320" algn="l" rtl="0">
              <a:spcBef>
                <a:spcPts val="520"/>
              </a:spcBef>
              <a:spcAft>
                <a:spcPts val="0"/>
              </a:spcAft>
              <a:buSzPts val="2470"/>
              <a:buNone/>
            </a:pPr>
            <a:endParaRPr/>
          </a:p>
        </p:txBody>
      </p:sp>
      <p:pic>
        <p:nvPicPr>
          <p:cNvPr id="122" name="Google Shape;122;p26"/>
          <p:cNvPicPr preferRelativeResize="0"/>
          <p:nvPr/>
        </p:nvPicPr>
        <p:blipFill rotWithShape="1">
          <a:blip r:embed="rId3">
            <a:alphaModFix/>
          </a:blip>
          <a:srcRect/>
          <a:stretch/>
        </p:blipFill>
        <p:spPr>
          <a:xfrm rot="5400000">
            <a:off x="2534001" y="742612"/>
            <a:ext cx="3771942" cy="457263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7"/>
          <p:cNvSpPr txBox="1">
            <a:spLocks noGrp="1"/>
          </p:cNvSpPr>
          <p:nvPr>
            <p:ph type="title"/>
          </p:nvPr>
        </p:nvSpPr>
        <p:spPr>
          <a:xfrm>
            <a:off x="530352" y="459708"/>
            <a:ext cx="7772400" cy="2246059"/>
          </a:xfrm>
          <a:prstGeom prst="rect">
            <a:avLst/>
          </a:prstGeom>
          <a:noFill/>
          <a:ln>
            <a:noFill/>
          </a:ln>
        </p:spPr>
        <p:txBody>
          <a:bodyPr spcFirstLastPara="1" wrap="square" lIns="91425" tIns="91425" rIns="91425" bIns="91425" anchor="ctr" anchorCtr="0">
            <a:normAutofit/>
          </a:bodyPr>
          <a:lstStyle/>
          <a:p>
            <a:pPr marL="0" lvl="0" indent="0" algn="l" rtl="0">
              <a:spcBef>
                <a:spcPts val="0"/>
              </a:spcBef>
              <a:spcAft>
                <a:spcPts val="0"/>
              </a:spcAft>
              <a:buClr>
                <a:schemeClr val="accent1"/>
              </a:buClr>
              <a:buSzPct val="133333"/>
              <a:buNone/>
            </a:pPr>
            <a:r>
              <a:rPr lang="en-US" sz="3600" b="1" dirty="0"/>
              <a:t>Session Objectives: </a:t>
            </a:r>
            <a:r>
              <a:rPr lang="en-US" sz="3600" b="1" i="1" dirty="0"/>
              <a:t>How did we do?</a:t>
            </a:r>
            <a:br>
              <a:rPr lang="en-US" sz="3600" b="1" i="1" dirty="0"/>
            </a:br>
            <a:r>
              <a:rPr lang="en-US" sz="3100" i="1" dirty="0"/>
              <a:t>On a 3x5 note card, briefly tell us how useful this information will be to you in developing and delivering instruction. </a:t>
            </a:r>
            <a:endParaRPr sz="3100" i="1" dirty="0"/>
          </a:p>
        </p:txBody>
      </p:sp>
      <p:sp>
        <p:nvSpPr>
          <p:cNvPr id="128" name="Google Shape;128;p27"/>
          <p:cNvSpPr txBox="1">
            <a:spLocks noGrp="1"/>
          </p:cNvSpPr>
          <p:nvPr>
            <p:ph type="body" idx="1"/>
          </p:nvPr>
        </p:nvSpPr>
        <p:spPr>
          <a:xfrm>
            <a:off x="444794" y="2705767"/>
            <a:ext cx="7772400" cy="1757439"/>
          </a:xfrm>
          <a:prstGeom prst="rect">
            <a:avLst/>
          </a:prstGeom>
          <a:noFill/>
          <a:ln>
            <a:noFill/>
          </a:ln>
        </p:spPr>
        <p:txBody>
          <a:bodyPr spcFirstLastPara="1" wrap="square" lIns="91425" tIns="91425" rIns="91425" bIns="91425" anchor="t" anchorCtr="0">
            <a:normAutofit lnSpcReduction="10000"/>
          </a:bodyPr>
          <a:lstStyle/>
          <a:p>
            <a:pPr marL="457200" lvl="0" indent="-393700" algn="l" rtl="0">
              <a:spcBef>
                <a:spcPts val="520"/>
              </a:spcBef>
              <a:spcAft>
                <a:spcPts val="0"/>
              </a:spcAft>
              <a:buSzPts val="2600"/>
              <a:buChar char="•"/>
            </a:pPr>
            <a:r>
              <a:rPr lang="en-US" dirty="0"/>
              <a:t>Identify the characteristics of Essential Questions.</a:t>
            </a:r>
            <a:endParaRPr dirty="0"/>
          </a:p>
          <a:p>
            <a:pPr marL="457200" lvl="0" indent="-393700" algn="l" rtl="0">
              <a:spcBef>
                <a:spcPts val="0"/>
              </a:spcBef>
              <a:spcAft>
                <a:spcPts val="0"/>
              </a:spcAft>
              <a:buSzPts val="2600"/>
              <a:buChar char="•"/>
            </a:pPr>
            <a:r>
              <a:rPr lang="en-US" dirty="0"/>
              <a:t>Recognize the role of Essential Questions in lesson planning.</a:t>
            </a:r>
            <a:endParaRPr dirty="0"/>
          </a:p>
          <a:p>
            <a:pPr marL="457200" lvl="0" indent="-393700" algn="l" rtl="0">
              <a:spcBef>
                <a:spcPts val="0"/>
              </a:spcBef>
              <a:spcAft>
                <a:spcPts val="0"/>
              </a:spcAft>
              <a:buSzPts val="2600"/>
              <a:buChar char="•"/>
            </a:pPr>
            <a:r>
              <a:rPr lang="en-US" dirty="0"/>
              <a:t>Develop Essential Questions for </a:t>
            </a:r>
            <a:r>
              <a:rPr lang="en-US"/>
              <a:t>a lesson.</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8"/>
          <p:cNvSpPr txBox="1">
            <a:spLocks noGrp="1"/>
          </p:cNvSpPr>
          <p:nvPr>
            <p:ph type="title"/>
          </p:nvPr>
        </p:nvSpPr>
        <p:spPr>
          <a:xfrm>
            <a:off x="457200" y="337385"/>
            <a:ext cx="8229600" cy="857400"/>
          </a:xfrm>
          <a:prstGeom prst="rect">
            <a:avLst/>
          </a:prstGeom>
          <a:noFill/>
          <a:ln>
            <a:noFill/>
          </a:ln>
        </p:spPr>
        <p:txBody>
          <a:bodyPr spcFirstLastPara="1" wrap="square" lIns="91425" tIns="91425" rIns="91425" bIns="91425" anchor="ctr" anchorCtr="0">
            <a:normAutofit/>
          </a:bodyPr>
          <a:lstStyle/>
          <a:p>
            <a:pPr marL="0" lvl="0" indent="0" algn="l" rtl="0">
              <a:spcBef>
                <a:spcPts val="0"/>
              </a:spcBef>
              <a:spcAft>
                <a:spcPts val="0"/>
              </a:spcAft>
              <a:buClr>
                <a:schemeClr val="dk1"/>
              </a:buClr>
              <a:buSzPts val="4800"/>
              <a:buNone/>
            </a:pPr>
            <a:r>
              <a:rPr lang="en-US" dirty="0"/>
              <a:t>Research Resources</a:t>
            </a:r>
            <a:endParaRPr dirty="0"/>
          </a:p>
        </p:txBody>
      </p:sp>
      <p:sp>
        <p:nvSpPr>
          <p:cNvPr id="134" name="Google Shape;134;p28"/>
          <p:cNvSpPr txBox="1">
            <a:spLocks noGrp="1"/>
          </p:cNvSpPr>
          <p:nvPr>
            <p:ph type="body" idx="1"/>
          </p:nvPr>
        </p:nvSpPr>
        <p:spPr>
          <a:xfrm>
            <a:off x="457200" y="1451609"/>
            <a:ext cx="6697655" cy="2622021"/>
          </a:xfrm>
          <a:prstGeom prst="rect">
            <a:avLst/>
          </a:prstGeom>
          <a:noFill/>
          <a:ln>
            <a:noFill/>
          </a:ln>
        </p:spPr>
        <p:txBody>
          <a:bodyPr spcFirstLastPara="1" wrap="square" lIns="91425" tIns="91425" rIns="91425" bIns="91425" anchor="t" anchorCtr="0">
            <a:noAutofit/>
          </a:bodyPr>
          <a:lstStyle/>
          <a:p>
            <a:pPr marL="457200" lvl="1" indent="0">
              <a:spcBef>
                <a:spcPts val="560"/>
              </a:spcBef>
              <a:buSzPts val="2660"/>
              <a:buNone/>
            </a:pPr>
            <a:r>
              <a:rPr lang="en-US" dirty="0"/>
              <a:t>Keely, P. (2008). </a:t>
            </a:r>
            <a:r>
              <a:rPr lang="en-US" i="1" dirty="0"/>
              <a:t>Science Formative Assessment:  75 Practical Strategies for Linking Assessment, Instruction, and Learning</a:t>
            </a:r>
            <a:r>
              <a:rPr lang="en-US" dirty="0"/>
              <a:t>.  Thousand Oaks: Corwin Press.</a:t>
            </a:r>
          </a:p>
          <a:p>
            <a:pPr marL="457200" lvl="1" indent="0">
              <a:spcBef>
                <a:spcPts val="560"/>
              </a:spcBef>
              <a:buSzPts val="2660"/>
              <a:buNone/>
            </a:pPr>
            <a:r>
              <a:rPr lang="en-US" dirty="0"/>
              <a:t>McTighe, J., &amp; Wiggins, G. (2013) </a:t>
            </a:r>
            <a:r>
              <a:rPr lang="en-US" i="1"/>
              <a:t>Essential questions</a:t>
            </a:r>
            <a:r>
              <a:rPr lang="en-US" i="1" dirty="0"/>
              <a:t>: </a:t>
            </a:r>
            <a:r>
              <a:rPr lang="en-US" i="1"/>
              <a:t>Opening doors to student </a:t>
            </a:r>
            <a:r>
              <a:rPr lang="en-US" i="1" dirty="0"/>
              <a:t>u</a:t>
            </a:r>
            <a:r>
              <a:rPr lang="en-US" i="1"/>
              <a:t>nderstanding, </a:t>
            </a:r>
            <a:r>
              <a:rPr lang="en-US"/>
              <a:t>Alexandria, VA: </a:t>
            </a:r>
            <a:r>
              <a:rPr lang="en-US" dirty="0"/>
              <a:t>ASCD.</a:t>
            </a:r>
          </a:p>
          <a:p>
            <a:pPr marL="457200" lvl="1" indent="0">
              <a:spcBef>
                <a:spcPts val="560"/>
              </a:spcBef>
              <a:buSzPts val="2660"/>
              <a:buNone/>
            </a:pPr>
            <a:endParaRPr lang="en-US" dirty="0"/>
          </a:p>
          <a:p>
            <a:pPr marL="457200" lvl="1" indent="0">
              <a:spcBef>
                <a:spcPts val="560"/>
              </a:spcBef>
              <a:buSzPts val="266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8"/>
          <p:cNvSpPr txBox="1">
            <a:spLocks noGrp="1"/>
          </p:cNvSpPr>
          <p:nvPr>
            <p:ph type="ctrTitle"/>
          </p:nvPr>
        </p:nvSpPr>
        <p:spPr>
          <a:xfrm>
            <a:off x="429639" y="464495"/>
            <a:ext cx="7851600" cy="1371600"/>
          </a:xfrm>
          <a:prstGeom prst="rect">
            <a:avLst/>
          </a:prstGeom>
        </p:spPr>
        <p:txBody>
          <a:bodyPr spcFirstLastPara="1" wrap="square" lIns="0" tIns="0" rIns="13700" bIns="0" anchor="b" anchorCtr="0">
            <a:noAutofit/>
          </a:bodyPr>
          <a:lstStyle/>
          <a:p>
            <a:pPr marL="0" lvl="0" indent="0" algn="l" rtl="0">
              <a:spcBef>
                <a:spcPts val="0"/>
              </a:spcBef>
              <a:spcAft>
                <a:spcPts val="0"/>
              </a:spcAft>
              <a:buNone/>
            </a:pPr>
            <a:r>
              <a:rPr lang="en-US" sz="4000" b="1" dirty="0"/>
              <a:t>Essential Questions-Extend</a:t>
            </a:r>
            <a:endParaRPr sz="4000" b="1" dirty="0"/>
          </a:p>
        </p:txBody>
      </p:sp>
      <p:sp>
        <p:nvSpPr>
          <p:cNvPr id="73" name="Google Shape;73;p18"/>
          <p:cNvSpPr txBox="1">
            <a:spLocks noGrp="1"/>
          </p:cNvSpPr>
          <p:nvPr>
            <p:ph type="subTitle" idx="1"/>
          </p:nvPr>
        </p:nvSpPr>
        <p:spPr>
          <a:xfrm>
            <a:off x="520430" y="2077691"/>
            <a:ext cx="7854600" cy="1314600"/>
          </a:xfrm>
          <a:prstGeom prst="rect">
            <a:avLst/>
          </a:prstGeom>
        </p:spPr>
        <p:txBody>
          <a:bodyPr spcFirstLastPara="1" wrap="square" lIns="0" tIns="34275" rIns="13700" bIns="34275" anchor="t" anchorCtr="0">
            <a:noAutofit/>
          </a:bodyPr>
          <a:lstStyle/>
          <a:p>
            <a:pPr marL="0" lvl="0" indent="0" algn="l" rtl="0">
              <a:spcBef>
                <a:spcPts val="500"/>
              </a:spcBef>
              <a:spcAft>
                <a:spcPts val="0"/>
              </a:spcAft>
              <a:buNone/>
            </a:pPr>
            <a:r>
              <a:rPr lang="en-US" dirty="0"/>
              <a:t>Overarching and Topical Essential Questions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9"/>
          <p:cNvSpPr txBox="1">
            <a:spLocks noGrp="1"/>
          </p:cNvSpPr>
          <p:nvPr>
            <p:ph type="title"/>
          </p:nvPr>
        </p:nvSpPr>
        <p:spPr>
          <a:xfrm>
            <a:off x="457200" y="288117"/>
            <a:ext cx="8229600" cy="857400"/>
          </a:xfrm>
          <a:prstGeom prst="rect">
            <a:avLst/>
          </a:prstGeom>
        </p:spPr>
        <p:txBody>
          <a:bodyPr spcFirstLastPara="1" wrap="square" lIns="0" tIns="34275" rIns="0" bIns="0" anchor="b" anchorCtr="0">
            <a:noAutofit/>
          </a:bodyPr>
          <a:lstStyle/>
          <a:p>
            <a:pPr marL="0" lvl="0" indent="0" algn="l" rtl="0">
              <a:spcBef>
                <a:spcPts val="0"/>
              </a:spcBef>
              <a:spcAft>
                <a:spcPts val="0"/>
              </a:spcAft>
              <a:buNone/>
            </a:pPr>
            <a:r>
              <a:rPr lang="en-US" b="1" dirty="0"/>
              <a:t>Essential Questions Card Sort Activity #2</a:t>
            </a:r>
            <a:endParaRPr b="1" dirty="0"/>
          </a:p>
        </p:txBody>
      </p:sp>
      <p:sp>
        <p:nvSpPr>
          <p:cNvPr id="79" name="Google Shape;79;p19"/>
          <p:cNvSpPr txBox="1">
            <a:spLocks noGrp="1"/>
          </p:cNvSpPr>
          <p:nvPr>
            <p:ph type="body" idx="1"/>
          </p:nvPr>
        </p:nvSpPr>
        <p:spPr>
          <a:xfrm>
            <a:off x="457200" y="1451610"/>
            <a:ext cx="7471458" cy="2796299"/>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Clr>
                <a:schemeClr val="dk1"/>
              </a:buClr>
              <a:buSzPts val="1100"/>
              <a:buFont typeface="Arial"/>
              <a:buNone/>
            </a:pPr>
            <a:r>
              <a:rPr lang="en-US" dirty="0"/>
              <a:t>With a partner, sort the cards used earlier into two essential question categories:</a:t>
            </a:r>
            <a:endParaRPr dirty="0"/>
          </a:p>
          <a:p>
            <a:pPr marL="457200" lvl="0" indent="-393700" algn="l" rtl="0">
              <a:spcBef>
                <a:spcPts val="500"/>
              </a:spcBef>
              <a:spcAft>
                <a:spcPts val="0"/>
              </a:spcAft>
              <a:buSzPts val="2600"/>
              <a:buChar char="•"/>
            </a:pPr>
            <a:r>
              <a:rPr lang="en-US" b="1" dirty="0"/>
              <a:t>Overarching</a:t>
            </a:r>
            <a:r>
              <a:rPr lang="en-US" dirty="0"/>
              <a:t> Essential Questions</a:t>
            </a:r>
            <a:endParaRPr dirty="0"/>
          </a:p>
          <a:p>
            <a:pPr marL="457200" lvl="0" indent="-393700" algn="l" rtl="0">
              <a:spcBef>
                <a:spcPts val="1000"/>
              </a:spcBef>
              <a:spcAft>
                <a:spcPts val="0"/>
              </a:spcAft>
              <a:buSzPts val="2600"/>
              <a:buChar char="•"/>
            </a:pPr>
            <a:r>
              <a:rPr lang="en-US" b="1" dirty="0"/>
              <a:t>Topical</a:t>
            </a:r>
            <a:r>
              <a:rPr lang="en-US" dirty="0"/>
              <a:t> Essential Questions</a:t>
            </a:r>
            <a:endParaRPr dirty="0"/>
          </a:p>
          <a:p>
            <a:pPr marL="0" lvl="0" indent="0" algn="l" rtl="0">
              <a:spcBef>
                <a:spcPts val="500"/>
              </a:spcBef>
              <a:spcAft>
                <a:spcPts val="0"/>
              </a:spcAft>
              <a:buClr>
                <a:schemeClr val="dk1"/>
              </a:buClr>
              <a:buSzPts val="1100"/>
              <a:buFont typeface="Arial"/>
              <a:buNone/>
            </a:pPr>
            <a:endParaRPr dirty="0"/>
          </a:p>
          <a:p>
            <a:pPr marL="0" lvl="0" indent="0" algn="l" rtl="0">
              <a:spcBef>
                <a:spcPts val="50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EC0A-B297-4B9E-A5F9-A3FE267B8538}"/>
              </a:ext>
            </a:extLst>
          </p:cNvPr>
          <p:cNvSpPr>
            <a:spLocks noGrp="1"/>
          </p:cNvSpPr>
          <p:nvPr>
            <p:ph type="title"/>
          </p:nvPr>
        </p:nvSpPr>
        <p:spPr>
          <a:xfrm>
            <a:off x="288758" y="278063"/>
            <a:ext cx="8291094" cy="1176422"/>
          </a:xfrm>
        </p:spPr>
        <p:txBody>
          <a:bodyPr/>
          <a:lstStyle/>
          <a:p>
            <a:br>
              <a:rPr lang="en-US" b="1" dirty="0"/>
            </a:br>
            <a:br>
              <a:rPr lang="en-US" b="1" dirty="0"/>
            </a:br>
            <a:r>
              <a:rPr lang="en-US" b="1" dirty="0"/>
              <a:t>Overarching Questions—Characteristics</a:t>
            </a:r>
            <a:br>
              <a:rPr lang="en-US" b="1" dirty="0"/>
            </a:br>
            <a:endParaRPr lang="en-US" b="1" dirty="0"/>
          </a:p>
        </p:txBody>
      </p:sp>
      <p:sp>
        <p:nvSpPr>
          <p:cNvPr id="3" name="Text Placeholder 2">
            <a:extLst>
              <a:ext uri="{FF2B5EF4-FFF2-40B4-BE49-F238E27FC236}">
                <a16:creationId xmlns:a16="http://schemas.microsoft.com/office/drawing/2014/main" id="{61CA3776-CD07-4C65-B473-52CF37185F4C}"/>
              </a:ext>
            </a:extLst>
          </p:cNvPr>
          <p:cNvSpPr>
            <a:spLocks noGrp="1"/>
          </p:cNvSpPr>
          <p:nvPr>
            <p:ph type="body" idx="1"/>
          </p:nvPr>
        </p:nvSpPr>
        <p:spPr>
          <a:xfrm>
            <a:off x="462987" y="1165547"/>
            <a:ext cx="5613722" cy="3291900"/>
          </a:xfrm>
        </p:spPr>
        <p:txBody>
          <a:bodyPr/>
          <a:lstStyle/>
          <a:p>
            <a:r>
              <a:rPr lang="en-US" dirty="0"/>
              <a:t>Universal</a:t>
            </a:r>
          </a:p>
          <a:p>
            <a:r>
              <a:rPr lang="en-US" dirty="0"/>
              <a:t>Lifelong</a:t>
            </a:r>
          </a:p>
          <a:p>
            <a:r>
              <a:rPr lang="en-US" dirty="0"/>
              <a:t>Big picture</a:t>
            </a:r>
          </a:p>
          <a:p>
            <a:r>
              <a:rPr lang="en-US" dirty="0"/>
              <a:t>Multiple units and cross disciplines</a:t>
            </a:r>
          </a:p>
          <a:p>
            <a:r>
              <a:rPr lang="en-US" dirty="0"/>
              <a:t>Show learning and life connections</a:t>
            </a:r>
          </a:p>
          <a:p>
            <a:endParaRPr lang="en-US" dirty="0"/>
          </a:p>
        </p:txBody>
      </p:sp>
    </p:spTree>
    <p:extLst>
      <p:ext uri="{BB962C8B-B14F-4D97-AF65-F5344CB8AC3E}">
        <p14:creationId xmlns:p14="http://schemas.microsoft.com/office/powerpoint/2010/main" val="35734108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1"/>
          <p:cNvSpPr txBox="1">
            <a:spLocks noGrp="1"/>
          </p:cNvSpPr>
          <p:nvPr>
            <p:ph type="title"/>
          </p:nvPr>
        </p:nvSpPr>
        <p:spPr>
          <a:xfrm>
            <a:off x="457200" y="399990"/>
            <a:ext cx="6343650" cy="857400"/>
          </a:xfrm>
          <a:prstGeom prst="rect">
            <a:avLst/>
          </a:prstGeom>
          <a:noFill/>
          <a:ln>
            <a:noFill/>
          </a:ln>
        </p:spPr>
        <p:txBody>
          <a:bodyPr spcFirstLastPara="1" wrap="square" lIns="0" tIns="45700" rIns="0" bIns="0" anchor="b" anchorCtr="0">
            <a:normAutofit fontScale="90000"/>
          </a:bodyPr>
          <a:lstStyle/>
          <a:p>
            <a:pPr marL="0" lvl="0" indent="0" algn="l" rtl="0">
              <a:spcBef>
                <a:spcPts val="0"/>
              </a:spcBef>
              <a:spcAft>
                <a:spcPts val="0"/>
              </a:spcAft>
              <a:buClr>
                <a:schemeClr val="dk2"/>
              </a:buClr>
              <a:buSzPts val="5000"/>
              <a:buFont typeface="Constantia"/>
              <a:buNone/>
            </a:pPr>
            <a:r>
              <a:rPr lang="en-US" b="1" dirty="0"/>
              <a:t>Topical Questions—Characteristics</a:t>
            </a:r>
            <a:endParaRPr b="1" dirty="0"/>
          </a:p>
        </p:txBody>
      </p:sp>
      <p:sp>
        <p:nvSpPr>
          <p:cNvPr id="91" name="Google Shape;91;p21"/>
          <p:cNvSpPr txBox="1">
            <a:spLocks noGrp="1"/>
          </p:cNvSpPr>
          <p:nvPr>
            <p:ph type="body" idx="1"/>
          </p:nvPr>
        </p:nvSpPr>
        <p:spPr>
          <a:xfrm>
            <a:off x="457201" y="1451611"/>
            <a:ext cx="5237544" cy="2542874"/>
          </a:xfrm>
          <a:prstGeom prst="rect">
            <a:avLst/>
          </a:prstGeom>
          <a:noFill/>
          <a:ln>
            <a:noFill/>
          </a:ln>
        </p:spPr>
        <p:txBody>
          <a:bodyPr spcFirstLastPara="1" wrap="square" lIns="91425" tIns="45700" rIns="91425" bIns="45700" anchor="t" anchorCtr="0">
            <a:normAutofit/>
          </a:bodyPr>
          <a:lstStyle/>
          <a:p>
            <a:pPr indent="-457200">
              <a:spcBef>
                <a:spcPts val="520"/>
              </a:spcBef>
              <a:buSzPts val="2470"/>
            </a:pPr>
            <a:r>
              <a:rPr lang="en-US" dirty="0"/>
              <a:t>Focus on lesson objectives</a:t>
            </a:r>
          </a:p>
          <a:p>
            <a:pPr indent="-457200">
              <a:spcBef>
                <a:spcPts val="520"/>
              </a:spcBef>
              <a:buSzPts val="2470"/>
            </a:pPr>
            <a:r>
              <a:rPr lang="en-US" dirty="0"/>
              <a:t>Promote higher-order thinking</a:t>
            </a:r>
          </a:p>
          <a:p>
            <a:pPr indent="-457200">
              <a:spcBef>
                <a:spcPts val="520"/>
              </a:spcBef>
              <a:buSzPts val="2470"/>
            </a:pPr>
            <a:r>
              <a:rPr lang="en-US" dirty="0"/>
              <a:t>Stimulate discussion </a:t>
            </a:r>
          </a:p>
          <a:p>
            <a:pPr indent="-457200">
              <a:spcBef>
                <a:spcPts val="520"/>
              </a:spcBef>
              <a:buSzPts val="2470"/>
            </a:pPr>
            <a:r>
              <a:rPr lang="en-US" dirty="0"/>
              <a:t>Require evidence and reasoning </a:t>
            </a:r>
            <a:endParaRPr dirty="0"/>
          </a:p>
          <a:p>
            <a:pPr marL="0" lvl="0" indent="0" algn="l" rtl="0">
              <a:spcBef>
                <a:spcPts val="520"/>
              </a:spcBef>
              <a:spcAft>
                <a:spcPts val="0"/>
              </a:spcAft>
              <a:buSzPts val="247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2"/>
          <p:cNvSpPr txBox="1">
            <a:spLocks noGrp="1"/>
          </p:cNvSpPr>
          <p:nvPr>
            <p:ph type="title"/>
          </p:nvPr>
        </p:nvSpPr>
        <p:spPr>
          <a:xfrm>
            <a:off x="457200" y="528065"/>
            <a:ext cx="8229600" cy="10868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lt1"/>
              </a:buClr>
              <a:buSzPts val="4800"/>
              <a:buNone/>
            </a:pPr>
            <a:r>
              <a:rPr lang="en-US" b="1" dirty="0"/>
              <a:t>Why EQs? </a:t>
            </a:r>
            <a:br>
              <a:rPr lang="en-US" b="1" dirty="0"/>
            </a:br>
            <a:r>
              <a:rPr lang="en-US" sz="2600" b="1" dirty="0">
                <a:solidFill>
                  <a:schemeClr val="dk2"/>
                </a:solidFill>
              </a:rPr>
              <a:t>Overarching &amp; Topical EQs Promote Inquiry</a:t>
            </a:r>
            <a:endParaRPr sz="2600" b="1" dirty="0">
              <a:solidFill>
                <a:schemeClr val="dk2"/>
              </a:solidFill>
            </a:endParaRPr>
          </a:p>
        </p:txBody>
      </p:sp>
      <p:sp>
        <p:nvSpPr>
          <p:cNvPr id="97" name="Google Shape;97;p22"/>
          <p:cNvSpPr txBox="1">
            <a:spLocks noGrp="1"/>
          </p:cNvSpPr>
          <p:nvPr>
            <p:ph type="body" idx="1"/>
          </p:nvPr>
        </p:nvSpPr>
        <p:spPr>
          <a:xfrm>
            <a:off x="457200" y="1674729"/>
            <a:ext cx="8229600" cy="3257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470"/>
              <a:buNone/>
            </a:pPr>
            <a:r>
              <a:rPr lang="en-US" sz="2200" b="1" dirty="0"/>
              <a:t>As you watch the video, complete the table:</a:t>
            </a:r>
            <a:endParaRPr sz="2200" dirty="0"/>
          </a:p>
          <a:p>
            <a:pPr marL="457200" lvl="0" indent="-368300" algn="l" rtl="0">
              <a:lnSpc>
                <a:spcPct val="115000"/>
              </a:lnSpc>
              <a:spcBef>
                <a:spcPts val="1000"/>
              </a:spcBef>
              <a:spcAft>
                <a:spcPts val="0"/>
              </a:spcAft>
              <a:buSzPts val="2200"/>
              <a:buFont typeface="Arial" panose="020B0604020202020204" pitchFamily="34" charset="0"/>
              <a:buChar char="•"/>
            </a:pPr>
            <a:r>
              <a:rPr lang="en-US" sz="2200" dirty="0"/>
              <a:t>Identify the </a:t>
            </a:r>
            <a:r>
              <a:rPr lang="en-US" sz="2200" b="1" dirty="0"/>
              <a:t>Topical Essential Questions </a:t>
            </a:r>
            <a:r>
              <a:rPr lang="en-US" sz="2200" dirty="0"/>
              <a:t>that support the lesson objectives.</a:t>
            </a:r>
            <a:endParaRPr sz="2200" dirty="0"/>
          </a:p>
          <a:p>
            <a:pPr marL="457200" lvl="0" indent="-368300" algn="l" rtl="0">
              <a:lnSpc>
                <a:spcPct val="115000"/>
              </a:lnSpc>
              <a:spcBef>
                <a:spcPts val="0"/>
              </a:spcBef>
              <a:spcAft>
                <a:spcPts val="0"/>
              </a:spcAft>
              <a:buSzPts val="2200"/>
              <a:buFont typeface="Arial" panose="020B0604020202020204" pitchFamily="34" charset="0"/>
              <a:buChar char="•"/>
            </a:pPr>
            <a:r>
              <a:rPr lang="en-US" sz="2200" dirty="0"/>
              <a:t>Look for ways the teacher in the video encourages inquiry and develops students’ critical thinking.</a:t>
            </a:r>
          </a:p>
          <a:p>
            <a:pPr marL="88900" lvl="0" indent="0" algn="l" rtl="0">
              <a:lnSpc>
                <a:spcPct val="115000"/>
              </a:lnSpc>
              <a:spcBef>
                <a:spcPts val="0"/>
              </a:spcBef>
              <a:spcAft>
                <a:spcPts val="0"/>
              </a:spcAft>
              <a:buSzPts val="2200"/>
            </a:pPr>
            <a:endParaRPr lang="en-US" sz="2200" dirty="0"/>
          </a:p>
          <a:p>
            <a:pPr marL="88900" lvl="0" indent="0" algn="l" rtl="0">
              <a:lnSpc>
                <a:spcPct val="115000"/>
              </a:lnSpc>
              <a:spcBef>
                <a:spcPts val="0"/>
              </a:spcBef>
              <a:spcAft>
                <a:spcPts val="0"/>
              </a:spcAft>
              <a:buSzPts val="2200"/>
            </a:pPr>
            <a:r>
              <a:rPr lang="en-US" sz="2200" dirty="0">
                <a:hlinkClick r:id="rId3"/>
              </a:rPr>
              <a:t>Essential Questions Overview Wiggins and McTighe</a:t>
            </a:r>
            <a:endParaRPr sz="22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graphicFrame>
        <p:nvGraphicFramePr>
          <p:cNvPr id="102" name="Google Shape;102;p23"/>
          <p:cNvGraphicFramePr/>
          <p:nvPr>
            <p:extLst>
              <p:ext uri="{D42A27DB-BD31-4B8C-83A1-F6EECF244321}">
                <p14:modId xmlns:p14="http://schemas.microsoft.com/office/powerpoint/2010/main" val="1916891436"/>
              </p:ext>
            </p:extLst>
          </p:nvPr>
        </p:nvGraphicFramePr>
        <p:xfrm>
          <a:off x="877925" y="695313"/>
          <a:ext cx="7283775" cy="3752875"/>
        </p:xfrm>
        <a:graphic>
          <a:graphicData uri="http://schemas.openxmlformats.org/drawingml/2006/table">
            <a:tbl>
              <a:tblPr>
                <a:noFill/>
                <a:tableStyleId>{65B68E09-CF16-4027-B4B0-A772A06FFDE7}</a:tableStyleId>
              </a:tblPr>
              <a:tblGrid>
                <a:gridCol w="2427925">
                  <a:extLst>
                    <a:ext uri="{9D8B030D-6E8A-4147-A177-3AD203B41FA5}">
                      <a16:colId xmlns:a16="http://schemas.microsoft.com/office/drawing/2014/main" val="20000"/>
                    </a:ext>
                  </a:extLst>
                </a:gridCol>
                <a:gridCol w="2427925">
                  <a:extLst>
                    <a:ext uri="{9D8B030D-6E8A-4147-A177-3AD203B41FA5}">
                      <a16:colId xmlns:a16="http://schemas.microsoft.com/office/drawing/2014/main" val="20001"/>
                    </a:ext>
                  </a:extLst>
                </a:gridCol>
                <a:gridCol w="2427925">
                  <a:extLst>
                    <a:ext uri="{9D8B030D-6E8A-4147-A177-3AD203B41FA5}">
                      <a16:colId xmlns:a16="http://schemas.microsoft.com/office/drawing/2014/main" val="20002"/>
                    </a:ext>
                  </a:extLst>
                </a:gridCol>
              </a:tblGrid>
              <a:tr h="831725">
                <a:tc>
                  <a:txBody>
                    <a:bodyPr/>
                    <a:lstStyle/>
                    <a:p>
                      <a:pPr marL="0" marR="0" lvl="0" indent="0" algn="ctr" rtl="0">
                        <a:spcBef>
                          <a:spcPts val="0"/>
                        </a:spcBef>
                        <a:spcAft>
                          <a:spcPts val="0"/>
                        </a:spcAft>
                        <a:buNone/>
                      </a:pPr>
                      <a:r>
                        <a:rPr lang="en-US" sz="2000" b="1">
                          <a:solidFill>
                            <a:srgbClr val="FFFFFF"/>
                          </a:solidFill>
                          <a:latin typeface="Calibri"/>
                          <a:ea typeface="Calibri"/>
                          <a:cs typeface="Calibri"/>
                          <a:sym typeface="Calibri"/>
                        </a:rPr>
                        <a:t>Subject</a:t>
                      </a:r>
                      <a:endParaRPr sz="2000" b="1">
                        <a:solidFill>
                          <a:srgbClr val="FFFFFF"/>
                        </a:solidFill>
                        <a:latin typeface="Calibri"/>
                        <a:ea typeface="Calibri"/>
                        <a:cs typeface="Calibri"/>
                        <a:sym typeface="Calibri"/>
                      </a:endParaRPr>
                    </a:p>
                  </a:txBody>
                  <a:tcPr marL="91450" marR="91450" marT="34300" marB="34300" anchor="ctr">
                    <a:lnL w="9525" cap="flat" cmpd="sng">
                      <a:solidFill>
                        <a:srgbClr val="45818E"/>
                      </a:solidFill>
                      <a:prstDash val="solid"/>
                      <a:round/>
                      <a:headEnd type="none" w="sm" len="sm"/>
                      <a:tailEnd type="none" w="sm" len="sm"/>
                    </a:lnL>
                    <a:lnR w="9525" cap="flat" cmpd="sng">
                      <a:solidFill>
                        <a:srgbClr val="45818E"/>
                      </a:solidFill>
                      <a:prstDash val="solid"/>
                      <a:round/>
                      <a:headEnd type="none" w="sm" len="sm"/>
                      <a:tailEnd type="none" w="sm" len="sm"/>
                    </a:lnR>
                    <a:lnT w="9525" cap="flat" cmpd="sng">
                      <a:solidFill>
                        <a:srgbClr val="45818E"/>
                      </a:solidFill>
                      <a:prstDash val="solid"/>
                      <a:round/>
                      <a:headEnd type="none" w="sm" len="sm"/>
                      <a:tailEnd type="none" w="sm" len="sm"/>
                    </a:lnT>
                    <a:lnB w="9525" cap="flat" cmpd="sng">
                      <a:solidFill>
                        <a:srgbClr val="45818E"/>
                      </a:solidFill>
                      <a:prstDash val="solid"/>
                      <a:round/>
                      <a:headEnd type="none" w="sm" len="sm"/>
                      <a:tailEnd type="none" w="sm" len="sm"/>
                    </a:lnB>
                    <a:solidFill>
                      <a:srgbClr val="134F5C"/>
                    </a:solidFill>
                  </a:tcPr>
                </a:tc>
                <a:tc>
                  <a:txBody>
                    <a:bodyPr/>
                    <a:lstStyle/>
                    <a:p>
                      <a:pPr marL="0" marR="0" lvl="0" indent="0" algn="ctr" rtl="0">
                        <a:spcBef>
                          <a:spcPts val="0"/>
                        </a:spcBef>
                        <a:spcAft>
                          <a:spcPts val="0"/>
                        </a:spcAft>
                        <a:buNone/>
                      </a:pPr>
                      <a:r>
                        <a:rPr lang="en-US" sz="2000" b="1">
                          <a:solidFill>
                            <a:srgbClr val="FFFFFF"/>
                          </a:solidFill>
                          <a:latin typeface="Calibri"/>
                          <a:ea typeface="Calibri"/>
                          <a:cs typeface="Calibri"/>
                          <a:sym typeface="Calibri"/>
                        </a:rPr>
                        <a:t>Overarching Essential Question</a:t>
                      </a:r>
                      <a:endParaRPr sz="2000" b="1">
                        <a:solidFill>
                          <a:srgbClr val="FFFFFF"/>
                        </a:solidFill>
                        <a:latin typeface="Calibri"/>
                        <a:ea typeface="Calibri"/>
                        <a:cs typeface="Calibri"/>
                        <a:sym typeface="Calibri"/>
                      </a:endParaRPr>
                    </a:p>
                  </a:txBody>
                  <a:tcPr marL="91450" marR="91450" marT="34300" marB="34300" anchor="ctr">
                    <a:lnL w="9525" cap="flat" cmpd="sng">
                      <a:solidFill>
                        <a:srgbClr val="45818E"/>
                      </a:solidFill>
                      <a:prstDash val="solid"/>
                      <a:round/>
                      <a:headEnd type="none" w="sm" len="sm"/>
                      <a:tailEnd type="none" w="sm" len="sm"/>
                    </a:lnL>
                    <a:lnR w="9525" cap="flat" cmpd="sng">
                      <a:solidFill>
                        <a:srgbClr val="45818E"/>
                      </a:solidFill>
                      <a:prstDash val="solid"/>
                      <a:round/>
                      <a:headEnd type="none" w="sm" len="sm"/>
                      <a:tailEnd type="none" w="sm" len="sm"/>
                    </a:lnR>
                    <a:lnT w="9525" cap="flat" cmpd="sng">
                      <a:solidFill>
                        <a:srgbClr val="45818E"/>
                      </a:solidFill>
                      <a:prstDash val="solid"/>
                      <a:round/>
                      <a:headEnd type="none" w="sm" len="sm"/>
                      <a:tailEnd type="none" w="sm" len="sm"/>
                    </a:lnT>
                    <a:lnB w="9525" cap="flat" cmpd="sng">
                      <a:solidFill>
                        <a:srgbClr val="45818E"/>
                      </a:solidFill>
                      <a:prstDash val="solid"/>
                      <a:round/>
                      <a:headEnd type="none" w="sm" len="sm"/>
                      <a:tailEnd type="none" w="sm" len="sm"/>
                    </a:lnB>
                    <a:solidFill>
                      <a:srgbClr val="134F5C"/>
                    </a:solidFill>
                  </a:tcPr>
                </a:tc>
                <a:tc>
                  <a:txBody>
                    <a:bodyPr/>
                    <a:lstStyle/>
                    <a:p>
                      <a:pPr marL="0" marR="0" lvl="0" indent="0" algn="ctr" rtl="0">
                        <a:spcBef>
                          <a:spcPts val="0"/>
                        </a:spcBef>
                        <a:spcAft>
                          <a:spcPts val="0"/>
                        </a:spcAft>
                        <a:buNone/>
                      </a:pPr>
                      <a:r>
                        <a:rPr lang="en-US" sz="2000" b="1">
                          <a:solidFill>
                            <a:srgbClr val="FFFFFF"/>
                          </a:solidFill>
                          <a:latin typeface="Calibri"/>
                          <a:ea typeface="Calibri"/>
                          <a:cs typeface="Calibri"/>
                          <a:sym typeface="Calibri"/>
                        </a:rPr>
                        <a:t>Topical Essential Questions</a:t>
                      </a:r>
                      <a:endParaRPr sz="2000" b="1">
                        <a:solidFill>
                          <a:srgbClr val="FFFFFF"/>
                        </a:solidFill>
                        <a:latin typeface="Calibri"/>
                        <a:ea typeface="Calibri"/>
                        <a:cs typeface="Calibri"/>
                        <a:sym typeface="Calibri"/>
                      </a:endParaRPr>
                    </a:p>
                  </a:txBody>
                  <a:tcPr marL="91450" marR="91450" marT="34300" marB="34300" anchor="ctr">
                    <a:lnL w="9525" cap="flat" cmpd="sng">
                      <a:solidFill>
                        <a:srgbClr val="45818E"/>
                      </a:solidFill>
                      <a:prstDash val="solid"/>
                      <a:round/>
                      <a:headEnd type="none" w="sm" len="sm"/>
                      <a:tailEnd type="none" w="sm" len="sm"/>
                    </a:lnL>
                    <a:lnR w="9525" cap="flat" cmpd="sng">
                      <a:solidFill>
                        <a:srgbClr val="45818E"/>
                      </a:solidFill>
                      <a:prstDash val="solid"/>
                      <a:round/>
                      <a:headEnd type="none" w="sm" len="sm"/>
                      <a:tailEnd type="none" w="sm" len="sm"/>
                    </a:lnR>
                    <a:lnT w="9525" cap="flat" cmpd="sng">
                      <a:solidFill>
                        <a:srgbClr val="45818E"/>
                      </a:solidFill>
                      <a:prstDash val="solid"/>
                      <a:round/>
                      <a:headEnd type="none" w="sm" len="sm"/>
                      <a:tailEnd type="none" w="sm" len="sm"/>
                    </a:lnT>
                    <a:lnB w="9525" cap="flat" cmpd="sng">
                      <a:solidFill>
                        <a:srgbClr val="45818E"/>
                      </a:solidFill>
                      <a:prstDash val="solid"/>
                      <a:round/>
                      <a:headEnd type="none" w="sm" len="sm"/>
                      <a:tailEnd type="none" w="sm" len="sm"/>
                    </a:lnB>
                    <a:solidFill>
                      <a:srgbClr val="134F5C"/>
                    </a:solidFill>
                  </a:tcPr>
                </a:tc>
                <a:extLst>
                  <a:ext uri="{0D108BD9-81ED-4DB2-BD59-A6C34878D82A}">
                    <a16:rowId xmlns:a16="http://schemas.microsoft.com/office/drawing/2014/main" val="10000"/>
                  </a:ext>
                </a:extLst>
              </a:tr>
              <a:tr h="2921150">
                <a:tc>
                  <a:txBody>
                    <a:bodyPr/>
                    <a:lstStyle/>
                    <a:p>
                      <a:pPr marL="0" marR="0" lvl="0" indent="0" algn="l" rtl="0">
                        <a:spcBef>
                          <a:spcPts val="0"/>
                        </a:spcBef>
                        <a:spcAft>
                          <a:spcPts val="0"/>
                        </a:spcAft>
                        <a:buNone/>
                      </a:pPr>
                      <a:r>
                        <a:rPr lang="en-US" sz="1800">
                          <a:latin typeface="Calibri"/>
                          <a:ea typeface="Calibri"/>
                          <a:cs typeface="Calibri"/>
                          <a:sym typeface="Calibri"/>
                        </a:rPr>
                        <a:t>U.S. History</a:t>
                      </a:r>
                      <a:endParaRPr sz="1800">
                        <a:latin typeface="Calibri"/>
                        <a:ea typeface="Calibri"/>
                        <a:cs typeface="Calibri"/>
                        <a:sym typeface="Calibri"/>
                      </a:endParaRPr>
                    </a:p>
                  </a:txBody>
                  <a:tcPr marL="91450" marR="91450" marT="34300" marB="34300">
                    <a:lnL w="9525" cap="flat" cmpd="sng">
                      <a:solidFill>
                        <a:srgbClr val="45818E"/>
                      </a:solidFill>
                      <a:prstDash val="solid"/>
                      <a:round/>
                      <a:headEnd type="none" w="sm" len="sm"/>
                      <a:tailEnd type="none" w="sm" len="sm"/>
                    </a:lnL>
                    <a:lnR w="9525" cap="flat" cmpd="sng">
                      <a:solidFill>
                        <a:srgbClr val="45818E"/>
                      </a:solidFill>
                      <a:prstDash val="solid"/>
                      <a:round/>
                      <a:headEnd type="none" w="sm" len="sm"/>
                      <a:tailEnd type="none" w="sm" len="sm"/>
                    </a:lnR>
                    <a:lnT w="9525" cap="flat" cmpd="sng">
                      <a:solidFill>
                        <a:srgbClr val="45818E"/>
                      </a:solidFill>
                      <a:prstDash val="solid"/>
                      <a:round/>
                      <a:headEnd type="none" w="sm" len="sm"/>
                      <a:tailEnd type="none" w="sm" len="sm"/>
                    </a:lnT>
                    <a:lnB w="9525" cap="flat" cmpd="sng">
                      <a:solidFill>
                        <a:srgbClr val="45818E"/>
                      </a:solidFill>
                      <a:prstDash val="solid"/>
                      <a:round/>
                      <a:headEnd type="none" w="sm" len="sm"/>
                      <a:tailEnd type="none" w="sm" len="sm"/>
                    </a:lnB>
                  </a:tcPr>
                </a:tc>
                <a:tc>
                  <a:txBody>
                    <a:bodyPr/>
                    <a:lstStyle/>
                    <a:p>
                      <a:pPr marL="0" marR="0" lvl="0" indent="0" algn="l" rtl="0">
                        <a:spcBef>
                          <a:spcPts val="0"/>
                        </a:spcBef>
                        <a:spcAft>
                          <a:spcPts val="0"/>
                        </a:spcAft>
                        <a:buClr>
                          <a:schemeClr val="accent4"/>
                        </a:buClr>
                        <a:buSzPts val="1800"/>
                        <a:buFont typeface="Calibri"/>
                        <a:buNone/>
                      </a:pPr>
                      <a:r>
                        <a:rPr lang="en-US" sz="1800" dirty="0">
                          <a:latin typeface="Calibri"/>
                          <a:ea typeface="Calibri"/>
                          <a:cs typeface="Calibri"/>
                          <a:sym typeface="Calibri"/>
                        </a:rPr>
                        <a:t>What is the meaning of freedom?</a:t>
                      </a:r>
                      <a:endParaRPr sz="1800" dirty="0">
                        <a:latin typeface="Calibri"/>
                        <a:ea typeface="Calibri"/>
                        <a:cs typeface="Calibri"/>
                        <a:sym typeface="Calibri"/>
                      </a:endParaRPr>
                    </a:p>
                  </a:txBody>
                  <a:tcPr marL="91450" marR="91450" marT="34300" marB="34300">
                    <a:lnL w="9525" cap="flat" cmpd="sng">
                      <a:solidFill>
                        <a:srgbClr val="45818E"/>
                      </a:solidFill>
                      <a:prstDash val="solid"/>
                      <a:round/>
                      <a:headEnd type="none" w="sm" len="sm"/>
                      <a:tailEnd type="none" w="sm" len="sm"/>
                    </a:lnL>
                    <a:lnR w="9525" cap="flat" cmpd="sng">
                      <a:solidFill>
                        <a:srgbClr val="45818E"/>
                      </a:solidFill>
                      <a:prstDash val="solid"/>
                      <a:round/>
                      <a:headEnd type="none" w="sm" len="sm"/>
                      <a:tailEnd type="none" w="sm" len="sm"/>
                    </a:lnR>
                    <a:lnT w="9525" cap="flat" cmpd="sng">
                      <a:solidFill>
                        <a:srgbClr val="45818E"/>
                      </a:solidFill>
                      <a:prstDash val="solid"/>
                      <a:round/>
                      <a:headEnd type="none" w="sm" len="sm"/>
                      <a:tailEnd type="none" w="sm" len="sm"/>
                    </a:lnT>
                    <a:lnB w="9525" cap="flat" cmpd="sng">
                      <a:solidFill>
                        <a:srgbClr val="45818E"/>
                      </a:solidFill>
                      <a:prstDash val="solid"/>
                      <a:round/>
                      <a:headEnd type="none" w="sm" len="sm"/>
                      <a:tailEnd type="none" w="sm" len="sm"/>
                    </a:lnB>
                  </a:tcPr>
                </a:tc>
                <a:tc>
                  <a:txBody>
                    <a:bodyPr/>
                    <a:lstStyle/>
                    <a:p>
                      <a:pPr marL="215900" marR="0" lvl="0" indent="-241300" algn="l" rtl="0">
                        <a:spcBef>
                          <a:spcPts val="0"/>
                        </a:spcBef>
                        <a:spcAft>
                          <a:spcPts val="0"/>
                        </a:spcAft>
                        <a:buClr>
                          <a:schemeClr val="accent4"/>
                        </a:buClr>
                        <a:buSzPts val="1800"/>
                        <a:buFont typeface="Calibri"/>
                        <a:buChar char="•"/>
                      </a:pPr>
                      <a:r>
                        <a:rPr lang="en-US" sz="1800" dirty="0">
                          <a:solidFill>
                            <a:schemeClr val="dk1"/>
                          </a:solidFill>
                          <a:latin typeface="Calibri"/>
                          <a:ea typeface="Calibri"/>
                          <a:cs typeface="Calibri"/>
                          <a:sym typeface="Calibri"/>
                        </a:rPr>
                        <a:t>What does freedom mean to a freed slave in the post–Civil War era?</a:t>
                      </a: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endParaRPr sz="1800" dirty="0">
                        <a:solidFill>
                          <a:schemeClr val="dk1"/>
                        </a:solidFill>
                        <a:latin typeface="Calibri"/>
                        <a:ea typeface="Calibri"/>
                        <a:cs typeface="Calibri"/>
                        <a:sym typeface="Calibri"/>
                      </a:endParaRPr>
                    </a:p>
                    <a:p>
                      <a:pPr marL="215900" marR="0" lvl="0" indent="-241300" algn="l" rtl="0">
                        <a:spcBef>
                          <a:spcPts val="0"/>
                        </a:spcBef>
                        <a:spcAft>
                          <a:spcPts val="0"/>
                        </a:spcAft>
                        <a:buClr>
                          <a:schemeClr val="accent4"/>
                        </a:buClr>
                        <a:buSzPts val="1800"/>
                        <a:buFont typeface="Calibri"/>
                        <a:buChar char="•"/>
                      </a:pPr>
                      <a:r>
                        <a:rPr lang="en-US" sz="1800" dirty="0">
                          <a:solidFill>
                            <a:schemeClr val="dk1"/>
                          </a:solidFill>
                          <a:latin typeface="Calibri"/>
                          <a:ea typeface="Calibri"/>
                          <a:cs typeface="Calibri"/>
                          <a:sym typeface="Calibri"/>
                        </a:rPr>
                        <a:t>To a slave owner?</a:t>
                      </a:r>
                      <a:endParaRPr sz="1800"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endParaRPr sz="1800" dirty="0">
                        <a:solidFill>
                          <a:schemeClr val="dk1"/>
                        </a:solidFill>
                        <a:latin typeface="Calibri"/>
                        <a:ea typeface="Calibri"/>
                        <a:cs typeface="Calibri"/>
                        <a:sym typeface="Calibri"/>
                      </a:endParaRPr>
                    </a:p>
                    <a:p>
                      <a:pPr marL="215900" marR="0" lvl="0" indent="-241300" algn="l" rtl="0">
                        <a:spcBef>
                          <a:spcPts val="0"/>
                        </a:spcBef>
                        <a:spcAft>
                          <a:spcPts val="0"/>
                        </a:spcAft>
                        <a:buClr>
                          <a:schemeClr val="accent4"/>
                        </a:buClr>
                        <a:buSzPts val="1800"/>
                        <a:buFont typeface="Calibri"/>
                        <a:buChar char="•"/>
                      </a:pPr>
                      <a:r>
                        <a:rPr lang="en-US" sz="1800" dirty="0">
                          <a:solidFill>
                            <a:schemeClr val="dk1"/>
                          </a:solidFill>
                          <a:latin typeface="Calibri"/>
                          <a:ea typeface="Calibri"/>
                          <a:cs typeface="Calibri"/>
                          <a:sym typeface="Calibri"/>
                        </a:rPr>
                        <a:t>What should be done when freedoms are not respected?</a:t>
                      </a:r>
                      <a:endParaRPr sz="1800" dirty="0">
                        <a:solidFill>
                          <a:schemeClr val="dk1"/>
                        </a:solidFill>
                        <a:latin typeface="Calibri"/>
                        <a:ea typeface="Calibri"/>
                        <a:cs typeface="Calibri"/>
                        <a:sym typeface="Calibri"/>
                      </a:endParaRPr>
                    </a:p>
                  </a:txBody>
                  <a:tcPr marL="91450" marR="91450" marT="34300" marB="34300">
                    <a:lnL w="9525" cap="flat" cmpd="sng">
                      <a:solidFill>
                        <a:srgbClr val="45818E"/>
                      </a:solidFill>
                      <a:prstDash val="solid"/>
                      <a:round/>
                      <a:headEnd type="none" w="sm" len="sm"/>
                      <a:tailEnd type="none" w="sm" len="sm"/>
                    </a:lnL>
                    <a:lnR w="9525" cap="flat" cmpd="sng">
                      <a:solidFill>
                        <a:srgbClr val="45818E"/>
                      </a:solidFill>
                      <a:prstDash val="solid"/>
                      <a:round/>
                      <a:headEnd type="none" w="sm" len="sm"/>
                      <a:tailEnd type="none" w="sm" len="sm"/>
                    </a:lnR>
                    <a:lnT w="9525" cap="flat" cmpd="sng">
                      <a:solidFill>
                        <a:srgbClr val="45818E"/>
                      </a:solidFill>
                      <a:prstDash val="solid"/>
                      <a:round/>
                      <a:headEnd type="none" w="sm" len="sm"/>
                      <a:tailEnd type="none" w="sm" len="sm"/>
                    </a:lnT>
                    <a:lnB w="9525" cap="flat" cmpd="sng">
                      <a:solidFill>
                        <a:srgbClr val="45818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4"/>
          <p:cNvSpPr txBox="1">
            <a:spLocks noGrp="1"/>
          </p:cNvSpPr>
          <p:nvPr>
            <p:ph type="title"/>
          </p:nvPr>
        </p:nvSpPr>
        <p:spPr>
          <a:xfrm>
            <a:off x="457200" y="528066"/>
            <a:ext cx="3895558" cy="857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4320"/>
              <a:buNone/>
            </a:pPr>
            <a:r>
              <a:rPr lang="en-US" sz="3640" b="1" dirty="0"/>
              <a:t>Think-Pair-Share</a:t>
            </a:r>
            <a:endParaRPr sz="3640" b="1" dirty="0"/>
          </a:p>
        </p:txBody>
      </p:sp>
      <p:sp>
        <p:nvSpPr>
          <p:cNvPr id="108" name="Google Shape;108;p24"/>
          <p:cNvSpPr txBox="1">
            <a:spLocks noGrp="1"/>
          </p:cNvSpPr>
          <p:nvPr>
            <p:ph type="body" idx="1"/>
          </p:nvPr>
        </p:nvSpPr>
        <p:spPr>
          <a:xfrm>
            <a:off x="457200" y="1440064"/>
            <a:ext cx="4038600" cy="33261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US"/>
              <a:t>In the video, how does the teacher promote a climate of inquiry and develop students’ critical thinking?</a:t>
            </a:r>
            <a:endParaRPr/>
          </a:p>
        </p:txBody>
      </p:sp>
      <p:pic>
        <p:nvPicPr>
          <p:cNvPr id="109" name="Google Shape;109;p24"/>
          <p:cNvPicPr preferRelativeResize="0"/>
          <p:nvPr/>
        </p:nvPicPr>
        <p:blipFill>
          <a:blip r:embed="rId3">
            <a:alphaModFix/>
          </a:blip>
          <a:stretch>
            <a:fillRect/>
          </a:stretch>
        </p:blipFill>
        <p:spPr>
          <a:xfrm rot="740705">
            <a:off x="5129765" y="1155276"/>
            <a:ext cx="2649184" cy="3453234"/>
          </a:xfrm>
          <a:prstGeom prst="rect">
            <a:avLst/>
          </a:prstGeom>
          <a:noFill/>
          <a:ln>
            <a:noFill/>
          </a:ln>
          <a:effectLst>
            <a:outerShdw blurRad="57150" dist="19050" dir="5400000" algn="bl" rotWithShape="0">
              <a:srgbClr val="000000">
                <a:alpha val="5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accent2"/>
              </a:buClr>
              <a:buSzPts val="4800"/>
              <a:buNone/>
            </a:pPr>
            <a:r>
              <a:rPr lang="en-US" b="1" dirty="0"/>
              <a:t>Your Turn for EQs</a:t>
            </a:r>
            <a:endParaRPr b="1" dirty="0"/>
          </a:p>
        </p:txBody>
      </p:sp>
      <p:sp>
        <p:nvSpPr>
          <p:cNvPr id="115" name="Google Shape;115;p25"/>
          <p:cNvSpPr txBox="1">
            <a:spLocks noGrp="1"/>
          </p:cNvSpPr>
          <p:nvPr>
            <p:ph type="body" idx="1"/>
          </p:nvPr>
        </p:nvSpPr>
        <p:spPr>
          <a:xfrm>
            <a:off x="311700" y="1526791"/>
            <a:ext cx="7836877" cy="2725044"/>
          </a:xfrm>
          <a:prstGeom prst="rect">
            <a:avLst/>
          </a:prstGeom>
          <a:noFill/>
          <a:ln>
            <a:noFill/>
          </a:ln>
        </p:spPr>
        <p:txBody>
          <a:bodyPr spcFirstLastPara="1" wrap="square" lIns="91425" tIns="91425" rIns="91425" bIns="91425" anchor="t" anchorCtr="0">
            <a:noAutofit/>
          </a:bodyPr>
          <a:lstStyle/>
          <a:p>
            <a:pPr marL="274320" lvl="0" indent="-274320" algn="l" rtl="0">
              <a:spcBef>
                <a:spcPts val="0"/>
              </a:spcBef>
              <a:spcAft>
                <a:spcPts val="0"/>
              </a:spcAft>
              <a:buSzPts val="2470"/>
              <a:buNone/>
            </a:pPr>
            <a:r>
              <a:rPr lang="en-US" dirty="0"/>
              <a:t>With lesson objective for your own content area:</a:t>
            </a:r>
            <a:endParaRPr dirty="0"/>
          </a:p>
          <a:p>
            <a:pPr indent="-457200">
              <a:spcBef>
                <a:spcPts val="1000"/>
              </a:spcBef>
              <a:buSzPts val="2470"/>
            </a:pPr>
            <a:r>
              <a:rPr lang="en-US" dirty="0"/>
              <a:t>Develop one </a:t>
            </a:r>
            <a:r>
              <a:rPr lang="en-US" b="1" dirty="0"/>
              <a:t>Overarching  Essential Question.</a:t>
            </a:r>
            <a:endParaRPr dirty="0"/>
          </a:p>
          <a:p>
            <a:pPr indent="-457200">
              <a:spcBef>
                <a:spcPts val="1000"/>
              </a:spcBef>
              <a:spcAft>
                <a:spcPts val="1000"/>
              </a:spcAft>
              <a:buSzPts val="2470"/>
            </a:pPr>
            <a:r>
              <a:rPr lang="en-US" dirty="0"/>
              <a:t>Develop 2 to 3 </a:t>
            </a:r>
            <a:r>
              <a:rPr lang="en-US" b="1" dirty="0"/>
              <a:t>Topical  Essential Questions </a:t>
            </a:r>
            <a:r>
              <a:rPr lang="en-US" dirty="0"/>
              <a:t>that relate to the content and promote student inquiry.</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5E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9D8A3F-79D9-4B72-B5A9-8C12F601FD09}">
  <ds:schemaRefs>
    <ds:schemaRef ds:uri="966e68ee-ec3c-4f12-bd4f-fedbbec8de0b"/>
    <ds:schemaRef ds:uri="d06b737b-b789-4524-96b5-d3d460658ae2"/>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78667D5-4899-4BD4-A8E9-9A614538887F}">
  <ds:schemaRefs>
    <ds:schemaRef ds:uri="http://schemas.microsoft.com/sharepoint/v3/contenttype/forms"/>
  </ds:schemaRefs>
</ds:datastoreItem>
</file>

<file path=customXml/itemProps3.xml><?xml version="1.0" encoding="utf-8"?>
<ds:datastoreItem xmlns:ds="http://schemas.openxmlformats.org/officeDocument/2006/customXml" ds:itemID="{326BCEED-AB94-4977-876D-A87E9B1128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457</TotalTime>
  <Words>703</Words>
  <Application>Microsoft Macintosh PowerPoint</Application>
  <PresentationFormat>On-screen Show (16:9)</PresentationFormat>
  <Paragraphs>68</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Constantia</vt:lpstr>
      <vt:lpstr>Georgia</vt:lpstr>
      <vt:lpstr>Calibri</vt:lpstr>
      <vt:lpstr>5E theme</vt:lpstr>
      <vt:lpstr>PowerPoint Presentation</vt:lpstr>
      <vt:lpstr>Essential Questions-Extend</vt:lpstr>
      <vt:lpstr>Essential Questions Card Sort Activity #2</vt:lpstr>
      <vt:lpstr>  Overarching Questions—Characteristics </vt:lpstr>
      <vt:lpstr>Topical Questions—Characteristics</vt:lpstr>
      <vt:lpstr>Why EQs?  Overarching &amp; Topical EQs Promote Inquiry</vt:lpstr>
      <vt:lpstr>PowerPoint Presentation</vt:lpstr>
      <vt:lpstr>Think-Pair-Share</vt:lpstr>
      <vt:lpstr>Your Turn for EQs</vt:lpstr>
      <vt:lpstr>Gallery Walk</vt:lpstr>
      <vt:lpstr>Session Objectives: How did we do? On a 3x5 note card, briefly tell us how useful this information will be to you in developing and delivering instruction. </vt:lpstr>
      <vt:lpstr>Research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Moharram, Jehanne</cp:lastModifiedBy>
  <cp:revision>17</cp:revision>
  <dcterms:modified xsi:type="dcterms:W3CDTF">2024-06-04T17:14:15Z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