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nstantia" panose="02030602050306030303" pitchFamily="18" charset="0"/>
      <p:regular r:id="rId16"/>
      <p:bold r:id="rId17"/>
      <p:italic r:id="rId18"/>
      <p:boldItalic r:id="rId19"/>
    </p:embeddedFont>
    <p:embeddedFont>
      <p:font typeface="Georgia" panose="02040502050405020303" pitchFamily="18" charset="0"/>
      <p:regular r:id="rId20"/>
      <p:bold r:id="rId21"/>
      <p:italic r:id="rId22"/>
      <p:boldItalic r:id="rId23"/>
    </p:embeddedFont>
    <p:embeddedFont>
      <p:font typeface="Lato" panose="020F050202020403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403"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752EB16F-13CA-4450-9751-5489E759FF36}"/>
    <pc:docChg chg="delSld modSld">
      <pc:chgData name="Bracken, Pam" userId="f3aa402d-8a3c-4841-b939-af5e5b41e404" providerId="ADAL" clId="{752EB16F-13CA-4450-9751-5489E759FF36}" dt="2024-06-27T01:58:35.363" v="1" actId="2696"/>
      <pc:docMkLst>
        <pc:docMk/>
      </pc:docMkLst>
      <pc:sldChg chg="modSp del mod">
        <pc:chgData name="Bracken, Pam" userId="f3aa402d-8a3c-4841-b939-af5e5b41e404" providerId="ADAL" clId="{752EB16F-13CA-4450-9751-5489E759FF36}" dt="2024-06-27T01:58:35.363" v="1" actId="2696"/>
        <pc:sldMkLst>
          <pc:docMk/>
          <pc:sldMk cId="0" sldId="269"/>
        </pc:sldMkLst>
        <pc:picChg chg="mod">
          <ac:chgData name="Bracken, Pam" userId="f3aa402d-8a3c-4841-b939-af5e5b41e404" providerId="ADAL" clId="{752EB16F-13CA-4450-9751-5489E759FF36}" dt="2024-06-27T01:57:13.389" v="0" actId="1076"/>
          <ac:picMkLst>
            <pc:docMk/>
            <pc:sldMk cId="0" sldId="269"/>
            <ac:picMk id="193" creationId="{00000000-0000-0000-0000-000000000000}"/>
          </ac:picMkLst>
        </pc:picChg>
      </pc:sldChg>
      <pc:sldMasterChg chg="delSldLayout">
        <pc:chgData name="Bracken, Pam" userId="f3aa402d-8a3c-4841-b939-af5e5b41e404" providerId="ADAL" clId="{752EB16F-13CA-4450-9751-5489E759FF36}" dt="2024-06-27T01:58:35.363" v="1" actId="2696"/>
        <pc:sldMasterMkLst>
          <pc:docMk/>
          <pc:sldMasterMk cId="0" sldId="2147483670"/>
        </pc:sldMasterMkLst>
        <pc:sldLayoutChg chg="del">
          <pc:chgData name="Bracken, Pam" userId="f3aa402d-8a3c-4841-b939-af5e5b41e404" providerId="ADAL" clId="{752EB16F-13CA-4450-9751-5489E759FF36}" dt="2024-06-27T01:58:35.363" v="1" actId="2696"/>
          <pc:sldLayoutMkLst>
            <pc:docMk/>
            <pc:sldMasterMk cId="0" sldId="2147483670"/>
            <pc:sldLayoutMk cId="0" sldId="214748365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IF POSSIBLE: Pairs should create groups of four that all have different frayer model colors.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b="1"/>
              <a:t>Distribute Reflection Tool as a possible “answer” key</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331911a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d331911aeb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d331911a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d331911a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800"/>
              </a:spcAft>
              <a:buSzPts val="1100"/>
              <a:buNone/>
            </a:pPr>
            <a:r>
              <a:rPr lang="en" sz="1200">
                <a:solidFill>
                  <a:srgbClr val="333333"/>
                </a:solidFill>
              </a:rPr>
              <a:t>In this interactive, collaborative session, participants will explore and experience student-centered instructional strategies appropriate across PK-5 Elementary grade levels and content areas. These strategies are a vehicle to increase student-centered learning opportunities to increase rigor, relevance, and student engagement.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Example from your class or something you’ve seen done that represents this.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How does a frayer model work in the grade levels that can’t write/spell well? Modify it and use it with numbers, the word wall, or encourage inventive spelling.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is all about increasing opportunities for student-centered teaching and learning, rigor, relevance, and engagement.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Make sure they know the reading is NOT going to explicitly say </a:t>
            </a:r>
            <a:r>
              <a:rPr lang="en" b="1" dirty="0"/>
              <a:t>Rigor</a:t>
            </a:r>
            <a:r>
              <a:rPr lang="en" dirty="0"/>
              <a:t> happens when... </a:t>
            </a:r>
            <a:r>
              <a:rPr lang="en" b="1" dirty="0"/>
              <a:t>Relevance</a:t>
            </a:r>
            <a:r>
              <a:rPr lang="en" dirty="0"/>
              <a:t> is… </a:t>
            </a:r>
            <a:r>
              <a:rPr lang="en" b="1" dirty="0"/>
              <a:t>Engagement</a:t>
            </a:r>
            <a:r>
              <a:rPr lang="en" dirty="0"/>
              <a:t> looks like… or </a:t>
            </a:r>
            <a:r>
              <a:rPr lang="en" b="1" dirty="0"/>
              <a:t>Student-Centered </a:t>
            </a:r>
            <a:r>
              <a:rPr lang="en" dirty="0"/>
              <a:t>is… The four elements are embedded throughout the reading. However, rigor is not surface level and it is not how much you have to teach that year, how many standards, or how many problems/questions you assign for homework. Rigor is learning concepts/topics deep, applying knowledge to contexts outside the classroom instruction/lesson, critically thinking, communicating, and constructing problems/questions/situations that use new knowledge.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339bf0a9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d339bf0a9a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en">
                <a:solidFill>
                  <a:schemeClr val="dk1"/>
                </a:solidFill>
              </a:rPr>
              <a:t>Characteristics should use verbs</a:t>
            </a:r>
            <a:endParaRPr>
              <a:solidFill>
                <a:schemeClr val="dk1"/>
              </a:solidFill>
            </a:endParaRPr>
          </a:p>
          <a:p>
            <a:pPr marL="0" lvl="0" indent="0" algn="l" rtl="0">
              <a:spcBef>
                <a:spcPts val="0"/>
              </a:spcBef>
              <a:spcAft>
                <a:spcPts val="0"/>
              </a:spcAft>
              <a:buSzPts val="1100"/>
              <a:buNone/>
            </a:pPr>
            <a:r>
              <a:rPr lang="en">
                <a:solidFill>
                  <a:schemeClr val="dk1"/>
                </a:solidFill>
              </a:rPr>
              <a:t>Examples should include student outcomes</a:t>
            </a:r>
            <a:endParaRPr>
              <a:solidFill>
                <a:schemeClr val="dk1"/>
              </a:solidFill>
            </a:endParaRPr>
          </a:p>
          <a:p>
            <a:pPr marL="0" lvl="0" indent="0" algn="l" rtl="0">
              <a:spcBef>
                <a:spcPts val="0"/>
              </a:spcBef>
              <a:spcAft>
                <a:spcPts val="0"/>
              </a:spcAft>
              <a:buSzPts val="1100"/>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How does a frayer model work in the grade levels that can’t write/spell well? Modify it and use it with numbers, the word wall, or encourage inventive spelling.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**share first with table and then a few out with the whole group</a:t>
            </a:r>
            <a:endParaRPr dirty="0"/>
          </a:p>
          <a:p>
            <a:pPr marL="0" lvl="0" indent="0" algn="l" rtl="0">
              <a:lnSpc>
                <a:spcPct val="100000"/>
              </a:lnSpc>
              <a:spcBef>
                <a:spcPts val="0"/>
              </a:spcBef>
              <a:spcAft>
                <a:spcPts val="0"/>
              </a:spcAft>
              <a:buSzPts val="1100"/>
              <a:buNone/>
            </a:pPr>
            <a:r>
              <a:rPr lang="en" dirty="0"/>
              <a:t>Share out the summary statements you wrote on your frayer model. What does research tell us about SCORRE?</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Pairs and sort cards next slide will pair the pairs and then share out what you noticed</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433322" cy="234209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12"/>
          <p:cNvSpPr txBox="1">
            <a:spLocks noGrp="1"/>
          </p:cNvSpPr>
          <p:nvPr>
            <p:ph type="body" idx="1"/>
          </p:nvPr>
        </p:nvSpPr>
        <p:spPr>
          <a:xfrm>
            <a:off x="3575050" y="1428750"/>
            <a:ext cx="5111700" cy="3257700"/>
          </a:xfrm>
          <a:prstGeom prst="rect">
            <a:avLst/>
          </a:prstGeom>
          <a:noFill/>
          <a:ln>
            <a:noFill/>
          </a:ln>
        </p:spPr>
        <p:txBody>
          <a:bodyPr spcFirstLastPara="1" wrap="square" lIns="68575" tIns="0" rIns="68575" bIns="34275" anchor="t" anchorCtr="0">
            <a:noAutofit/>
          </a:bodyPr>
          <a:lstStyle>
            <a:lvl1pPr marL="457200" lvl="0" indent="-228600" algn="l">
              <a:spcBef>
                <a:spcPts val="400"/>
              </a:spcBef>
              <a:spcAft>
                <a:spcPts val="0"/>
              </a:spcAft>
              <a:buSzPts val="2100"/>
              <a:buNone/>
              <a:defRPr sz="2100"/>
            </a:lvl1pPr>
            <a:lvl2pPr marL="914400" lvl="1" indent="-336550" algn="l">
              <a:spcBef>
                <a:spcPts val="400"/>
              </a:spcBef>
              <a:spcAft>
                <a:spcPts val="0"/>
              </a:spcAft>
              <a:buSzPts val="1700"/>
              <a:buChar char="⚫"/>
              <a:defRPr sz="2000"/>
            </a:lvl2pPr>
            <a:lvl3pPr marL="1371600" lvl="2" indent="-311150" algn="l">
              <a:spcBef>
                <a:spcPts val="400"/>
              </a:spcBef>
              <a:spcAft>
                <a:spcPts val="0"/>
              </a:spcAft>
              <a:buSzPts val="1300"/>
              <a:buChar char="⚫"/>
              <a:defRPr sz="1800"/>
            </a:lvl3pPr>
            <a:lvl4pPr marL="1828800" lvl="3" indent="-292100" algn="l">
              <a:spcBef>
                <a:spcPts val="300"/>
              </a:spcBef>
              <a:spcAft>
                <a:spcPts val="0"/>
              </a:spcAft>
              <a:buSzPts val="1000"/>
              <a:buChar char="⚫"/>
              <a:defRPr sz="15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44" name="Google Shape;44;p12"/>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5" name="Google Shape;45;p12"/>
          <p:cNvSpPr txBox="1">
            <a:spLocks noGrp="1"/>
          </p:cNvSpPr>
          <p:nvPr>
            <p:ph type="body" idx="2"/>
          </p:nvPr>
        </p:nvSpPr>
        <p:spPr>
          <a:xfrm>
            <a:off x="457200" y="1428750"/>
            <a:ext cx="3124200" cy="32577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46" name="Google Shape;46;p12"/>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7"/>
        <p:cNvGrpSpPr/>
        <p:nvPr/>
      </p:nvGrpSpPr>
      <p:grpSpPr>
        <a:xfrm>
          <a:off x="0" y="0"/>
          <a:ext cx="0" cy="0"/>
          <a:chOff x="0" y="0"/>
          <a:chExt cx="0" cy="0"/>
        </a:xfrm>
      </p:grpSpPr>
      <p:sp>
        <p:nvSpPr>
          <p:cNvPr id="48" name="Google Shape;48;p13"/>
          <p:cNvSpPr txBox="1">
            <a:spLocks noGrp="1"/>
          </p:cNvSpPr>
          <p:nvPr>
            <p:ph type="title"/>
          </p:nvPr>
        </p:nvSpPr>
        <p:spPr>
          <a:xfrm>
            <a:off x="457200" y="205978"/>
            <a:ext cx="8229600" cy="857400"/>
          </a:xfrm>
          <a:prstGeom prst="rect">
            <a:avLst/>
          </a:prstGeom>
          <a:noFill/>
          <a:ln>
            <a:noFill/>
          </a:ln>
        </p:spPr>
        <p:txBody>
          <a:bodyPr spcFirstLastPara="1" wrap="square" lIns="68550" tIns="68550" rIns="68550" bIns="68550" anchor="ctr" anchorCtr="0">
            <a:noAutofit/>
          </a:bodyPr>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9" name="Google Shape;49;p13"/>
          <p:cNvSpPr txBox="1">
            <a:spLocks noGrp="1"/>
          </p:cNvSpPr>
          <p:nvPr>
            <p:ph type="body" idx="1"/>
          </p:nvPr>
        </p:nvSpPr>
        <p:spPr>
          <a:xfrm>
            <a:off x="457200"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a:spcBef>
                <a:spcPts val="500"/>
              </a:spcBef>
              <a:spcAft>
                <a:spcPts val="0"/>
              </a:spcAft>
              <a:buSzPts val="2600"/>
              <a:buChar char="•"/>
              <a:defRPr/>
            </a:lvl1pPr>
            <a:lvl2pPr marL="914400" lvl="1" indent="-323850" algn="l">
              <a:spcBef>
                <a:spcPts val="400"/>
              </a:spcBef>
              <a:spcAft>
                <a:spcPts val="0"/>
              </a:spcAft>
              <a:buSzPts val="15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sp>
        <p:nvSpPr>
          <p:cNvPr id="50" name="Google Shape;50;p13"/>
          <p:cNvSpPr txBox="1">
            <a:spLocks noGrp="1"/>
          </p:cNvSpPr>
          <p:nvPr>
            <p:ph type="body" idx="2"/>
          </p:nvPr>
        </p:nvSpPr>
        <p:spPr>
          <a:xfrm>
            <a:off x="4692274" y="1200151"/>
            <a:ext cx="3994500" cy="3725700"/>
          </a:xfrm>
          <a:prstGeom prst="rect">
            <a:avLst/>
          </a:prstGeom>
          <a:noFill/>
          <a:ln>
            <a:noFill/>
          </a:ln>
        </p:spPr>
        <p:txBody>
          <a:bodyPr spcFirstLastPara="1" wrap="square" lIns="68550" tIns="68550" rIns="68550" bIns="68550" anchor="t" anchorCtr="0">
            <a:noAutofit/>
          </a:bodyPr>
          <a:lstStyle>
            <a:lvl1pPr marL="457200" lvl="0" indent="-393700" algn="l">
              <a:spcBef>
                <a:spcPts val="500"/>
              </a:spcBef>
              <a:spcAft>
                <a:spcPts val="0"/>
              </a:spcAft>
              <a:buSzPts val="2600"/>
              <a:buChar char="•"/>
              <a:defRPr/>
            </a:lvl1pPr>
            <a:lvl2pPr marL="914400" lvl="1" indent="-323850" algn="l">
              <a:spcBef>
                <a:spcPts val="400"/>
              </a:spcBef>
              <a:spcAft>
                <a:spcPts val="0"/>
              </a:spcAft>
              <a:buSzPts val="1500"/>
              <a:buChar char="⚫"/>
              <a:defRPr/>
            </a:lvl2pPr>
            <a:lvl3pPr marL="1371600" lvl="2" indent="-298450" algn="l">
              <a:spcBef>
                <a:spcPts val="300"/>
              </a:spcBef>
              <a:spcAft>
                <a:spcPts val="0"/>
              </a:spcAft>
              <a:buSzPts val="1100"/>
              <a:buChar char="⚫"/>
              <a:defRPr/>
            </a:lvl3pPr>
            <a:lvl4pPr marL="1828800" lvl="3" indent="-292100" algn="l">
              <a:spcBef>
                <a:spcPts val="300"/>
              </a:spcBef>
              <a:spcAft>
                <a:spcPts val="0"/>
              </a:spcAft>
              <a:buSzPts val="1000"/>
              <a:buChar char="⚫"/>
              <a:defRPr/>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sz="1400"/>
            </a:lvl6pPr>
            <a:lvl7pPr marL="3200400" lvl="6" indent="-298450" algn="l">
              <a:spcBef>
                <a:spcPts val="300"/>
              </a:spcBef>
              <a:spcAft>
                <a:spcPts val="0"/>
              </a:spcAft>
              <a:buSzPts val="1100"/>
              <a:buChar char="⚫"/>
              <a:defRPr sz="1400"/>
            </a:lvl7pPr>
            <a:lvl8pPr marL="3657600" lvl="7" indent="-317500" algn="l">
              <a:spcBef>
                <a:spcPts val="300"/>
              </a:spcBef>
              <a:spcAft>
                <a:spcPts val="0"/>
              </a:spcAft>
              <a:buSzPts val="1400"/>
              <a:buFont typeface="Constantia"/>
              <a:buChar char="•"/>
              <a:defRPr sz="1400"/>
            </a:lvl8pPr>
            <a:lvl9pPr marL="4114800" lvl="8" indent="-317500" algn="l">
              <a:spcBef>
                <a:spcPts val="300"/>
              </a:spcBef>
              <a:spcAft>
                <a:spcPts val="0"/>
              </a:spcAft>
              <a:buSzPts val="1400"/>
              <a:buFont typeface="Constantia"/>
              <a:buChar char="•"/>
              <a:defRPr sz="1400"/>
            </a:lvl9pPr>
          </a:lstStyle>
          <a:p>
            <a:endParaRPr/>
          </a:p>
        </p:txBody>
      </p:sp>
      <p:pic>
        <p:nvPicPr>
          <p:cNvPr id="51" name="Google Shape;51;p1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93700" algn="l">
              <a:spcBef>
                <a:spcPts val="0"/>
              </a:spcBef>
              <a:spcAft>
                <a:spcPts val="0"/>
              </a:spcAft>
              <a:buSzPts val="2600"/>
              <a:buChar char="•"/>
              <a:defRPr/>
            </a:lvl1pPr>
            <a:lvl2pPr marL="914400" lvl="1" indent="-323850" algn="l">
              <a:spcBef>
                <a:spcPts val="0"/>
              </a:spcBef>
              <a:spcAft>
                <a:spcPts val="0"/>
              </a:spcAft>
              <a:buSzPts val="1500"/>
              <a:buChar char="⚫"/>
              <a:defRPr/>
            </a:lvl2pPr>
            <a:lvl3pPr marL="1371600" lvl="2" indent="-298450" algn="l">
              <a:spcBef>
                <a:spcPts val="0"/>
              </a:spcBef>
              <a:spcAft>
                <a:spcPts val="0"/>
              </a:spcAft>
              <a:buSzPts val="1100"/>
              <a:buChar char="⚫"/>
              <a:defRPr/>
            </a:lvl3pPr>
            <a:lvl4pPr marL="1828800" lvl="3" indent="-292100" algn="l">
              <a:spcBef>
                <a:spcPts val="0"/>
              </a:spcBef>
              <a:spcAft>
                <a:spcPts val="0"/>
              </a:spcAft>
              <a:buSzPts val="1000"/>
              <a:buChar char="⚫"/>
              <a:defRPr/>
            </a:lvl4pPr>
            <a:lvl5pPr marL="2286000" lvl="4" indent="-292100" algn="l">
              <a:spcBef>
                <a:spcPts val="0"/>
              </a:spcBef>
              <a:spcAft>
                <a:spcPts val="0"/>
              </a:spcAft>
              <a:buSzPts val="1000"/>
              <a:buChar char="⚫"/>
              <a:defRPr/>
            </a:lvl5pPr>
            <a:lvl6pPr marL="2743200" lvl="5" indent="-298450" algn="l">
              <a:spcBef>
                <a:spcPts val="0"/>
              </a:spcBef>
              <a:spcAft>
                <a:spcPts val="0"/>
              </a:spcAft>
              <a:buSzPts val="1100"/>
              <a:buChar char="⚫"/>
              <a:defRPr/>
            </a:lvl6pPr>
            <a:lvl7pPr marL="3200400" lvl="6" indent="-292100" algn="l">
              <a:spcBef>
                <a:spcPts val="0"/>
              </a:spcBef>
              <a:spcAft>
                <a:spcPts val="0"/>
              </a:spcAft>
              <a:buSzPts val="1000"/>
              <a:buChar char="⚫"/>
              <a:defRPr/>
            </a:lvl7pPr>
            <a:lvl8pPr marL="3657600" lvl="7" indent="-304800" algn="l">
              <a:spcBef>
                <a:spcPts val="0"/>
              </a:spcBef>
              <a:spcAft>
                <a:spcPts val="0"/>
              </a:spcAft>
              <a:buSzPts val="1200"/>
              <a:buFont typeface="Constantia"/>
              <a:buChar char="•"/>
              <a:defRPr/>
            </a:lvl8pPr>
            <a:lvl9pPr marL="4114800" lvl="8" indent="-298450" algn="l">
              <a:spcBef>
                <a:spcPts val="0"/>
              </a:spcBef>
              <a:spcAft>
                <a:spcPts val="0"/>
              </a:spcAft>
              <a:buSzPts val="110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311700" y="445025"/>
            <a:ext cx="8520600" cy="572700"/>
          </a:xfrm>
          <a:prstGeom prst="rect">
            <a:avLst/>
          </a:prstGeom>
        </p:spPr>
        <p:txBody>
          <a:bodyPr spcFirstLastPara="1" wrap="square" lIns="0" tIns="34275" rIns="0" bIns="0" anchor="b" anchorCtr="0">
            <a:noAutofit/>
          </a:bodyPr>
          <a:lstStyle>
            <a:lvl1pPr lvl="0" rtl="0">
              <a:spcBef>
                <a:spcPts val="0"/>
              </a:spcBef>
              <a:spcAft>
                <a:spcPts val="0"/>
              </a:spcAft>
              <a:buSzPts val="36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6" name="Google Shape;66;p1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93700" rtl="0">
              <a:spcBef>
                <a:spcPts val="500"/>
              </a:spcBef>
              <a:spcAft>
                <a:spcPts val="0"/>
              </a:spcAft>
              <a:buSzPts val="2600"/>
              <a:buChar char="•"/>
              <a:defRPr/>
            </a:lvl1pPr>
            <a:lvl2pPr marL="914400" lvl="1" indent="-323850" rtl="0">
              <a:spcBef>
                <a:spcPts val="400"/>
              </a:spcBef>
              <a:spcAft>
                <a:spcPts val="0"/>
              </a:spcAft>
              <a:buSzPts val="1500"/>
              <a:buChar char="⚫"/>
              <a:defRPr/>
            </a:lvl2pPr>
            <a:lvl3pPr marL="1371600" lvl="2" indent="-298450" rtl="0">
              <a:spcBef>
                <a:spcPts val="300"/>
              </a:spcBef>
              <a:spcAft>
                <a:spcPts val="0"/>
              </a:spcAft>
              <a:buSzPts val="1100"/>
              <a:buChar char="⚫"/>
              <a:defRPr/>
            </a:lvl3pPr>
            <a:lvl4pPr marL="1828800" lvl="3" indent="-292100" rtl="0">
              <a:spcBef>
                <a:spcPts val="300"/>
              </a:spcBef>
              <a:spcAft>
                <a:spcPts val="0"/>
              </a:spcAft>
              <a:buSzPts val="1000"/>
              <a:buChar char="⚫"/>
              <a:defRPr/>
            </a:lvl4pPr>
            <a:lvl5pPr marL="2286000" lvl="4" indent="-292100" rtl="0">
              <a:spcBef>
                <a:spcPts val="300"/>
              </a:spcBef>
              <a:spcAft>
                <a:spcPts val="0"/>
              </a:spcAft>
              <a:buSzPts val="1000"/>
              <a:buChar char="⚫"/>
              <a:defRPr/>
            </a:lvl5pPr>
            <a:lvl6pPr marL="2743200" lvl="5" indent="-298450" rtl="0">
              <a:spcBef>
                <a:spcPts val="300"/>
              </a:spcBef>
              <a:spcAft>
                <a:spcPts val="0"/>
              </a:spcAft>
              <a:buSzPts val="1100"/>
              <a:buChar char="⚫"/>
              <a:defRPr/>
            </a:lvl6pPr>
            <a:lvl7pPr marL="3200400" lvl="6" indent="-292100" rtl="0">
              <a:spcBef>
                <a:spcPts val="200"/>
              </a:spcBef>
              <a:spcAft>
                <a:spcPts val="0"/>
              </a:spcAft>
              <a:buSzPts val="1000"/>
              <a:buChar char="⚫"/>
              <a:defRPr/>
            </a:lvl7pPr>
            <a:lvl8pPr marL="3657600" lvl="7" indent="-304800" rtl="0">
              <a:spcBef>
                <a:spcPts val="200"/>
              </a:spcBef>
              <a:spcAft>
                <a:spcPts val="0"/>
              </a:spcAft>
              <a:buSzPts val="1200"/>
              <a:buChar char="•"/>
              <a:defRPr/>
            </a:lvl8pPr>
            <a:lvl9pPr marL="4114800" lvl="8" indent="-298450" rtl="0">
              <a:spcBef>
                <a:spcPts val="200"/>
              </a:spcBef>
              <a:spcAft>
                <a:spcPts val="0"/>
              </a:spcAft>
              <a:buSzPts val="1100"/>
              <a:buChar char="•"/>
              <a:defRPr/>
            </a:lvl9pPr>
          </a:lstStyle>
          <a:p>
            <a:endParaRPr/>
          </a:p>
        </p:txBody>
      </p:sp>
      <p:sp>
        <p:nvSpPr>
          <p:cNvPr id="67" name="Google Shape;6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430800" y="1889700"/>
            <a:ext cx="8282400" cy="1516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3600"/>
              <a:buNone/>
              <a:defRPr sz="3600">
                <a:solidFill>
                  <a:schemeClr val="lt1"/>
                </a:solidFill>
              </a:defRPr>
            </a:lvl1pPr>
            <a:lvl2pPr lvl="1" algn="ctr" rtl="0">
              <a:lnSpc>
                <a:spcPct val="100000"/>
              </a:lnSpc>
              <a:spcBef>
                <a:spcPts val="0"/>
              </a:spcBef>
              <a:spcAft>
                <a:spcPts val="0"/>
              </a:spcAft>
              <a:buClr>
                <a:schemeClr val="lt1"/>
              </a:buClr>
              <a:buSzPts val="3600"/>
              <a:buNone/>
              <a:defRPr sz="3600">
                <a:solidFill>
                  <a:schemeClr val="lt1"/>
                </a:solidFill>
              </a:defRPr>
            </a:lvl2pPr>
            <a:lvl3pPr lvl="2" algn="ctr" rtl="0">
              <a:lnSpc>
                <a:spcPct val="100000"/>
              </a:lnSpc>
              <a:spcBef>
                <a:spcPts val="0"/>
              </a:spcBef>
              <a:spcAft>
                <a:spcPts val="0"/>
              </a:spcAft>
              <a:buClr>
                <a:schemeClr val="lt1"/>
              </a:buClr>
              <a:buSzPts val="3600"/>
              <a:buNone/>
              <a:defRPr sz="3600">
                <a:solidFill>
                  <a:schemeClr val="lt1"/>
                </a:solidFill>
              </a:defRPr>
            </a:lvl3pPr>
            <a:lvl4pPr lvl="3" algn="ctr" rtl="0">
              <a:lnSpc>
                <a:spcPct val="100000"/>
              </a:lnSpc>
              <a:spcBef>
                <a:spcPts val="0"/>
              </a:spcBef>
              <a:spcAft>
                <a:spcPts val="0"/>
              </a:spcAft>
              <a:buClr>
                <a:schemeClr val="lt1"/>
              </a:buClr>
              <a:buSzPts val="3600"/>
              <a:buNone/>
              <a:defRPr sz="3600">
                <a:solidFill>
                  <a:schemeClr val="lt1"/>
                </a:solidFill>
              </a:defRPr>
            </a:lvl4pPr>
            <a:lvl5pPr lvl="4" algn="ctr" rtl="0">
              <a:lnSpc>
                <a:spcPct val="100000"/>
              </a:lnSpc>
              <a:spcBef>
                <a:spcPts val="0"/>
              </a:spcBef>
              <a:spcAft>
                <a:spcPts val="0"/>
              </a:spcAft>
              <a:buClr>
                <a:schemeClr val="lt1"/>
              </a:buClr>
              <a:buSzPts val="3600"/>
              <a:buNone/>
              <a:defRPr sz="3600">
                <a:solidFill>
                  <a:schemeClr val="lt1"/>
                </a:solidFill>
              </a:defRPr>
            </a:lvl5pPr>
            <a:lvl6pPr lvl="5" algn="ctr" rtl="0">
              <a:lnSpc>
                <a:spcPct val="100000"/>
              </a:lnSpc>
              <a:spcBef>
                <a:spcPts val="0"/>
              </a:spcBef>
              <a:spcAft>
                <a:spcPts val="0"/>
              </a:spcAft>
              <a:buClr>
                <a:schemeClr val="lt1"/>
              </a:buClr>
              <a:buSzPts val="3600"/>
              <a:buNone/>
              <a:defRPr sz="3600">
                <a:solidFill>
                  <a:schemeClr val="lt1"/>
                </a:solidFill>
              </a:defRPr>
            </a:lvl6pPr>
            <a:lvl7pPr lvl="6" algn="ctr" rtl="0">
              <a:lnSpc>
                <a:spcPct val="100000"/>
              </a:lnSpc>
              <a:spcBef>
                <a:spcPts val="0"/>
              </a:spcBef>
              <a:spcAft>
                <a:spcPts val="0"/>
              </a:spcAft>
              <a:buClr>
                <a:schemeClr val="lt1"/>
              </a:buClr>
              <a:buSzPts val="3600"/>
              <a:buNone/>
              <a:defRPr sz="3600">
                <a:solidFill>
                  <a:schemeClr val="lt1"/>
                </a:solidFill>
              </a:defRPr>
            </a:lvl7pPr>
            <a:lvl8pPr lvl="7" algn="ctr" rtl="0">
              <a:lnSpc>
                <a:spcPct val="100000"/>
              </a:lnSpc>
              <a:spcBef>
                <a:spcPts val="0"/>
              </a:spcBef>
              <a:spcAft>
                <a:spcPts val="0"/>
              </a:spcAft>
              <a:buClr>
                <a:schemeClr val="lt1"/>
              </a:buClr>
              <a:buSzPts val="3600"/>
              <a:buNone/>
              <a:defRPr sz="3600">
                <a:solidFill>
                  <a:schemeClr val="lt1"/>
                </a:solidFill>
              </a:defRPr>
            </a:lvl8pPr>
            <a:lvl9pPr lvl="8" algn="ctr"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70" name="Google Shape;7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pic>
        <p:nvPicPr>
          <p:cNvPr id="71" name="Google Shape;71;p18"/>
          <p:cNvPicPr preferRelativeResize="0"/>
          <p:nvPr/>
        </p:nvPicPr>
        <p:blipFill rotWithShape="1">
          <a:blip r:embed="rId2">
            <a:alphaModFix/>
          </a:blip>
          <a:srcRect/>
          <a:stretch/>
        </p:blipFill>
        <p:spPr>
          <a:xfrm>
            <a:off x="0" y="0"/>
            <a:ext cx="9144000"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72"/>
        <p:cNvGrpSpPr/>
        <p:nvPr/>
      </p:nvGrpSpPr>
      <p:grpSpPr>
        <a:xfrm>
          <a:off x="0" y="0"/>
          <a:ext cx="0" cy="0"/>
          <a:chOff x="0" y="0"/>
          <a:chExt cx="0" cy="0"/>
        </a:xfrm>
      </p:grpSpPr>
      <p:pic>
        <p:nvPicPr>
          <p:cNvPr id="73" name="Google Shape;73;p19"/>
          <p:cNvPicPr preferRelativeResize="0"/>
          <p:nvPr/>
        </p:nvPicPr>
        <p:blipFill rotWithShape="1">
          <a:blip r:embed="rId2">
            <a:alphaModFix/>
          </a:blip>
          <a:srcRect/>
          <a:stretch/>
        </p:blipFill>
        <p:spPr>
          <a:xfrm>
            <a:off x="-3733800" y="0"/>
            <a:ext cx="9144000" cy="5143500"/>
          </a:xfrm>
          <a:prstGeom prst="rect">
            <a:avLst/>
          </a:prstGeom>
          <a:noFill/>
          <a:ln>
            <a:noFill/>
          </a:ln>
        </p:spPr>
      </p:pic>
      <p:sp>
        <p:nvSpPr>
          <p:cNvPr id="74" name="Google Shape;74;p1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9"/>
          <p:cNvSpPr txBox="1">
            <a:spLocks noGrp="1"/>
          </p:cNvSpPr>
          <p:nvPr>
            <p:ph type="title"/>
          </p:nvPr>
        </p:nvSpPr>
        <p:spPr>
          <a:xfrm>
            <a:off x="-39300" y="1078750"/>
            <a:ext cx="4045200" cy="17892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lt1"/>
              </a:buClr>
              <a:buSzPts val="4600"/>
              <a:buNone/>
              <a:defRPr sz="4600">
                <a:solidFill>
                  <a:schemeClr val="lt1"/>
                </a:solidFill>
              </a:defRPr>
            </a:lvl1pPr>
            <a:lvl2pPr lvl="1" algn="ctr" rtl="0">
              <a:lnSpc>
                <a:spcPct val="100000"/>
              </a:lnSpc>
              <a:spcBef>
                <a:spcPts val="0"/>
              </a:spcBef>
              <a:spcAft>
                <a:spcPts val="0"/>
              </a:spcAft>
              <a:buClr>
                <a:schemeClr val="lt1"/>
              </a:buClr>
              <a:buSzPts val="4600"/>
              <a:buNone/>
              <a:defRPr sz="4600">
                <a:solidFill>
                  <a:schemeClr val="lt1"/>
                </a:solidFill>
              </a:defRPr>
            </a:lvl2pPr>
            <a:lvl3pPr lvl="2" algn="ctr" rtl="0">
              <a:lnSpc>
                <a:spcPct val="100000"/>
              </a:lnSpc>
              <a:spcBef>
                <a:spcPts val="0"/>
              </a:spcBef>
              <a:spcAft>
                <a:spcPts val="0"/>
              </a:spcAft>
              <a:buClr>
                <a:schemeClr val="lt1"/>
              </a:buClr>
              <a:buSzPts val="4600"/>
              <a:buNone/>
              <a:defRPr sz="4600">
                <a:solidFill>
                  <a:schemeClr val="lt1"/>
                </a:solidFill>
              </a:defRPr>
            </a:lvl3pPr>
            <a:lvl4pPr lvl="3" algn="ctr" rtl="0">
              <a:lnSpc>
                <a:spcPct val="100000"/>
              </a:lnSpc>
              <a:spcBef>
                <a:spcPts val="0"/>
              </a:spcBef>
              <a:spcAft>
                <a:spcPts val="0"/>
              </a:spcAft>
              <a:buClr>
                <a:schemeClr val="lt1"/>
              </a:buClr>
              <a:buSzPts val="4600"/>
              <a:buNone/>
              <a:defRPr sz="4600">
                <a:solidFill>
                  <a:schemeClr val="lt1"/>
                </a:solidFill>
              </a:defRPr>
            </a:lvl4pPr>
            <a:lvl5pPr lvl="4" algn="ctr" rtl="0">
              <a:lnSpc>
                <a:spcPct val="100000"/>
              </a:lnSpc>
              <a:spcBef>
                <a:spcPts val="0"/>
              </a:spcBef>
              <a:spcAft>
                <a:spcPts val="0"/>
              </a:spcAft>
              <a:buClr>
                <a:schemeClr val="lt1"/>
              </a:buClr>
              <a:buSzPts val="4600"/>
              <a:buNone/>
              <a:defRPr sz="4600">
                <a:solidFill>
                  <a:schemeClr val="lt1"/>
                </a:solidFill>
              </a:defRPr>
            </a:lvl5pPr>
            <a:lvl6pPr lvl="5" algn="ctr" rtl="0">
              <a:lnSpc>
                <a:spcPct val="100000"/>
              </a:lnSpc>
              <a:spcBef>
                <a:spcPts val="0"/>
              </a:spcBef>
              <a:spcAft>
                <a:spcPts val="0"/>
              </a:spcAft>
              <a:buClr>
                <a:schemeClr val="lt1"/>
              </a:buClr>
              <a:buSzPts val="4600"/>
              <a:buNone/>
              <a:defRPr sz="4600">
                <a:solidFill>
                  <a:schemeClr val="lt1"/>
                </a:solidFill>
              </a:defRPr>
            </a:lvl6pPr>
            <a:lvl7pPr lvl="6" algn="ctr" rtl="0">
              <a:lnSpc>
                <a:spcPct val="100000"/>
              </a:lnSpc>
              <a:spcBef>
                <a:spcPts val="0"/>
              </a:spcBef>
              <a:spcAft>
                <a:spcPts val="0"/>
              </a:spcAft>
              <a:buClr>
                <a:schemeClr val="lt1"/>
              </a:buClr>
              <a:buSzPts val="4600"/>
              <a:buNone/>
              <a:defRPr sz="4600">
                <a:solidFill>
                  <a:schemeClr val="lt1"/>
                </a:solidFill>
              </a:defRPr>
            </a:lvl7pPr>
            <a:lvl8pPr lvl="7" algn="ctr" rtl="0">
              <a:lnSpc>
                <a:spcPct val="100000"/>
              </a:lnSpc>
              <a:spcBef>
                <a:spcPts val="0"/>
              </a:spcBef>
              <a:spcAft>
                <a:spcPts val="0"/>
              </a:spcAft>
              <a:buClr>
                <a:schemeClr val="lt1"/>
              </a:buClr>
              <a:buSzPts val="4600"/>
              <a:buNone/>
              <a:defRPr sz="4600">
                <a:solidFill>
                  <a:schemeClr val="lt1"/>
                </a:solidFill>
              </a:defRPr>
            </a:lvl8pPr>
            <a:lvl9pPr lvl="8" algn="ctr" rtl="0">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76" name="Google Shape;76;p19"/>
          <p:cNvSpPr txBox="1">
            <a:spLocks noGrp="1"/>
          </p:cNvSpPr>
          <p:nvPr>
            <p:ph type="subTitle" idx="1"/>
          </p:nvPr>
        </p:nvSpPr>
        <p:spPr>
          <a:xfrm>
            <a:off x="-39300" y="2921401"/>
            <a:ext cx="4045200" cy="134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77" name="Google Shape;77;p1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pic>
        <p:nvPicPr>
          <p:cNvPr id="78" name="Google Shape;78;p19"/>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4CBBB0"/>
        </a:solidFill>
        <a:effectLst/>
      </p:bgPr>
    </p:bg>
    <p:spTree>
      <p:nvGrpSpPr>
        <p:cNvPr id="1" name="Shape 79"/>
        <p:cNvGrpSpPr/>
        <p:nvPr/>
      </p:nvGrpSpPr>
      <p:grpSpPr>
        <a:xfrm>
          <a:off x="0" y="0"/>
          <a:ext cx="0" cy="0"/>
          <a:chOff x="0" y="0"/>
          <a:chExt cx="0" cy="0"/>
        </a:xfrm>
      </p:grpSpPr>
      <p:sp>
        <p:nvSpPr>
          <p:cNvPr id="80" name="Google Shape;80;p20"/>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81" name="Google Shape;81;p20"/>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2"/>
        <p:cNvGrpSpPr/>
        <p:nvPr/>
      </p:nvGrpSpPr>
      <p:grpSpPr>
        <a:xfrm>
          <a:off x="0" y="0"/>
          <a:ext cx="0" cy="0"/>
          <a:chOff x="0" y="0"/>
          <a:chExt cx="0" cy="0"/>
        </a:xfrm>
      </p:grpSpPr>
      <p:pic>
        <p:nvPicPr>
          <p:cNvPr id="83" name="Google Shape;83;p21"/>
          <p:cNvPicPr preferRelativeResize="0"/>
          <p:nvPr/>
        </p:nvPicPr>
        <p:blipFill rotWithShape="1">
          <a:blip r:embed="rId2">
            <a:alphaModFix/>
          </a:blip>
          <a:srcRect/>
          <a:stretch/>
        </p:blipFill>
        <p:spPr>
          <a:xfrm rot="10800000">
            <a:off x="-1259824" y="-917852"/>
            <a:ext cx="7042374" cy="3961325"/>
          </a:xfrm>
          <a:prstGeom prst="rect">
            <a:avLst/>
          </a:prstGeom>
          <a:noFill/>
          <a:ln>
            <a:noFill/>
          </a:ln>
        </p:spPr>
      </p:pic>
      <p:sp>
        <p:nvSpPr>
          <p:cNvPr id="84" name="Google Shape;84;p21"/>
          <p:cNvSpPr txBox="1">
            <a:spLocks noGrp="1"/>
          </p:cNvSpPr>
          <p:nvPr>
            <p:ph type="title" hasCustomPrompt="1"/>
          </p:nvPr>
        </p:nvSpPr>
        <p:spPr>
          <a:xfrm>
            <a:off x="354875" y="385250"/>
            <a:ext cx="7427700" cy="19635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Clr>
                <a:srgbClr val="FFFFFF"/>
              </a:buClr>
              <a:buSzPts val="12000"/>
              <a:buNone/>
              <a:defRPr sz="12000">
                <a:solidFill>
                  <a:srgbClr val="FFFFFF"/>
                </a:solidFill>
              </a:defRPr>
            </a:lvl1pPr>
            <a:lvl2pPr lvl="1" algn="l" rtl="0">
              <a:lnSpc>
                <a:spcPct val="100000"/>
              </a:lnSpc>
              <a:spcBef>
                <a:spcPts val="0"/>
              </a:spcBef>
              <a:spcAft>
                <a:spcPts val="0"/>
              </a:spcAft>
              <a:buClr>
                <a:srgbClr val="FFFFFF"/>
              </a:buClr>
              <a:buSzPts val="12000"/>
              <a:buNone/>
              <a:defRPr sz="12000">
                <a:solidFill>
                  <a:srgbClr val="FFFFFF"/>
                </a:solidFill>
              </a:defRPr>
            </a:lvl2pPr>
            <a:lvl3pPr lvl="2" algn="l" rtl="0">
              <a:lnSpc>
                <a:spcPct val="100000"/>
              </a:lnSpc>
              <a:spcBef>
                <a:spcPts val="0"/>
              </a:spcBef>
              <a:spcAft>
                <a:spcPts val="0"/>
              </a:spcAft>
              <a:buClr>
                <a:srgbClr val="FFFFFF"/>
              </a:buClr>
              <a:buSzPts val="12000"/>
              <a:buNone/>
              <a:defRPr sz="12000">
                <a:solidFill>
                  <a:srgbClr val="FFFFFF"/>
                </a:solidFill>
              </a:defRPr>
            </a:lvl3pPr>
            <a:lvl4pPr lvl="3" algn="l" rtl="0">
              <a:lnSpc>
                <a:spcPct val="100000"/>
              </a:lnSpc>
              <a:spcBef>
                <a:spcPts val="0"/>
              </a:spcBef>
              <a:spcAft>
                <a:spcPts val="0"/>
              </a:spcAft>
              <a:buClr>
                <a:srgbClr val="FFFFFF"/>
              </a:buClr>
              <a:buSzPts val="12000"/>
              <a:buNone/>
              <a:defRPr sz="12000">
                <a:solidFill>
                  <a:srgbClr val="FFFFFF"/>
                </a:solidFill>
              </a:defRPr>
            </a:lvl4pPr>
            <a:lvl5pPr lvl="4" algn="l" rtl="0">
              <a:lnSpc>
                <a:spcPct val="100000"/>
              </a:lnSpc>
              <a:spcBef>
                <a:spcPts val="0"/>
              </a:spcBef>
              <a:spcAft>
                <a:spcPts val="0"/>
              </a:spcAft>
              <a:buClr>
                <a:srgbClr val="FFFFFF"/>
              </a:buClr>
              <a:buSzPts val="12000"/>
              <a:buNone/>
              <a:defRPr sz="12000">
                <a:solidFill>
                  <a:srgbClr val="FFFFFF"/>
                </a:solidFill>
              </a:defRPr>
            </a:lvl5pPr>
            <a:lvl6pPr lvl="5" algn="l" rtl="0">
              <a:lnSpc>
                <a:spcPct val="100000"/>
              </a:lnSpc>
              <a:spcBef>
                <a:spcPts val="0"/>
              </a:spcBef>
              <a:spcAft>
                <a:spcPts val="0"/>
              </a:spcAft>
              <a:buClr>
                <a:srgbClr val="FFFFFF"/>
              </a:buClr>
              <a:buSzPts val="12000"/>
              <a:buNone/>
              <a:defRPr sz="12000">
                <a:solidFill>
                  <a:srgbClr val="FFFFFF"/>
                </a:solidFill>
              </a:defRPr>
            </a:lvl6pPr>
            <a:lvl7pPr lvl="6" algn="l" rtl="0">
              <a:lnSpc>
                <a:spcPct val="100000"/>
              </a:lnSpc>
              <a:spcBef>
                <a:spcPts val="0"/>
              </a:spcBef>
              <a:spcAft>
                <a:spcPts val="0"/>
              </a:spcAft>
              <a:buClr>
                <a:srgbClr val="FFFFFF"/>
              </a:buClr>
              <a:buSzPts val="12000"/>
              <a:buNone/>
              <a:defRPr sz="12000">
                <a:solidFill>
                  <a:srgbClr val="FFFFFF"/>
                </a:solidFill>
              </a:defRPr>
            </a:lvl7pPr>
            <a:lvl8pPr lvl="7" algn="l" rtl="0">
              <a:lnSpc>
                <a:spcPct val="100000"/>
              </a:lnSpc>
              <a:spcBef>
                <a:spcPts val="0"/>
              </a:spcBef>
              <a:spcAft>
                <a:spcPts val="0"/>
              </a:spcAft>
              <a:buClr>
                <a:srgbClr val="FFFFFF"/>
              </a:buClr>
              <a:buSzPts val="12000"/>
              <a:buNone/>
              <a:defRPr sz="12000">
                <a:solidFill>
                  <a:srgbClr val="FFFFFF"/>
                </a:solidFill>
              </a:defRPr>
            </a:lvl8pPr>
            <a:lvl9pPr lvl="8" algn="l" rtl="0">
              <a:lnSpc>
                <a:spcPct val="100000"/>
              </a:lnSpc>
              <a:spcBef>
                <a:spcPts val="0"/>
              </a:spcBef>
              <a:spcAft>
                <a:spcPts val="0"/>
              </a:spcAft>
              <a:buClr>
                <a:srgbClr val="FFFFFF"/>
              </a:buClr>
              <a:buSzPts val="12000"/>
              <a:buNone/>
              <a:defRPr sz="12000">
                <a:solidFill>
                  <a:srgbClr val="FFFFFF"/>
                </a:solidFill>
              </a:defRPr>
            </a:lvl9pPr>
          </a:lstStyle>
          <a:p>
            <a:r>
              <a:t>xx%</a:t>
            </a:r>
          </a:p>
        </p:txBody>
      </p:sp>
      <p:sp>
        <p:nvSpPr>
          <p:cNvPr id="85" name="Google Shape;85;p2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pic>
        <p:nvPicPr>
          <p:cNvPr id="86" name="Google Shape;86;p21"/>
          <p:cNvPicPr preferRelativeResize="0"/>
          <p:nvPr/>
        </p:nvPicPr>
        <p:blipFill rotWithShape="1">
          <a:blip r:embed="rId3">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 name="Google Shape;12;p3"/>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lvl="0" indent="-393700" algn="l">
              <a:spcBef>
                <a:spcPts val="500"/>
              </a:spcBef>
              <a:spcAft>
                <a:spcPts val="0"/>
              </a:spcAft>
              <a:buClr>
                <a:schemeClr val="accent4"/>
              </a:buClr>
              <a:buSzPts val="2600"/>
              <a:buFont typeface="Arial"/>
              <a:buChar char="•"/>
              <a:defRPr sz="2600"/>
            </a:lvl1pPr>
            <a:lvl2pPr marL="914400" lvl="1" indent="-298450" algn="l">
              <a:spcBef>
                <a:spcPts val="300"/>
              </a:spcBef>
              <a:spcAft>
                <a:spcPts val="0"/>
              </a:spcAft>
              <a:buSzPts val="1100"/>
              <a:buChar char="⚫"/>
              <a:defRPr/>
            </a:lvl2pPr>
            <a:lvl3pPr marL="1371600" lvl="2" indent="-285750" algn="l">
              <a:spcBef>
                <a:spcPts val="300"/>
              </a:spcBef>
              <a:spcAft>
                <a:spcPts val="0"/>
              </a:spcAft>
              <a:buSzPts val="900"/>
              <a:buChar char="⚫"/>
              <a:defRPr/>
            </a:lvl3pPr>
            <a:lvl4pPr marL="1828800" lvl="3" indent="-285750" algn="l">
              <a:spcBef>
                <a:spcPts val="300"/>
              </a:spcBef>
              <a:spcAft>
                <a:spcPts val="0"/>
              </a:spcAft>
              <a:buSzPts val="900"/>
              <a:buChar char="⚫"/>
              <a:defRPr/>
            </a:lvl4pPr>
            <a:lvl5pPr marL="2286000" lvl="4" indent="-285750" algn="l">
              <a:spcBef>
                <a:spcPts val="300"/>
              </a:spcBef>
              <a:spcAft>
                <a:spcPts val="0"/>
              </a:spcAft>
              <a:buSzPts val="900"/>
              <a:buChar char="⚫"/>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1">
  <p:cSld name="MAIN_POINT_1">
    <p:bg>
      <p:bgPr>
        <a:solidFill>
          <a:srgbClr val="C449B1"/>
        </a:solidFill>
        <a:effectLst/>
      </p:bgPr>
    </p:bg>
    <p:spTree>
      <p:nvGrpSpPr>
        <p:cNvPr id="1" name="Shape 87"/>
        <p:cNvGrpSpPr/>
        <p:nvPr/>
      </p:nvGrpSpPr>
      <p:grpSpPr>
        <a:xfrm>
          <a:off x="0" y="0"/>
          <a:ext cx="0" cy="0"/>
          <a:chOff x="0" y="0"/>
          <a:chExt cx="0" cy="0"/>
        </a:xfrm>
      </p:grpSpPr>
      <p:sp>
        <p:nvSpPr>
          <p:cNvPr id="88" name="Google Shape;88;p22"/>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89" name="Google Shape;89;p22"/>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1 1">
  <p:cSld name="MAIN_POINT_1_1">
    <p:bg>
      <p:bgPr>
        <a:solidFill>
          <a:srgbClr val="FFA810"/>
        </a:solidFill>
        <a:effectLst/>
      </p:bgPr>
    </p:bg>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490250" y="528900"/>
            <a:ext cx="5678100" cy="40857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Clr>
                <a:schemeClr val="lt1"/>
              </a:buClr>
              <a:buSzPts val="5400"/>
              <a:buNone/>
              <a:defRPr sz="5400">
                <a:solidFill>
                  <a:schemeClr val="lt1"/>
                </a:solidFill>
              </a:defRPr>
            </a:lvl1pPr>
            <a:lvl2pPr lvl="1" algn="l" rtl="0">
              <a:lnSpc>
                <a:spcPct val="100000"/>
              </a:lnSpc>
              <a:spcBef>
                <a:spcPts val="0"/>
              </a:spcBef>
              <a:spcAft>
                <a:spcPts val="0"/>
              </a:spcAft>
              <a:buClr>
                <a:schemeClr val="lt1"/>
              </a:buClr>
              <a:buSzPts val="5400"/>
              <a:buNone/>
              <a:defRPr sz="5400">
                <a:solidFill>
                  <a:schemeClr val="lt1"/>
                </a:solidFill>
              </a:defRPr>
            </a:lvl2pPr>
            <a:lvl3pPr lvl="2" algn="l" rtl="0">
              <a:lnSpc>
                <a:spcPct val="100000"/>
              </a:lnSpc>
              <a:spcBef>
                <a:spcPts val="0"/>
              </a:spcBef>
              <a:spcAft>
                <a:spcPts val="0"/>
              </a:spcAft>
              <a:buClr>
                <a:schemeClr val="lt1"/>
              </a:buClr>
              <a:buSzPts val="5400"/>
              <a:buNone/>
              <a:defRPr sz="5400">
                <a:solidFill>
                  <a:schemeClr val="lt1"/>
                </a:solidFill>
              </a:defRPr>
            </a:lvl3pPr>
            <a:lvl4pPr lvl="3" algn="l" rtl="0">
              <a:lnSpc>
                <a:spcPct val="100000"/>
              </a:lnSpc>
              <a:spcBef>
                <a:spcPts val="0"/>
              </a:spcBef>
              <a:spcAft>
                <a:spcPts val="0"/>
              </a:spcAft>
              <a:buClr>
                <a:schemeClr val="lt1"/>
              </a:buClr>
              <a:buSzPts val="5400"/>
              <a:buNone/>
              <a:defRPr sz="5400">
                <a:solidFill>
                  <a:schemeClr val="lt1"/>
                </a:solidFill>
              </a:defRPr>
            </a:lvl4pPr>
            <a:lvl5pPr lvl="4" algn="l" rtl="0">
              <a:lnSpc>
                <a:spcPct val="100000"/>
              </a:lnSpc>
              <a:spcBef>
                <a:spcPts val="0"/>
              </a:spcBef>
              <a:spcAft>
                <a:spcPts val="0"/>
              </a:spcAft>
              <a:buClr>
                <a:schemeClr val="lt1"/>
              </a:buClr>
              <a:buSzPts val="5400"/>
              <a:buNone/>
              <a:defRPr sz="5400">
                <a:solidFill>
                  <a:schemeClr val="lt1"/>
                </a:solidFill>
              </a:defRPr>
            </a:lvl5pPr>
            <a:lvl6pPr lvl="5" algn="l" rtl="0">
              <a:lnSpc>
                <a:spcPct val="100000"/>
              </a:lnSpc>
              <a:spcBef>
                <a:spcPts val="0"/>
              </a:spcBef>
              <a:spcAft>
                <a:spcPts val="0"/>
              </a:spcAft>
              <a:buClr>
                <a:schemeClr val="lt1"/>
              </a:buClr>
              <a:buSzPts val="5400"/>
              <a:buNone/>
              <a:defRPr sz="5400">
                <a:solidFill>
                  <a:schemeClr val="lt1"/>
                </a:solidFill>
              </a:defRPr>
            </a:lvl6pPr>
            <a:lvl7pPr lvl="6" algn="l" rtl="0">
              <a:lnSpc>
                <a:spcPct val="100000"/>
              </a:lnSpc>
              <a:spcBef>
                <a:spcPts val="0"/>
              </a:spcBef>
              <a:spcAft>
                <a:spcPts val="0"/>
              </a:spcAft>
              <a:buClr>
                <a:schemeClr val="lt1"/>
              </a:buClr>
              <a:buSzPts val="5400"/>
              <a:buNone/>
              <a:defRPr sz="5400">
                <a:solidFill>
                  <a:schemeClr val="lt1"/>
                </a:solidFill>
              </a:defRPr>
            </a:lvl7pPr>
            <a:lvl8pPr lvl="7" algn="l" rtl="0">
              <a:lnSpc>
                <a:spcPct val="100000"/>
              </a:lnSpc>
              <a:spcBef>
                <a:spcPts val="0"/>
              </a:spcBef>
              <a:spcAft>
                <a:spcPts val="0"/>
              </a:spcAft>
              <a:buClr>
                <a:schemeClr val="lt1"/>
              </a:buClr>
              <a:buSzPts val="5400"/>
              <a:buNone/>
              <a:defRPr sz="5400">
                <a:solidFill>
                  <a:schemeClr val="lt1"/>
                </a:solidFill>
              </a:defRPr>
            </a:lvl8pPr>
            <a:lvl9pPr lvl="8" algn="l" rtl="0">
              <a:lnSpc>
                <a:spcPct val="100000"/>
              </a:lnSpc>
              <a:spcBef>
                <a:spcPts val="0"/>
              </a:spcBef>
              <a:spcAft>
                <a:spcPts val="0"/>
              </a:spcAft>
              <a:buClr>
                <a:schemeClr val="lt1"/>
              </a:buClr>
              <a:buSzPts val="5400"/>
              <a:buNone/>
              <a:defRPr sz="5400">
                <a:solidFill>
                  <a:schemeClr val="lt1"/>
                </a:solidFill>
              </a:defRPr>
            </a:lvl9pPr>
          </a:lstStyle>
          <a:p>
            <a:endParaRPr/>
          </a:p>
        </p:txBody>
      </p:sp>
      <p:pic>
        <p:nvPicPr>
          <p:cNvPr id="92" name="Google Shape;92;p23"/>
          <p:cNvPicPr preferRelativeResize="0"/>
          <p:nvPr/>
        </p:nvPicPr>
        <p:blipFill rotWithShape="1">
          <a:blip r:embed="rId2">
            <a:alphaModFix/>
          </a:blip>
          <a:srcRect/>
          <a:stretch/>
        </p:blipFill>
        <p:spPr>
          <a:xfrm>
            <a:off x="6338003" y="4568725"/>
            <a:ext cx="2714625" cy="4754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1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 name="Google Shape;20;p6"/>
          <p:cNvSpPr txBox="1">
            <a:spLocks noGrp="1"/>
          </p:cNvSpPr>
          <p:nvPr>
            <p:ph type="body" idx="1"/>
          </p:nvPr>
        </p:nvSpPr>
        <p:spPr>
          <a:xfrm>
            <a:off x="457200" y="1391436"/>
            <a:ext cx="4040100" cy="494400"/>
          </a:xfrm>
          <a:prstGeom prst="rect">
            <a:avLst/>
          </a:prstGeom>
          <a:noFill/>
          <a:ln>
            <a:noFill/>
          </a:ln>
        </p:spPr>
        <p:txBody>
          <a:bodyPr spcFirstLastPara="1" wrap="square" lIns="34275" tIns="0" rIns="34275" bIns="0" anchor="ctr" anchorCtr="0">
            <a:noAutofit/>
          </a:bodyPr>
          <a:lstStyle>
            <a:lvl1pPr marL="457200" lvl="0" indent="-228600" algn="l">
              <a:spcBef>
                <a:spcPts val="500"/>
              </a:spcBef>
              <a:spcAft>
                <a:spcPts val="0"/>
              </a:spcAft>
              <a:buSzPts val="2400"/>
              <a:buNone/>
              <a:defRPr sz="2400" b="1" cap="none">
                <a:solidFill>
                  <a:schemeClr val="dk2"/>
                </a:solidFill>
              </a:defRPr>
            </a:lvl1pPr>
            <a:lvl2pPr marL="914400" lvl="1" indent="-228600" algn="l">
              <a:spcBef>
                <a:spcPts val="300"/>
              </a:spcBef>
              <a:spcAft>
                <a:spcPts val="0"/>
              </a:spcAft>
              <a:buSzPts val="1300"/>
              <a:buNone/>
              <a:defRPr sz="1500" b="1"/>
            </a:lvl2pPr>
            <a:lvl3pPr marL="1371600" lvl="2" indent="-228600" algn="l">
              <a:spcBef>
                <a:spcPts val="300"/>
              </a:spcBef>
              <a:spcAft>
                <a:spcPts val="0"/>
              </a:spcAft>
              <a:buSzPts val="9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1" name="Google Shape;21;p6"/>
          <p:cNvSpPr txBox="1">
            <a:spLocks noGrp="1"/>
          </p:cNvSpPr>
          <p:nvPr>
            <p:ph type="body" idx="2"/>
          </p:nvPr>
        </p:nvSpPr>
        <p:spPr>
          <a:xfrm>
            <a:off x="4645027" y="1394820"/>
            <a:ext cx="4041900" cy="491100"/>
          </a:xfrm>
          <a:prstGeom prst="rect">
            <a:avLst/>
          </a:prstGeom>
          <a:noFill/>
          <a:ln>
            <a:noFill/>
          </a:ln>
        </p:spPr>
        <p:txBody>
          <a:bodyPr spcFirstLastPara="1" wrap="square" lIns="34275" tIns="0" rIns="34275" bIns="0" anchor="ctr" anchorCtr="0">
            <a:noAutofit/>
          </a:bodyPr>
          <a:lstStyle>
            <a:lvl1pPr marL="457200" lvl="0" indent="-228600" algn="l">
              <a:spcBef>
                <a:spcPts val="500"/>
              </a:spcBef>
              <a:spcAft>
                <a:spcPts val="0"/>
              </a:spcAft>
              <a:buSzPts val="2400"/>
              <a:buNone/>
              <a:defRPr sz="2400" b="1" cap="none">
                <a:solidFill>
                  <a:schemeClr val="dk2"/>
                </a:solidFill>
              </a:defRPr>
            </a:lvl1pPr>
            <a:lvl2pPr marL="914400" lvl="1" indent="-228600" algn="l">
              <a:spcBef>
                <a:spcPts val="300"/>
              </a:spcBef>
              <a:spcAft>
                <a:spcPts val="0"/>
              </a:spcAft>
              <a:buSzPts val="1300"/>
              <a:buNone/>
              <a:defRPr sz="1500" b="1"/>
            </a:lvl2pPr>
            <a:lvl3pPr marL="1371600" lvl="2" indent="-228600" algn="l">
              <a:spcBef>
                <a:spcPts val="300"/>
              </a:spcBef>
              <a:spcAft>
                <a:spcPts val="0"/>
              </a:spcAft>
              <a:buSzPts val="900"/>
              <a:buNone/>
              <a:defRPr sz="1400" b="1"/>
            </a:lvl3pPr>
            <a:lvl4pPr marL="1828800" lvl="3" indent="-228600" algn="l">
              <a:spcBef>
                <a:spcPts val="200"/>
              </a:spcBef>
              <a:spcAft>
                <a:spcPts val="0"/>
              </a:spcAft>
              <a:buSzPts val="800"/>
              <a:buNone/>
              <a:defRPr sz="1200" b="1"/>
            </a:lvl4pPr>
            <a:lvl5pPr marL="2286000" lvl="4" indent="-228600" algn="l">
              <a:spcBef>
                <a:spcPts val="200"/>
              </a:spcBef>
              <a:spcAft>
                <a:spcPts val="0"/>
              </a:spcAft>
              <a:buSzPts val="800"/>
              <a:buNone/>
              <a:defRPr sz="1200" b="1"/>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2" name="Google Shape;22;p6"/>
          <p:cNvSpPr txBox="1">
            <a:spLocks noGrp="1"/>
          </p:cNvSpPr>
          <p:nvPr>
            <p:ph type="body" idx="3"/>
          </p:nvPr>
        </p:nvSpPr>
        <p:spPr>
          <a:xfrm>
            <a:off x="457200" y="1885950"/>
            <a:ext cx="4040100" cy="28842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23" name="Google Shape;23;p6"/>
          <p:cNvSpPr txBox="1">
            <a:spLocks noGrp="1"/>
          </p:cNvSpPr>
          <p:nvPr>
            <p:ph type="body" idx="4"/>
          </p:nvPr>
        </p:nvSpPr>
        <p:spPr>
          <a:xfrm>
            <a:off x="4645027" y="1885950"/>
            <a:ext cx="4041900" cy="2884200"/>
          </a:xfrm>
          <a:prstGeom prst="rect">
            <a:avLst/>
          </a:prstGeom>
          <a:noFill/>
          <a:ln>
            <a:noFill/>
          </a:ln>
        </p:spPr>
        <p:txBody>
          <a:bodyPr spcFirstLastPara="1" wrap="square" lIns="68575" tIns="0" rIns="68575" bIns="34275" anchor="t" anchorCtr="0">
            <a:noAutofit/>
          </a:bodyPr>
          <a:lstStyle>
            <a:lvl1pPr marL="457200" lvl="0" indent="-342900" algn="l">
              <a:spcBef>
                <a:spcPts val="400"/>
              </a:spcBef>
              <a:spcAft>
                <a:spcPts val="0"/>
              </a:spcAft>
              <a:buSzPts val="1800"/>
              <a:buChar char="•"/>
              <a:defRPr sz="1800"/>
            </a:lvl1pPr>
            <a:lvl2pPr marL="914400" lvl="1" indent="-311150" algn="l">
              <a:spcBef>
                <a:spcPts val="300"/>
              </a:spcBef>
              <a:spcAft>
                <a:spcPts val="0"/>
              </a:spcAft>
              <a:buSzPts val="1300"/>
              <a:buChar char="⚫"/>
              <a:defRPr sz="1500"/>
            </a:lvl2pPr>
            <a:lvl3pPr marL="1371600" lvl="2" indent="-285750" algn="l">
              <a:spcBef>
                <a:spcPts val="300"/>
              </a:spcBef>
              <a:spcAft>
                <a:spcPts val="0"/>
              </a:spcAft>
              <a:buSzPts val="900"/>
              <a:buChar char="⚫"/>
              <a:defRPr sz="1400"/>
            </a:lvl3pPr>
            <a:lvl4pPr marL="1828800" lvl="3" indent="-279400" algn="l">
              <a:spcBef>
                <a:spcPts val="200"/>
              </a:spcBef>
              <a:spcAft>
                <a:spcPts val="0"/>
              </a:spcAft>
              <a:buSzPts val="800"/>
              <a:buChar char="⚫"/>
              <a:defRPr sz="1200"/>
            </a:lvl4pPr>
            <a:lvl5pPr marL="2286000" lvl="4" indent="-279400" algn="l">
              <a:spcBef>
                <a:spcPts val="200"/>
              </a:spcBef>
              <a:spcAft>
                <a:spcPts val="0"/>
              </a:spcAft>
              <a:buSzPts val="800"/>
              <a:buChar char="⚫"/>
              <a:defRPr sz="12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24" name="Google Shape;24;p6"/>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533400" y="1028700"/>
            <a:ext cx="7851600" cy="1371600"/>
          </a:xfrm>
          <a:prstGeom prst="rect">
            <a:avLst/>
          </a:prstGeom>
          <a:noFill/>
          <a:ln>
            <a:noFill/>
          </a:ln>
        </p:spPr>
        <p:txBody>
          <a:bodyPr spcFirstLastPara="1" wrap="square" lIns="0" tIns="0" rIns="13700"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7" name="Google Shape;27;p7"/>
          <p:cNvSpPr txBox="1">
            <a:spLocks noGrp="1"/>
          </p:cNvSpPr>
          <p:nvPr>
            <p:ph type="subTitle" idx="1"/>
          </p:nvPr>
        </p:nvSpPr>
        <p:spPr>
          <a:xfrm>
            <a:off x="533400" y="2421402"/>
            <a:ext cx="7854600" cy="1314600"/>
          </a:xfrm>
          <a:prstGeom prst="rect">
            <a:avLst/>
          </a:prstGeom>
          <a:noFill/>
          <a:ln>
            <a:noFill/>
          </a:ln>
        </p:spPr>
        <p:txBody>
          <a:bodyPr spcFirstLastPara="1" wrap="square" lIns="0" tIns="34275" rIns="13700" bIns="34275" anchor="t" anchorCtr="0">
            <a:noAutofit/>
          </a:bodyPr>
          <a:lstStyle>
            <a:lvl1pPr marR="38100" lvl="0" algn="l">
              <a:spcBef>
                <a:spcPts val="500"/>
              </a:spcBef>
              <a:spcAft>
                <a:spcPts val="0"/>
              </a:spcAft>
              <a:buSzPts val="2600"/>
              <a:buNone/>
              <a:defRPr sz="2600">
                <a:solidFill>
                  <a:schemeClr val="lt1"/>
                </a:solidFill>
                <a:latin typeface="Calibri"/>
                <a:ea typeface="Calibri"/>
                <a:cs typeface="Calibri"/>
                <a:sym typeface="Calibri"/>
              </a:defRPr>
            </a:lvl1pPr>
            <a:lvl2pPr lvl="1" algn="ctr">
              <a:spcBef>
                <a:spcPts val="300"/>
              </a:spcBef>
              <a:spcAft>
                <a:spcPts val="0"/>
              </a:spcAft>
              <a:buSzPts val="1100"/>
              <a:buNone/>
              <a:defRPr/>
            </a:lvl2pPr>
            <a:lvl3pPr lvl="2" algn="ctr">
              <a:spcBef>
                <a:spcPts val="300"/>
              </a:spcBef>
              <a:spcAft>
                <a:spcPts val="0"/>
              </a:spcAft>
              <a:buSzPts val="900"/>
              <a:buNone/>
              <a:defRPr/>
            </a:lvl3pPr>
            <a:lvl4pPr lvl="3" algn="ctr">
              <a:spcBef>
                <a:spcPts val="300"/>
              </a:spcBef>
              <a:spcAft>
                <a:spcPts val="0"/>
              </a:spcAft>
              <a:buSzPts val="900"/>
              <a:buNone/>
              <a:defRPr/>
            </a:lvl4pPr>
            <a:lvl5pPr lvl="4" algn="ctr">
              <a:spcBef>
                <a:spcPts val="300"/>
              </a:spcBef>
              <a:spcAft>
                <a:spcPts val="0"/>
              </a:spcAft>
              <a:buSzPts val="900"/>
              <a:buNone/>
              <a:defRPr/>
            </a:lvl5pPr>
            <a:lvl6pPr lvl="5" algn="ctr">
              <a:spcBef>
                <a:spcPts val="300"/>
              </a:spcBef>
              <a:spcAft>
                <a:spcPts val="0"/>
              </a:spcAft>
              <a:buSzPts val="1100"/>
              <a:buNone/>
              <a:defRPr/>
            </a:lvl6pPr>
            <a:lvl7pPr lvl="6" algn="ctr">
              <a:spcBef>
                <a:spcPts val="300"/>
              </a:spcBef>
              <a:spcAft>
                <a:spcPts val="0"/>
              </a:spcAft>
              <a:buSzPts val="1100"/>
              <a:buNone/>
              <a:defRPr/>
            </a:lvl7pPr>
            <a:lvl8pPr lvl="7" algn="ctr">
              <a:spcBef>
                <a:spcPts val="300"/>
              </a:spcBef>
              <a:spcAft>
                <a:spcPts val="0"/>
              </a:spcAft>
              <a:buSzPts val="1400"/>
              <a:buNone/>
              <a:defRPr/>
            </a:lvl8pPr>
            <a:lvl9pPr lvl="8" algn="ctr">
              <a:spcBef>
                <a:spcPts val="300"/>
              </a:spcBef>
              <a:spcAft>
                <a:spcPts val="0"/>
              </a:spcAft>
              <a:buSzPts val="1400"/>
              <a:buNone/>
              <a:defRPr/>
            </a:lvl9pPr>
          </a:lstStyle>
          <a:p>
            <a:endParaRPr/>
          </a:p>
        </p:txBody>
      </p:sp>
      <p:pic>
        <p:nvPicPr>
          <p:cNvPr id="28" name="Google Shape;28;p7"/>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1" name="Google Shape;31;p8"/>
          <p:cNvSpPr txBox="1">
            <a:spLocks noGrp="1"/>
          </p:cNvSpPr>
          <p:nvPr>
            <p:ph type="body" idx="1"/>
          </p:nvPr>
        </p:nvSpPr>
        <p:spPr>
          <a:xfrm>
            <a:off x="530352" y="2028498"/>
            <a:ext cx="7772400" cy="1132200"/>
          </a:xfrm>
          <a:prstGeom prst="rect">
            <a:avLst/>
          </a:prstGeom>
          <a:noFill/>
          <a:ln>
            <a:noFill/>
          </a:ln>
        </p:spPr>
        <p:txBody>
          <a:bodyPr spcFirstLastPara="1" wrap="square" lIns="34275" tIns="34275" rIns="34275" bIns="34275" anchor="t" anchorCtr="0">
            <a:noAutofit/>
          </a:bodyPr>
          <a:lstStyle>
            <a:lvl1pPr marL="457200" lvl="0" indent="-228600" algn="l">
              <a:spcBef>
                <a:spcPts val="500"/>
              </a:spcBef>
              <a:spcAft>
                <a:spcPts val="0"/>
              </a:spcAft>
              <a:buSzPts val="2600"/>
              <a:buNone/>
              <a:defRPr sz="2600">
                <a:solidFill>
                  <a:schemeClr val="lt1"/>
                </a:solidFill>
              </a:defRPr>
            </a:lvl1pPr>
            <a:lvl2pPr marL="914400" lvl="1" indent="-228600" algn="l">
              <a:spcBef>
                <a:spcPts val="300"/>
              </a:spcBef>
              <a:spcAft>
                <a:spcPts val="0"/>
              </a:spcAft>
              <a:buSzPts val="1100"/>
              <a:buNone/>
              <a:defRPr sz="1400">
                <a:solidFill>
                  <a:schemeClr val="lt1"/>
                </a:solidFill>
              </a:defRPr>
            </a:lvl2pPr>
            <a:lvl3pPr marL="1371600" lvl="2" indent="-228600" algn="l">
              <a:spcBef>
                <a:spcPts val="200"/>
              </a:spcBef>
              <a:spcAft>
                <a:spcPts val="0"/>
              </a:spcAft>
              <a:buSzPts val="800"/>
              <a:buNone/>
              <a:defRPr sz="1200">
                <a:solidFill>
                  <a:schemeClr val="lt1"/>
                </a:solidFill>
              </a:defRPr>
            </a:lvl3pPr>
            <a:lvl4pPr marL="1828800" lvl="3" indent="-228600" algn="l">
              <a:spcBef>
                <a:spcPts val="200"/>
              </a:spcBef>
              <a:spcAft>
                <a:spcPts val="0"/>
              </a:spcAft>
              <a:buSzPts val="700"/>
              <a:buNone/>
              <a:defRPr sz="1100">
                <a:solidFill>
                  <a:schemeClr val="lt1"/>
                </a:solidFill>
              </a:defRPr>
            </a:lvl4pPr>
            <a:lvl5pPr marL="2286000" lvl="4" indent="-228600" algn="l">
              <a:spcBef>
                <a:spcPts val="200"/>
              </a:spcBef>
              <a:spcAft>
                <a:spcPts val="0"/>
              </a:spcAft>
              <a:buSzPts val="700"/>
              <a:buNone/>
              <a:defRPr sz="1100">
                <a:solidFill>
                  <a:schemeClr val="lt1"/>
                </a:solidFill>
              </a:defRPr>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2" name="Google Shape;32;p8"/>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lvl="0" algn="l">
              <a:spcBef>
                <a:spcPts val="0"/>
              </a:spcBef>
              <a:spcAft>
                <a:spcPts val="0"/>
              </a:spcAft>
              <a:buClr>
                <a:schemeClr val="accent4"/>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5" name="Google Shape;35;p9"/>
          <p:cNvSpPr txBox="1">
            <a:spLocks noGrp="1"/>
          </p:cNvSpPr>
          <p:nvPr>
            <p:ph type="body" idx="1"/>
          </p:nvPr>
        </p:nvSpPr>
        <p:spPr>
          <a:xfrm>
            <a:off x="457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SzPts val="2400"/>
              <a:buChar char="•"/>
              <a:defRPr sz="2400"/>
            </a:lvl1pPr>
            <a:lvl2pPr marL="914400" lvl="1" indent="-323850" algn="l">
              <a:spcBef>
                <a:spcPts val="400"/>
              </a:spcBef>
              <a:spcAft>
                <a:spcPts val="0"/>
              </a:spcAft>
              <a:buSzPts val="1500"/>
              <a:buChar char="⚫"/>
              <a:defRPr sz="1800"/>
            </a:lvl2pPr>
            <a:lvl3pPr marL="1371600" lvl="2" indent="-298450" algn="l">
              <a:spcBef>
                <a:spcPts val="300"/>
              </a:spcBef>
              <a:spcAft>
                <a:spcPts val="0"/>
              </a:spcAft>
              <a:buSzPts val="1100"/>
              <a:buChar char="⚫"/>
              <a:defRPr sz="1500"/>
            </a:lvl3pPr>
            <a:lvl4pPr marL="1828800" lvl="3" indent="-285750" algn="l">
              <a:spcBef>
                <a:spcPts val="300"/>
              </a:spcBef>
              <a:spcAft>
                <a:spcPts val="0"/>
              </a:spcAft>
              <a:buSzPts val="900"/>
              <a:buChar char="⚫"/>
              <a:defRPr sz="14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sp>
        <p:nvSpPr>
          <p:cNvPr id="36" name="Google Shape;36;p9"/>
          <p:cNvSpPr txBox="1">
            <a:spLocks noGrp="1"/>
          </p:cNvSpPr>
          <p:nvPr>
            <p:ph type="body" idx="2"/>
          </p:nvPr>
        </p:nvSpPr>
        <p:spPr>
          <a:xfrm>
            <a:off x="4648200" y="1440064"/>
            <a:ext cx="4038600" cy="3326100"/>
          </a:xfrm>
          <a:prstGeom prst="rect">
            <a:avLst/>
          </a:prstGeom>
          <a:noFill/>
          <a:ln>
            <a:noFill/>
          </a:ln>
        </p:spPr>
        <p:txBody>
          <a:bodyPr spcFirstLastPara="1" wrap="square" lIns="68575" tIns="34275" rIns="68575" bIns="34275" anchor="t" anchorCtr="0">
            <a:noAutofit/>
          </a:bodyPr>
          <a:lstStyle>
            <a:lvl1pPr marL="457200" lvl="0" indent="-381000" algn="l">
              <a:spcBef>
                <a:spcPts val="500"/>
              </a:spcBef>
              <a:spcAft>
                <a:spcPts val="0"/>
              </a:spcAft>
              <a:buSzPts val="2400"/>
              <a:buChar char="•"/>
              <a:defRPr sz="2400"/>
            </a:lvl1pPr>
            <a:lvl2pPr marL="914400" lvl="1" indent="-323850" algn="l">
              <a:spcBef>
                <a:spcPts val="400"/>
              </a:spcBef>
              <a:spcAft>
                <a:spcPts val="0"/>
              </a:spcAft>
              <a:buSzPts val="1500"/>
              <a:buChar char="⚫"/>
              <a:defRPr sz="1800"/>
            </a:lvl2pPr>
            <a:lvl3pPr marL="1371600" lvl="2" indent="-298450" algn="l">
              <a:spcBef>
                <a:spcPts val="300"/>
              </a:spcBef>
              <a:spcAft>
                <a:spcPts val="0"/>
              </a:spcAft>
              <a:buSzPts val="1100"/>
              <a:buChar char="⚫"/>
              <a:defRPr sz="1500"/>
            </a:lvl3pPr>
            <a:lvl4pPr marL="1828800" lvl="3" indent="-285750" algn="l">
              <a:spcBef>
                <a:spcPts val="300"/>
              </a:spcBef>
              <a:spcAft>
                <a:spcPts val="0"/>
              </a:spcAft>
              <a:buSzPts val="900"/>
              <a:buChar char="⚫"/>
              <a:defRPr sz="1400"/>
            </a:lvl4pPr>
            <a:lvl5pPr marL="2286000" lvl="4" indent="-285750" algn="l">
              <a:spcBef>
                <a:spcPts val="300"/>
              </a:spcBef>
              <a:spcAft>
                <a:spcPts val="0"/>
              </a:spcAft>
              <a:buSzPts val="900"/>
              <a:buChar char="⚫"/>
              <a:defRPr sz="1400"/>
            </a:lvl5pPr>
            <a:lvl6pPr marL="2743200" lvl="5" indent="-298450" algn="l">
              <a:spcBef>
                <a:spcPts val="300"/>
              </a:spcBef>
              <a:spcAft>
                <a:spcPts val="0"/>
              </a:spcAft>
              <a:buSzPts val="1100"/>
              <a:buChar char="⚫"/>
              <a:defRPr/>
            </a:lvl6pPr>
            <a:lvl7pPr marL="3200400" lvl="6" indent="-298450" algn="l">
              <a:spcBef>
                <a:spcPts val="300"/>
              </a:spcBef>
              <a:spcAft>
                <a:spcPts val="0"/>
              </a:spcAft>
              <a:buSzPts val="1100"/>
              <a:buChar char="⚫"/>
              <a:defRPr/>
            </a:lvl7pPr>
            <a:lvl8pPr marL="3657600" lvl="7" indent="-317500" algn="l">
              <a:spcBef>
                <a:spcPts val="300"/>
              </a:spcBef>
              <a:spcAft>
                <a:spcPts val="0"/>
              </a:spcAft>
              <a:buSzPts val="1400"/>
              <a:buChar char="•"/>
              <a:defRPr/>
            </a:lvl8pPr>
            <a:lvl9pPr marL="4114800" lvl="8" indent="-317500" algn="l">
              <a:spcBef>
                <a:spcPts val="300"/>
              </a:spcBef>
              <a:spcAft>
                <a:spcPts val="0"/>
              </a:spcAft>
              <a:buSzPts val="1400"/>
              <a:buChar char="•"/>
              <a:defRPr/>
            </a:lvl9pPr>
          </a:lstStyle>
          <a:p>
            <a:endParaRPr/>
          </a:p>
        </p:txBody>
      </p:sp>
      <p:pic>
        <p:nvPicPr>
          <p:cNvPr id="37" name="Google Shape;37;p9"/>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8"/>
        <p:cNvGrpSpPr/>
        <p:nvPr/>
      </p:nvGrpSpPr>
      <p:grpSpPr>
        <a:xfrm>
          <a:off x="0" y="0"/>
          <a:ext cx="0" cy="0"/>
          <a:chOff x="0" y="0"/>
          <a:chExt cx="0" cy="0"/>
        </a:xfrm>
      </p:grpSpPr>
      <p:pic>
        <p:nvPicPr>
          <p:cNvPr id="39" name="Google Shape;39;p10"/>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0"/>
        <p:cNvGrpSpPr/>
        <p:nvPr/>
      </p:nvGrpSpPr>
      <p:grpSpPr>
        <a:xfrm>
          <a:off x="0" y="0"/>
          <a:ext cx="0" cy="0"/>
          <a:chOff x="0" y="0"/>
          <a:chExt cx="0" cy="0"/>
        </a:xfrm>
      </p:grpSpPr>
      <p:pic>
        <p:nvPicPr>
          <p:cNvPr id="41" name="Google Shape;41;p11"/>
          <p:cNvPicPr preferRelativeResize="0"/>
          <p:nvPr/>
        </p:nvPicPr>
        <p:blipFill rotWithShape="1">
          <a:blip r:embed="rId2">
            <a:alphaModFix/>
          </a:blip>
          <a:srcRect/>
          <a:stretch/>
        </p:blipFill>
        <p:spPr>
          <a:xfrm>
            <a:off x="7927848" y="3943350"/>
            <a:ext cx="685800" cy="685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34275"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68575" tIns="34275" rIns="68575" bIns="34275" anchor="t" anchorCtr="0">
            <a:noAutofit/>
          </a:bodyPr>
          <a:lstStyle>
            <a:lvl1pPr marL="457200" marR="0" lvl="0" indent="-393700" algn="l" rtl="0">
              <a:spcBef>
                <a:spcPts val="50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3850" algn="l" rtl="0">
              <a:spcBef>
                <a:spcPts val="400"/>
              </a:spcBef>
              <a:spcAft>
                <a:spcPts val="0"/>
              </a:spcAft>
              <a:buClr>
                <a:schemeClr val="accent1"/>
              </a:buClr>
              <a:buSzPts val="150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450" algn="l" rtl="0">
              <a:spcBef>
                <a:spcPts val="300"/>
              </a:spcBef>
              <a:spcAft>
                <a:spcPts val="0"/>
              </a:spcAft>
              <a:buClr>
                <a:schemeClr val="accent2"/>
              </a:buClr>
              <a:buSzPts val="1100"/>
              <a:buFont typeface="Noto Sans Symbols"/>
              <a:buChar char="⚫"/>
              <a:defRPr sz="1600" b="0" i="0" u="none" strike="noStrike" cap="none">
                <a:solidFill>
                  <a:schemeClr val="dk1"/>
                </a:solidFill>
                <a:latin typeface="Calibri"/>
                <a:ea typeface="Calibri"/>
                <a:cs typeface="Calibri"/>
                <a:sym typeface="Calibri"/>
              </a:defRPr>
            </a:lvl3pPr>
            <a:lvl4pPr marL="1828800" marR="0" lvl="3" indent="-292100" algn="l" rtl="0">
              <a:spcBef>
                <a:spcPts val="300"/>
              </a:spcBef>
              <a:spcAft>
                <a:spcPts val="0"/>
              </a:spcAft>
              <a:buClr>
                <a:schemeClr val="accent3"/>
              </a:buClr>
              <a:buSzPts val="1000"/>
              <a:buFont typeface="Noto Sans Symbols"/>
              <a:buChar char="⚫"/>
              <a:defRPr sz="1500" b="0" i="0" u="none" strike="noStrike" cap="none">
                <a:solidFill>
                  <a:schemeClr val="dk1"/>
                </a:solidFill>
                <a:latin typeface="Calibri"/>
                <a:ea typeface="Calibri"/>
                <a:cs typeface="Calibri"/>
                <a:sym typeface="Calibri"/>
              </a:defRPr>
            </a:lvl4pPr>
            <a:lvl5pPr marL="2286000" marR="0" lvl="4" indent="-292100" algn="l" rtl="0">
              <a:spcBef>
                <a:spcPts val="300"/>
              </a:spcBef>
              <a:spcAft>
                <a:spcPts val="0"/>
              </a:spcAft>
              <a:buClr>
                <a:schemeClr val="accent4"/>
              </a:buClr>
              <a:buSzPts val="1000"/>
              <a:buFont typeface="Noto Sans Symbols"/>
              <a:buChar char="⚫"/>
              <a:defRPr sz="1500" b="0" i="0" u="none" strike="noStrike" cap="none">
                <a:solidFill>
                  <a:schemeClr val="dk1"/>
                </a:solidFill>
                <a:latin typeface="Calibri"/>
                <a:ea typeface="Calibri"/>
                <a:cs typeface="Calibri"/>
                <a:sym typeface="Calibri"/>
              </a:defRPr>
            </a:lvl5pPr>
            <a:lvl6pPr marL="2743200" marR="0" lvl="5" indent="-298450" algn="l" rtl="0">
              <a:spcBef>
                <a:spcPts val="300"/>
              </a:spcBef>
              <a:spcAft>
                <a:spcPts val="0"/>
              </a:spcAft>
              <a:buClr>
                <a:schemeClr val="accent5"/>
              </a:buClr>
              <a:buSzPts val="1100"/>
              <a:buFont typeface="Noto Sans Symbols"/>
              <a:buChar char="⚫"/>
              <a:defRPr sz="1400" b="0" i="0" u="none" strike="noStrike" cap="none">
                <a:solidFill>
                  <a:schemeClr val="dk1"/>
                </a:solidFill>
                <a:latin typeface="Constantia"/>
                <a:ea typeface="Constantia"/>
                <a:cs typeface="Constantia"/>
                <a:sym typeface="Constantia"/>
              </a:defRPr>
            </a:lvl6pPr>
            <a:lvl7pPr marL="3200400" marR="0" lvl="6" indent="-292100" algn="l" rtl="0">
              <a:spcBef>
                <a:spcPts val="200"/>
              </a:spcBef>
              <a:spcAft>
                <a:spcPts val="0"/>
              </a:spcAft>
              <a:buClr>
                <a:schemeClr val="accent6"/>
              </a:buClr>
              <a:buSzPts val="100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0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8450" algn="l" rtl="0">
              <a:spcBef>
                <a:spcPts val="200"/>
              </a:spcBef>
              <a:spcAft>
                <a:spcPts val="0"/>
              </a:spcAft>
              <a:buClr>
                <a:schemeClr val="dk2"/>
              </a:buClr>
              <a:buSzPts val="1100"/>
              <a:buFont typeface="Constantia"/>
              <a:buChar char="•"/>
              <a:defRPr sz="110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learn.k20center.ou.edu/strateg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3"/>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Pair the Pairs!</a:t>
            </a:r>
            <a:endParaRPr/>
          </a:p>
        </p:txBody>
      </p:sp>
      <p:sp>
        <p:nvSpPr>
          <p:cNvPr id="158" name="Google Shape;158;p33"/>
          <p:cNvSpPr txBox="1"/>
          <p:nvPr/>
        </p:nvSpPr>
        <p:spPr>
          <a:xfrm>
            <a:off x="3141100" y="2946150"/>
            <a:ext cx="4455600" cy="13803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000"/>
              <a:buFont typeface="Arial"/>
              <a:buNone/>
            </a:pPr>
            <a:endParaRPr sz="2000" b="0" i="0" u="none" strike="noStrike" cap="none">
              <a:solidFill>
                <a:schemeClr val="dk2"/>
              </a:solidFill>
              <a:latin typeface="Lato"/>
              <a:ea typeface="Lato"/>
              <a:cs typeface="Lato"/>
              <a:sym typeface="Lato"/>
            </a:endParaRPr>
          </a:p>
        </p:txBody>
      </p:sp>
      <p:sp>
        <p:nvSpPr>
          <p:cNvPr id="159" name="Google Shape;159;p33"/>
          <p:cNvSpPr txBox="1">
            <a:spLocks noGrp="1"/>
          </p:cNvSpPr>
          <p:nvPr>
            <p:ph type="body" idx="1"/>
          </p:nvPr>
        </p:nvSpPr>
        <p:spPr>
          <a:xfrm>
            <a:off x="530352" y="2028498"/>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None/>
            </a:pPr>
            <a:r>
              <a:rPr lang="en"/>
              <a:t>Work with another pair and justify card placement.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body" idx="4"/>
          </p:nvPr>
        </p:nvSpPr>
        <p:spPr>
          <a:xfrm>
            <a:off x="530102" y="1754100"/>
            <a:ext cx="4041900" cy="2884200"/>
          </a:xfrm>
          <a:prstGeom prst="rect">
            <a:avLst/>
          </a:prstGeom>
        </p:spPr>
        <p:txBody>
          <a:bodyPr spcFirstLastPara="1" wrap="square" lIns="68575" tIns="0" rIns="68575" bIns="34275" anchor="t" anchorCtr="0">
            <a:noAutofit/>
          </a:bodyPr>
          <a:lstStyle/>
          <a:p>
            <a:pPr marL="0" lvl="0" indent="0" algn="l" rtl="0">
              <a:lnSpc>
                <a:spcPct val="115000"/>
              </a:lnSpc>
              <a:spcBef>
                <a:spcPts val="0"/>
              </a:spcBef>
              <a:spcAft>
                <a:spcPts val="0"/>
              </a:spcAft>
              <a:buNone/>
            </a:pPr>
            <a:r>
              <a:rPr lang="en" sz="2000" dirty="0">
                <a:latin typeface="Lato"/>
                <a:ea typeface="Lato"/>
                <a:cs typeface="Lato"/>
                <a:sym typeface="Lato"/>
              </a:rPr>
              <a:t>With your mixed color group, find 3 K20 LEARN strategies that you could use in your classroom to support S.C.O.R.R.E. </a:t>
            </a:r>
            <a:br>
              <a:rPr lang="en" sz="2000" dirty="0">
                <a:latin typeface="Lato"/>
                <a:ea typeface="Lato"/>
                <a:cs typeface="Lato"/>
                <a:sym typeface="Lato"/>
              </a:rPr>
            </a:br>
            <a:endParaRPr sz="2000" dirty="0">
              <a:latin typeface="Lato"/>
              <a:ea typeface="Lato"/>
              <a:cs typeface="Lato"/>
              <a:sym typeface="Lato"/>
            </a:endParaRPr>
          </a:p>
          <a:p>
            <a:pPr marL="0" lvl="0" indent="0" algn="l" rtl="0">
              <a:lnSpc>
                <a:spcPct val="115000"/>
              </a:lnSpc>
              <a:spcBef>
                <a:spcPts val="1000"/>
              </a:spcBef>
              <a:spcAft>
                <a:spcPts val="0"/>
              </a:spcAft>
              <a:buNone/>
            </a:pPr>
            <a:r>
              <a:rPr lang="en" sz="2000" dirty="0">
                <a:latin typeface="Lato"/>
                <a:ea typeface="Lato"/>
                <a:cs typeface="Lato"/>
                <a:sym typeface="Lato"/>
              </a:rPr>
              <a:t>Use the 3           points </a:t>
            </a:r>
            <a:br>
              <a:rPr lang="en" sz="2000" dirty="0">
                <a:latin typeface="Lato"/>
                <a:ea typeface="Lato"/>
                <a:cs typeface="Lato"/>
                <a:sym typeface="Lato"/>
              </a:rPr>
            </a:br>
            <a:r>
              <a:rPr lang="en" sz="2000" dirty="0">
                <a:latin typeface="Lato"/>
                <a:ea typeface="Lato"/>
                <a:cs typeface="Lato"/>
                <a:sym typeface="Lato"/>
              </a:rPr>
              <a:t>to record your 3 strategies.</a:t>
            </a:r>
            <a:endParaRPr sz="2000" dirty="0">
              <a:latin typeface="Lato"/>
              <a:ea typeface="Lato"/>
              <a:cs typeface="Lato"/>
              <a:sym typeface="Lato"/>
            </a:endParaRPr>
          </a:p>
          <a:p>
            <a:pPr marL="0" lvl="0" indent="0" algn="l" rtl="0">
              <a:spcBef>
                <a:spcPts val="1000"/>
              </a:spcBef>
              <a:spcAft>
                <a:spcPts val="0"/>
              </a:spcAft>
              <a:buNone/>
            </a:pPr>
            <a:endParaRPr dirty="0"/>
          </a:p>
          <a:p>
            <a:pPr marL="0" lvl="0" indent="0" algn="l" rtl="0">
              <a:spcBef>
                <a:spcPts val="1000"/>
              </a:spcBef>
              <a:spcAft>
                <a:spcPts val="1000"/>
              </a:spcAft>
              <a:buNone/>
            </a:pPr>
            <a:endParaRPr dirty="0"/>
          </a:p>
        </p:txBody>
      </p:sp>
      <p:sp>
        <p:nvSpPr>
          <p:cNvPr id="165" name="Google Shape;165;p34"/>
          <p:cNvSpPr/>
          <p:nvPr/>
        </p:nvSpPr>
        <p:spPr>
          <a:xfrm>
            <a:off x="1805548" y="3568039"/>
            <a:ext cx="399000" cy="3342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endParaRPr/>
          </a:p>
        </p:txBody>
      </p:sp>
      <p:sp>
        <p:nvSpPr>
          <p:cNvPr id="166" name="Google Shape;166;p34"/>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dirty="0"/>
              <a:t>Triangle-Square-Circle</a:t>
            </a:r>
            <a:endParaRPr dirty="0"/>
          </a:p>
        </p:txBody>
      </p:sp>
      <p:sp>
        <p:nvSpPr>
          <p:cNvPr id="167" name="Google Shape;167;p34"/>
          <p:cNvSpPr/>
          <p:nvPr/>
        </p:nvSpPr>
        <p:spPr>
          <a:xfrm>
            <a:off x="5674823" y="1260646"/>
            <a:ext cx="2298900" cy="2186100"/>
          </a:xfrm>
          <a:prstGeom prst="triangle">
            <a:avLst>
              <a:gd name="adj" fmla="val 50000"/>
            </a:avLst>
          </a:prstGeom>
          <a:solidFill>
            <a:srgbClr val="4581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1" i="0" u="none" strike="noStrike" cap="none">
              <a:solidFill>
                <a:schemeClr val="accent4"/>
              </a:solidFill>
            </a:endParaRPr>
          </a:p>
        </p:txBody>
      </p:sp>
      <p:sp>
        <p:nvSpPr>
          <p:cNvPr id="168" name="Google Shape;168;p34"/>
          <p:cNvSpPr txBox="1"/>
          <p:nvPr/>
        </p:nvSpPr>
        <p:spPr>
          <a:xfrm>
            <a:off x="6259801" y="1066875"/>
            <a:ext cx="1128900" cy="193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69" name="Google Shape;169;p34"/>
          <p:cNvSpPr txBox="1"/>
          <p:nvPr/>
        </p:nvSpPr>
        <p:spPr>
          <a:xfrm rot="-3305215">
            <a:off x="7546500" y="3432092"/>
            <a:ext cx="1052534" cy="27189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70" name="Google Shape;170;p34"/>
          <p:cNvSpPr txBox="1"/>
          <p:nvPr/>
        </p:nvSpPr>
        <p:spPr>
          <a:xfrm rot="2941530">
            <a:off x="4977379" y="3347842"/>
            <a:ext cx="1109005" cy="27369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 sz="1700" b="1" i="0" u="none" strike="noStrike" cap="none">
                <a:solidFill>
                  <a:schemeClr val="accent4"/>
                </a:solidFill>
                <a:latin typeface="Lato"/>
                <a:ea typeface="Lato"/>
                <a:cs typeface="Lato"/>
                <a:sym typeface="Lato"/>
              </a:rPr>
              <a:t>Strategy</a:t>
            </a:r>
            <a:endParaRPr sz="1700" b="1" i="0" u="none" strike="noStrike" cap="none">
              <a:solidFill>
                <a:schemeClr val="accent4"/>
              </a:solidFill>
              <a:latin typeface="Lato"/>
              <a:ea typeface="Lato"/>
              <a:cs typeface="Lato"/>
              <a:sym typeface="Lato"/>
            </a:endParaRPr>
          </a:p>
        </p:txBody>
      </p:sp>
      <p:sp>
        <p:nvSpPr>
          <p:cNvPr id="171" name="Google Shape;171;p34"/>
          <p:cNvSpPr txBox="1"/>
          <p:nvPr/>
        </p:nvSpPr>
        <p:spPr>
          <a:xfrm>
            <a:off x="365000" y="300375"/>
            <a:ext cx="3888000" cy="73042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600"/>
              </a:spcBef>
              <a:spcAft>
                <a:spcPts val="1000"/>
              </a:spcAft>
              <a:buClr>
                <a:schemeClr val="dk1"/>
              </a:buClr>
              <a:buSzPts val="1100"/>
              <a:buFont typeface="Arial"/>
              <a:buNone/>
            </a:pPr>
            <a:r>
              <a:rPr lang="en-US" sz="1200" u="sng" dirty="0">
                <a:solidFill>
                  <a:srgbClr val="3C78D8"/>
                </a:solidFill>
                <a:latin typeface="Lato"/>
                <a:ea typeface="Lato"/>
                <a:cs typeface="Lato"/>
                <a:sym typeface="Lato"/>
                <a:hlinkClick r:id="rId3">
                  <a:extLst>
                    <a:ext uri="{A12FA001-AC4F-418D-AE19-62706E023703}">
                      <ahyp:hlinkClr xmlns:ahyp="http://schemas.microsoft.com/office/drawing/2018/hyperlinkcolor" val="tx"/>
                    </a:ext>
                  </a:extLst>
                </a:hlinkClick>
              </a:rPr>
              <a:t>learn.k20center.ou.edu/strategies </a:t>
            </a:r>
            <a:endParaRPr lang="en-US" sz="1200" dirty="0">
              <a:solidFill>
                <a:srgbClr val="3C78D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5"/>
          <p:cNvSpPr txBox="1">
            <a:spLocks noGrp="1"/>
          </p:cNvSpPr>
          <p:nvPr>
            <p:ph type="body" idx="4"/>
          </p:nvPr>
        </p:nvSpPr>
        <p:spPr>
          <a:xfrm>
            <a:off x="720875" y="1883450"/>
            <a:ext cx="2482200" cy="2133900"/>
          </a:xfrm>
          <a:prstGeom prst="rect">
            <a:avLst/>
          </a:prstGeom>
        </p:spPr>
        <p:txBody>
          <a:bodyPr spcFirstLastPara="1" wrap="square" lIns="68575" tIns="0" rIns="68575" bIns="34275" anchor="ctr" anchorCtr="0">
            <a:noAutofit/>
          </a:bodyPr>
          <a:lstStyle/>
          <a:p>
            <a:pPr marL="0" lvl="0" indent="0" algn="ctr" rtl="0">
              <a:spcBef>
                <a:spcPts val="0"/>
              </a:spcBef>
              <a:spcAft>
                <a:spcPts val="1000"/>
              </a:spcAft>
              <a:buNone/>
            </a:pPr>
            <a:r>
              <a:rPr lang="en" sz="2400" dirty="0"/>
              <a:t>Write something that squared with your thinking inside the square.</a:t>
            </a:r>
            <a:endParaRPr sz="2400" dirty="0"/>
          </a:p>
        </p:txBody>
      </p:sp>
      <p:sp>
        <p:nvSpPr>
          <p:cNvPr id="177" name="Google Shape;177;p35"/>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a:t>Triangle-Square-Circle</a:t>
            </a:r>
            <a:endParaRPr/>
          </a:p>
        </p:txBody>
      </p:sp>
      <p:sp>
        <p:nvSpPr>
          <p:cNvPr id="178" name="Google Shape;178;p35"/>
          <p:cNvSpPr/>
          <p:nvPr/>
        </p:nvSpPr>
        <p:spPr>
          <a:xfrm>
            <a:off x="622325" y="1750675"/>
            <a:ext cx="2679300" cy="2397600"/>
          </a:xfrm>
          <a:prstGeom prst="rect">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9" name="Google Shape;179;p35"/>
          <p:cNvPicPr preferRelativeResize="0"/>
          <p:nvPr/>
        </p:nvPicPr>
        <p:blipFill>
          <a:blip r:embed="rId3">
            <a:alphaModFix/>
          </a:blip>
          <a:stretch>
            <a:fillRect/>
          </a:stretch>
        </p:blipFill>
        <p:spPr>
          <a:xfrm rot="280268">
            <a:off x="4957226" y="940515"/>
            <a:ext cx="2567676" cy="34532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p:nvPr/>
        </p:nvSpPr>
        <p:spPr>
          <a:xfrm>
            <a:off x="502014" y="1532625"/>
            <a:ext cx="3141300" cy="3141300"/>
          </a:xfrm>
          <a:prstGeom prst="ellipse">
            <a:avLst/>
          </a:prstGeom>
          <a:noFill/>
          <a:ln w="38100" cap="flat" cmpd="sng">
            <a:solidFill>
              <a:srgbClr val="45818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36"/>
          <p:cNvSpPr txBox="1">
            <a:spLocks noGrp="1"/>
          </p:cNvSpPr>
          <p:nvPr>
            <p:ph type="body" idx="4"/>
          </p:nvPr>
        </p:nvSpPr>
        <p:spPr>
          <a:xfrm>
            <a:off x="601914" y="1532625"/>
            <a:ext cx="2989200" cy="3105600"/>
          </a:xfrm>
          <a:prstGeom prst="rect">
            <a:avLst/>
          </a:prstGeom>
        </p:spPr>
        <p:txBody>
          <a:bodyPr spcFirstLastPara="1" wrap="square" lIns="68575" tIns="0" rIns="68575" bIns="34275" anchor="ctr" anchorCtr="0">
            <a:noAutofit/>
          </a:bodyPr>
          <a:lstStyle/>
          <a:p>
            <a:pPr marL="0" lvl="0" indent="0" algn="ctr" rtl="0">
              <a:spcBef>
                <a:spcPts val="400"/>
              </a:spcBef>
              <a:spcAft>
                <a:spcPts val="1000"/>
              </a:spcAft>
              <a:buNone/>
            </a:pPr>
            <a:r>
              <a:rPr lang="en" sz="2400" dirty="0"/>
              <a:t>Write something </a:t>
            </a:r>
            <a:br>
              <a:rPr lang="en" sz="2400" dirty="0"/>
            </a:br>
            <a:r>
              <a:rPr lang="en" sz="2400" dirty="0"/>
              <a:t>you’re still considering inside the circle </a:t>
            </a:r>
            <a:br>
              <a:rPr lang="en" sz="2400" dirty="0"/>
            </a:br>
            <a:r>
              <a:rPr lang="en" sz="2400" dirty="0"/>
              <a:t>(my brain is still circling…)</a:t>
            </a:r>
            <a:endParaRPr sz="2400" dirty="0"/>
          </a:p>
        </p:txBody>
      </p:sp>
      <p:sp>
        <p:nvSpPr>
          <p:cNvPr id="186" name="Google Shape;186;p36"/>
          <p:cNvSpPr txBox="1">
            <a:spLocks noGrp="1"/>
          </p:cNvSpPr>
          <p:nvPr>
            <p:ph type="title"/>
          </p:nvPr>
        </p:nvSpPr>
        <p:spPr>
          <a:xfrm>
            <a:off x="457200" y="528066"/>
            <a:ext cx="8229600" cy="857400"/>
          </a:xfrm>
          <a:prstGeom prst="rect">
            <a:avLst/>
          </a:prstGeom>
        </p:spPr>
        <p:txBody>
          <a:bodyPr spcFirstLastPara="1" wrap="square" lIns="0" tIns="34275" rIns="0" bIns="0" anchor="b" anchorCtr="0">
            <a:noAutofit/>
          </a:bodyPr>
          <a:lstStyle/>
          <a:p>
            <a:pPr marL="0" lvl="0" indent="0" algn="l" rtl="0">
              <a:spcBef>
                <a:spcPts val="0"/>
              </a:spcBef>
              <a:spcAft>
                <a:spcPts val="0"/>
              </a:spcAft>
              <a:buNone/>
            </a:pPr>
            <a:r>
              <a:rPr lang="en"/>
              <a:t>Triangle-Square-Circle</a:t>
            </a:r>
            <a:endParaRPr/>
          </a:p>
        </p:txBody>
      </p:sp>
      <p:pic>
        <p:nvPicPr>
          <p:cNvPr id="187" name="Google Shape;187;p36"/>
          <p:cNvPicPr preferRelativeResize="0"/>
          <p:nvPr/>
        </p:nvPicPr>
        <p:blipFill>
          <a:blip r:embed="rId3">
            <a:alphaModFix/>
          </a:blip>
          <a:stretch>
            <a:fillRect/>
          </a:stretch>
        </p:blipFill>
        <p:spPr>
          <a:xfrm rot="280268">
            <a:off x="4957226" y="940515"/>
            <a:ext cx="2567676" cy="345323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5"/>
          <p:cNvSpPr txBox="1">
            <a:spLocks noGrp="1"/>
          </p:cNvSpPr>
          <p:nvPr>
            <p:ph type="ctrTitle"/>
          </p:nvPr>
        </p:nvSpPr>
        <p:spPr>
          <a:xfrm>
            <a:off x="533400" y="1028700"/>
            <a:ext cx="7851600" cy="1371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6000"/>
              <a:buNone/>
            </a:pPr>
            <a:r>
              <a:rPr lang="en" dirty="0"/>
              <a:t>Running Up the SCORRE in Your Classroom! </a:t>
            </a:r>
            <a:r>
              <a:rPr lang="en"/>
              <a:t>(Secondary)</a:t>
            </a:r>
            <a:endParaRPr dirty="0"/>
          </a:p>
        </p:txBody>
      </p:sp>
      <p:sp>
        <p:nvSpPr>
          <p:cNvPr id="102" name="Google Shape;102;p25"/>
          <p:cNvSpPr txBox="1">
            <a:spLocks noGrp="1"/>
          </p:cNvSpPr>
          <p:nvPr>
            <p:ph type="subTitle" idx="1"/>
          </p:nvPr>
        </p:nvSpPr>
        <p:spPr>
          <a:xfrm>
            <a:off x="533400" y="2421402"/>
            <a:ext cx="7854600" cy="1314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6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What do you already know about...</a:t>
            </a:r>
            <a:endParaRPr/>
          </a:p>
        </p:txBody>
      </p:sp>
      <p:sp>
        <p:nvSpPr>
          <p:cNvPr id="108" name="Google Shape;108;p26"/>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Student-Centered Learning </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Rigor </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Relevance</a:t>
            </a:r>
            <a:endParaRPr sz="200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a:latin typeface="Lato"/>
                <a:ea typeface="Lato"/>
                <a:cs typeface="Lato"/>
                <a:sym typeface="Lato"/>
              </a:rPr>
              <a:t>Engagement</a:t>
            </a:r>
            <a:endParaRPr sz="2000">
              <a:latin typeface="Lato"/>
              <a:ea typeface="Lato"/>
              <a:cs typeface="Lato"/>
              <a:sym typeface="Lato"/>
            </a:endParaRPr>
          </a:p>
          <a:p>
            <a:pPr marL="0" lvl="0" indent="0" algn="l" rtl="0">
              <a:lnSpc>
                <a:spcPct val="115000"/>
              </a:lnSpc>
              <a:spcBef>
                <a:spcPts val="1000"/>
              </a:spcBef>
              <a:spcAft>
                <a:spcPts val="0"/>
              </a:spcAft>
              <a:buNone/>
            </a:pPr>
            <a:r>
              <a:rPr lang="en" sz="2000" b="1">
                <a:latin typeface="Lato"/>
                <a:ea typeface="Lato"/>
                <a:cs typeface="Lato"/>
                <a:sym typeface="Lato"/>
              </a:rPr>
              <a:t>Using the Frayer Model template, fill in the 4 sections (definition, characteristics, example, non-example) for the word in the center… </a:t>
            </a:r>
            <a:endParaRPr sz="2000">
              <a:latin typeface="Lato"/>
              <a:ea typeface="Lato"/>
              <a:cs typeface="Lato"/>
              <a:sym typeface="Lato"/>
            </a:endParaRPr>
          </a:p>
        </p:txBody>
      </p:sp>
      <p:pic>
        <p:nvPicPr>
          <p:cNvPr id="109" name="Google Shape;109;p26"/>
          <p:cNvPicPr preferRelativeResize="0"/>
          <p:nvPr/>
        </p:nvPicPr>
        <p:blipFill rotWithShape="1">
          <a:blip r:embed="rId3">
            <a:alphaModFix/>
          </a:blip>
          <a:srcRect l="631" r="630"/>
          <a:stretch/>
        </p:blipFill>
        <p:spPr>
          <a:xfrm rot="339079">
            <a:off x="5091775" y="1395363"/>
            <a:ext cx="2541026" cy="333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2" end="2"/>
                                            </p:txEl>
                                          </p:spTgt>
                                        </p:tgtEl>
                                        <p:attrNameLst>
                                          <p:attrName>style.visibility</p:attrName>
                                        </p:attrNameLst>
                                      </p:cBhvr>
                                      <p:to>
                                        <p:strVal val="visible"/>
                                      </p:to>
                                    </p:set>
                                    <p:animEffect transition="in" filter="fade">
                                      <p:cBhvr>
                                        <p:cTn id="17" dur="1000"/>
                                        <p:tgtEl>
                                          <p:spTgt spid="1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3" end="3"/>
                                            </p:txEl>
                                          </p:spTgt>
                                        </p:tgtEl>
                                        <p:attrNameLst>
                                          <p:attrName>style.visibility</p:attrName>
                                        </p:attrNameLst>
                                      </p:cBhvr>
                                      <p:to>
                                        <p:strVal val="visible"/>
                                      </p:to>
                                    </p:set>
                                    <p:animEffect transition="in" filter="fade">
                                      <p:cBhvr>
                                        <p:cTn id="22" dur="1000"/>
                                        <p:tgtEl>
                                          <p:spTgt spid="1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4" end="4"/>
                                            </p:txEl>
                                          </p:spTgt>
                                        </p:tgtEl>
                                        <p:attrNameLst>
                                          <p:attrName>style.visibility</p:attrName>
                                        </p:attrNameLst>
                                      </p:cBhvr>
                                      <p:to>
                                        <p:strVal val="visible"/>
                                      </p:to>
                                    </p:set>
                                    <p:animEffect transition="in" filter="fade">
                                      <p:cBhvr>
                                        <p:cTn id="27" dur="1000"/>
                                        <p:tgtEl>
                                          <p:spTgt spid="1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t>Objectives</a:t>
            </a:r>
            <a:endParaRPr/>
          </a:p>
        </p:txBody>
      </p:sp>
      <p:sp>
        <p:nvSpPr>
          <p:cNvPr id="115" name="Google Shape;115;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b="1">
                <a:latin typeface="Lato"/>
                <a:ea typeface="Lato"/>
                <a:cs typeface="Lato"/>
                <a:sym typeface="Lato"/>
              </a:rPr>
              <a:t>Today we will...</a:t>
            </a:r>
            <a:endParaRPr b="1">
              <a:latin typeface="Lato"/>
              <a:ea typeface="Lato"/>
              <a:cs typeface="Lato"/>
              <a:sym typeface="Lato"/>
            </a:endParaRPr>
          </a:p>
          <a:p>
            <a:pPr marL="457200" lvl="0" indent="0" algn="l" rtl="0">
              <a:lnSpc>
                <a:spcPct val="115000"/>
              </a:lnSpc>
              <a:spcBef>
                <a:spcPts val="1600"/>
              </a:spcBef>
              <a:spcAft>
                <a:spcPts val="1600"/>
              </a:spcAft>
              <a:buSzPts val="1800"/>
              <a:buNone/>
            </a:pPr>
            <a:r>
              <a:rPr lang="en">
                <a:latin typeface="Lato"/>
                <a:ea typeface="Lato"/>
                <a:cs typeface="Lato"/>
                <a:sym typeface="Lato"/>
              </a:rPr>
              <a:t>Reflect, identify, and explain how instructional strategies can be used to promote and increase student-centered opportunities for rigor, relevance, and engagement. </a:t>
            </a:r>
            <a:endParaRPr>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8"/>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600"/>
              </a:spcBef>
              <a:spcAft>
                <a:spcPts val="0"/>
              </a:spcAft>
              <a:buSzPts val="1800"/>
              <a:buNone/>
            </a:pPr>
            <a:r>
              <a:rPr lang="en">
                <a:latin typeface="Lato"/>
                <a:ea typeface="Lato"/>
                <a:cs typeface="Lato"/>
                <a:sym typeface="Lato"/>
              </a:rPr>
              <a:t>Using your component as a focus, read the research and highlight/circle verbs and student outcomes that identify your component. </a:t>
            </a:r>
            <a:br>
              <a:rPr lang="en">
                <a:latin typeface="Lato"/>
                <a:ea typeface="Lato"/>
                <a:cs typeface="Lato"/>
                <a:sym typeface="Lato"/>
              </a:rPr>
            </a:br>
            <a:endParaRPr>
              <a:latin typeface="Lato"/>
              <a:ea typeface="Lato"/>
              <a:cs typeface="Lato"/>
              <a:sym typeface="Lato"/>
            </a:endParaRPr>
          </a:p>
          <a:p>
            <a:pPr marL="0" lvl="0" indent="0" algn="l" rtl="0">
              <a:lnSpc>
                <a:spcPct val="115000"/>
              </a:lnSpc>
              <a:spcBef>
                <a:spcPts val="1600"/>
              </a:spcBef>
              <a:spcAft>
                <a:spcPts val="1600"/>
              </a:spcAft>
              <a:buSzPts val="1800"/>
              <a:buNone/>
            </a:pPr>
            <a:endParaRPr>
              <a:latin typeface="Lato"/>
              <a:ea typeface="Lato"/>
              <a:cs typeface="Lato"/>
              <a:sym typeface="Lato"/>
            </a:endParaRPr>
          </a:p>
        </p:txBody>
      </p:sp>
      <p:pic>
        <p:nvPicPr>
          <p:cNvPr id="121" name="Google Shape;121;p28"/>
          <p:cNvPicPr preferRelativeResize="0"/>
          <p:nvPr/>
        </p:nvPicPr>
        <p:blipFill rotWithShape="1">
          <a:blip r:embed="rId3">
            <a:alphaModFix/>
          </a:blip>
          <a:srcRect l="1886" r="1325"/>
          <a:stretch/>
        </p:blipFill>
        <p:spPr>
          <a:xfrm rot="299478">
            <a:off x="5273450" y="844125"/>
            <a:ext cx="2528350" cy="3378626"/>
          </a:xfrm>
          <a:prstGeom prst="rect">
            <a:avLst/>
          </a:prstGeom>
          <a:noFill/>
          <a:ln>
            <a:noFill/>
          </a:ln>
          <a:effectLst>
            <a:outerShdw blurRad="57150" dist="19050" dir="5400000" algn="bl" rotWithShape="0">
              <a:srgbClr val="000000">
                <a:alpha val="50000"/>
              </a:srgbClr>
            </a:outerShdw>
          </a:effectLst>
        </p:spPr>
      </p:pic>
      <p:sp>
        <p:nvSpPr>
          <p:cNvPr id="122" name="Google Shape;122;p28"/>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Categorical Highlighting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9"/>
          <p:cNvSpPr txBox="1">
            <a:spLocks noGrp="1"/>
          </p:cNvSpPr>
          <p:nvPr>
            <p:ph type="title"/>
          </p:nvPr>
        </p:nvSpPr>
        <p:spPr>
          <a:xfrm>
            <a:off x="457200" y="205978"/>
            <a:ext cx="8229600" cy="857400"/>
          </a:xfrm>
          <a:prstGeom prst="rect">
            <a:avLst/>
          </a:prstGeom>
        </p:spPr>
        <p:txBody>
          <a:bodyPr spcFirstLastPara="1" wrap="square" lIns="68550" tIns="68550" rIns="68550" bIns="68550" anchor="ctr" anchorCtr="0">
            <a:noAutofit/>
          </a:bodyPr>
          <a:lstStyle/>
          <a:p>
            <a:pPr marL="0" lvl="0" indent="0" algn="l" rtl="0">
              <a:spcBef>
                <a:spcPts val="0"/>
              </a:spcBef>
              <a:spcAft>
                <a:spcPts val="0"/>
              </a:spcAft>
              <a:buNone/>
            </a:pPr>
            <a:r>
              <a:rPr lang="en"/>
              <a:t>What does research say about...</a:t>
            </a:r>
            <a:endParaRPr/>
          </a:p>
        </p:txBody>
      </p:sp>
      <p:sp>
        <p:nvSpPr>
          <p:cNvPr id="128" name="Google Shape;128;p29"/>
          <p:cNvSpPr txBox="1">
            <a:spLocks noGrp="1"/>
          </p:cNvSpPr>
          <p:nvPr>
            <p:ph type="body" idx="1"/>
          </p:nvPr>
        </p:nvSpPr>
        <p:spPr>
          <a:xfrm>
            <a:off x="457200" y="1200151"/>
            <a:ext cx="3994500" cy="372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Student-Centered Learning </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Rigor </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Relevance</a:t>
            </a:r>
            <a:endParaRPr sz="2000" dirty="0">
              <a:latin typeface="Lato"/>
              <a:ea typeface="Lato"/>
              <a:cs typeface="Lato"/>
              <a:sym typeface="Lato"/>
            </a:endParaRPr>
          </a:p>
          <a:p>
            <a:pPr marL="457200" lvl="0" indent="-355600" algn="l" rtl="0">
              <a:lnSpc>
                <a:spcPct val="115000"/>
              </a:lnSpc>
              <a:spcBef>
                <a:spcPts val="0"/>
              </a:spcBef>
              <a:spcAft>
                <a:spcPts val="0"/>
              </a:spcAft>
              <a:buSzPts val="2000"/>
              <a:buFont typeface="Lato"/>
              <a:buChar char="●"/>
            </a:pPr>
            <a:r>
              <a:rPr lang="en" sz="2000" dirty="0">
                <a:latin typeface="Lato"/>
                <a:ea typeface="Lato"/>
                <a:cs typeface="Lato"/>
                <a:sym typeface="Lato"/>
              </a:rPr>
              <a:t>Engagement</a:t>
            </a:r>
            <a:endParaRPr sz="2000" dirty="0">
              <a:latin typeface="Lato"/>
              <a:ea typeface="Lato"/>
              <a:cs typeface="Lato"/>
              <a:sym typeface="Lato"/>
            </a:endParaRPr>
          </a:p>
          <a:p>
            <a:pPr marL="0" lvl="0" indent="0" algn="l" rtl="0">
              <a:lnSpc>
                <a:spcPct val="115000"/>
              </a:lnSpc>
              <a:spcBef>
                <a:spcPts val="1000"/>
              </a:spcBef>
              <a:spcAft>
                <a:spcPts val="0"/>
              </a:spcAft>
              <a:buNone/>
            </a:pPr>
            <a:r>
              <a:rPr lang="en" sz="2000" b="1" dirty="0">
                <a:latin typeface="Lato"/>
                <a:ea typeface="Lato"/>
                <a:cs typeface="Lato"/>
                <a:sym typeface="Lato"/>
              </a:rPr>
              <a:t>Using the same Frayer Model template AND a different color pen, add evidence from the reading to each section (definition, characteristics, example, non-example)</a:t>
            </a:r>
            <a:endParaRPr sz="2000" dirty="0">
              <a:latin typeface="Lato"/>
              <a:ea typeface="Lato"/>
              <a:cs typeface="Lato"/>
              <a:sym typeface="Lato"/>
            </a:endParaRPr>
          </a:p>
        </p:txBody>
      </p:sp>
      <p:pic>
        <p:nvPicPr>
          <p:cNvPr id="129" name="Google Shape;129;p29"/>
          <p:cNvPicPr preferRelativeResize="0"/>
          <p:nvPr/>
        </p:nvPicPr>
        <p:blipFill rotWithShape="1">
          <a:blip r:embed="rId3">
            <a:alphaModFix/>
          </a:blip>
          <a:srcRect l="631" r="631"/>
          <a:stretch/>
        </p:blipFill>
        <p:spPr>
          <a:xfrm rot="339079">
            <a:off x="5251700" y="1317163"/>
            <a:ext cx="2541026" cy="3335275"/>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Effect transition="in" filter="fade">
                                      <p:cBhvr>
                                        <p:cTn id="7" dur="1000"/>
                                        <p:tgtEl>
                                          <p:spTgt spid="1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1" end="1"/>
                                            </p:txEl>
                                          </p:spTgt>
                                        </p:tgtEl>
                                        <p:attrNameLst>
                                          <p:attrName>style.visibility</p:attrName>
                                        </p:attrNameLst>
                                      </p:cBhvr>
                                      <p:to>
                                        <p:strVal val="visible"/>
                                      </p:to>
                                    </p:set>
                                    <p:animEffect transition="in" filter="fade">
                                      <p:cBhvr>
                                        <p:cTn id="12" dur="1000"/>
                                        <p:tgtEl>
                                          <p:spTgt spid="1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animEffect transition="in" filter="fade">
                                      <p:cBhvr>
                                        <p:cTn id="17" dur="1000"/>
                                        <p:tgtEl>
                                          <p:spTgt spid="1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xEl>
                                              <p:pRg st="3" end="3"/>
                                            </p:txEl>
                                          </p:spTgt>
                                        </p:tgtEl>
                                        <p:attrNameLst>
                                          <p:attrName>style.visibility</p:attrName>
                                        </p:attrNameLst>
                                      </p:cBhvr>
                                      <p:to>
                                        <p:strVal val="visible"/>
                                      </p:to>
                                    </p:set>
                                    <p:animEffect transition="in" filter="fade">
                                      <p:cBhvr>
                                        <p:cTn id="22" dur="1000"/>
                                        <p:tgtEl>
                                          <p:spTgt spid="1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8">
                                            <p:txEl>
                                              <p:pRg st="4" end="4"/>
                                            </p:txEl>
                                          </p:spTgt>
                                        </p:tgtEl>
                                        <p:attrNameLst>
                                          <p:attrName>style.visibility</p:attrName>
                                        </p:attrNameLst>
                                      </p:cBhvr>
                                      <p:to>
                                        <p:strVal val="visible"/>
                                      </p:to>
                                    </p:set>
                                    <p:animEffect transition="in" filter="fade">
                                      <p:cBhvr>
                                        <p:cTn id="27" dur="1000"/>
                                        <p:tgtEl>
                                          <p:spTgt spid="1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0"/>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dirty="0"/>
              <a:t>Pair, Share, and Summarize!</a:t>
            </a:r>
            <a:endParaRPr sz="3600" dirty="0"/>
          </a:p>
        </p:txBody>
      </p:sp>
      <p:sp>
        <p:nvSpPr>
          <p:cNvPr id="135" name="Google Shape;135;p30"/>
          <p:cNvSpPr txBox="1">
            <a:spLocks noGrp="1"/>
          </p:cNvSpPr>
          <p:nvPr>
            <p:ph type="body" idx="1"/>
          </p:nvPr>
        </p:nvSpPr>
        <p:spPr>
          <a:xfrm>
            <a:off x="685800" y="2009352"/>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Clr>
                <a:schemeClr val="dk1"/>
              </a:buClr>
              <a:buSzPts val="1100"/>
              <a:buFont typeface="Arial"/>
              <a:buNone/>
            </a:pPr>
            <a:r>
              <a:rPr lang="en" dirty="0"/>
              <a:t>(like colors only)</a:t>
            </a:r>
            <a:endParaRPr dirty="0"/>
          </a:p>
          <a:p>
            <a:pPr marL="0" lvl="0" indent="0" algn="l" rtl="0">
              <a:spcBef>
                <a:spcPts val="500"/>
              </a:spcBef>
              <a:spcAft>
                <a:spcPts val="0"/>
              </a:spcAft>
              <a:buClr>
                <a:schemeClr val="dk1"/>
              </a:buClr>
              <a:buSzPts val="1100"/>
              <a:buFont typeface="Arial"/>
              <a:buNone/>
            </a:pPr>
            <a:endParaRPr dirty="0"/>
          </a:p>
          <a:p>
            <a:pPr marL="0" lvl="0" indent="0" algn="l" rtl="0">
              <a:spcBef>
                <a:spcPts val="500"/>
              </a:spcBef>
              <a:spcAft>
                <a:spcPts val="0"/>
              </a:spcAft>
              <a:buNone/>
            </a:pPr>
            <a:r>
              <a:rPr lang="en" dirty="0"/>
              <a:t>Write a summary statement about your element on the lines in the center circle.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530352" y="987552"/>
            <a:ext cx="7772400" cy="102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5400"/>
              <a:buNone/>
            </a:pPr>
            <a:r>
              <a:rPr lang="en"/>
              <a:t>Share Summary Statements</a:t>
            </a:r>
            <a:endParaRPr/>
          </a:p>
        </p:txBody>
      </p:sp>
      <p:sp>
        <p:nvSpPr>
          <p:cNvPr id="141" name="Google Shape;141;p31"/>
          <p:cNvSpPr txBox="1">
            <a:spLocks noGrp="1"/>
          </p:cNvSpPr>
          <p:nvPr>
            <p:ph type="body" idx="1"/>
          </p:nvPr>
        </p:nvSpPr>
        <p:spPr>
          <a:xfrm>
            <a:off x="530352" y="2028498"/>
            <a:ext cx="7772400" cy="1132200"/>
          </a:xfrm>
          <a:prstGeom prst="rect">
            <a:avLst/>
          </a:prstGeom>
        </p:spPr>
        <p:txBody>
          <a:bodyPr spcFirstLastPara="1" wrap="square" lIns="34275" tIns="34275" rIns="34275" bIns="34275" anchor="t" anchorCtr="0">
            <a:noAutofit/>
          </a:bodyPr>
          <a:lstStyle/>
          <a:p>
            <a:pPr marL="0" lvl="0" indent="0" algn="l" rtl="0">
              <a:spcBef>
                <a:spcPts val="5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2"/>
          <p:cNvSpPr txBox="1">
            <a:spLocks noGrp="1"/>
          </p:cNvSpPr>
          <p:nvPr>
            <p:ph type="title"/>
          </p:nvPr>
        </p:nvSpPr>
        <p:spPr>
          <a:xfrm>
            <a:off x="457200" y="528066"/>
            <a:ext cx="8229600"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600"/>
              <a:buNone/>
            </a:pPr>
            <a:r>
              <a:rPr lang="en"/>
              <a:t>Card Sort</a:t>
            </a:r>
            <a:endParaRPr/>
          </a:p>
        </p:txBody>
      </p:sp>
      <p:sp>
        <p:nvSpPr>
          <p:cNvPr id="147" name="Google Shape;147;p32"/>
          <p:cNvSpPr txBox="1">
            <a:spLocks noGrp="1"/>
          </p:cNvSpPr>
          <p:nvPr>
            <p:ph type="body" idx="1"/>
          </p:nvPr>
        </p:nvSpPr>
        <p:spPr>
          <a:xfrm>
            <a:off x="457200" y="1391436"/>
            <a:ext cx="4040100" cy="494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600"/>
              </a:spcBef>
              <a:spcAft>
                <a:spcPts val="1600"/>
              </a:spcAft>
              <a:buSzPts val="1800"/>
              <a:buNone/>
            </a:pPr>
            <a:r>
              <a:rPr lang="en">
                <a:latin typeface="Lato"/>
                <a:ea typeface="Lato"/>
                <a:cs typeface="Lato"/>
                <a:sym typeface="Lato"/>
              </a:rPr>
              <a:t>Pair Up!</a:t>
            </a:r>
            <a:endParaRPr>
              <a:latin typeface="Lato"/>
              <a:ea typeface="Lato"/>
              <a:cs typeface="Lato"/>
              <a:sym typeface="Lato"/>
            </a:endParaRPr>
          </a:p>
        </p:txBody>
      </p:sp>
      <p:pic>
        <p:nvPicPr>
          <p:cNvPr id="148" name="Google Shape;148;p32"/>
          <p:cNvPicPr preferRelativeResize="0"/>
          <p:nvPr/>
        </p:nvPicPr>
        <p:blipFill rotWithShape="1">
          <a:blip r:embed="rId3">
            <a:alphaModFix/>
          </a:blip>
          <a:srcRect/>
          <a:stretch/>
        </p:blipFill>
        <p:spPr>
          <a:xfrm rot="566348">
            <a:off x="5845325" y="384550"/>
            <a:ext cx="2306500" cy="2997549"/>
          </a:xfrm>
          <a:prstGeom prst="rect">
            <a:avLst/>
          </a:prstGeom>
          <a:noFill/>
          <a:ln>
            <a:noFill/>
          </a:ln>
          <a:effectLst>
            <a:outerShdw blurRad="57150" dist="19050" dir="5400000" algn="bl" rotWithShape="0">
              <a:srgbClr val="000000">
                <a:alpha val="50000"/>
              </a:srgbClr>
            </a:outerShdw>
          </a:effectLst>
        </p:spPr>
      </p:pic>
      <p:sp>
        <p:nvSpPr>
          <p:cNvPr id="149" name="Google Shape;149;p32"/>
          <p:cNvSpPr txBox="1"/>
          <p:nvPr/>
        </p:nvSpPr>
        <p:spPr>
          <a:xfrm>
            <a:off x="4939500" y="921900"/>
            <a:ext cx="3837000" cy="669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endParaRPr sz="1800" b="0" i="0" u="none" strike="noStrike" cap="none">
              <a:solidFill>
                <a:schemeClr val="dk2"/>
              </a:solidFill>
              <a:latin typeface="Lato"/>
              <a:ea typeface="Lato"/>
              <a:cs typeface="Lato"/>
              <a:sym typeface="Lato"/>
            </a:endParaRPr>
          </a:p>
        </p:txBody>
      </p:sp>
      <p:sp>
        <p:nvSpPr>
          <p:cNvPr id="150" name="Google Shape;150;p32"/>
          <p:cNvSpPr txBox="1">
            <a:spLocks noGrp="1"/>
          </p:cNvSpPr>
          <p:nvPr>
            <p:ph type="body" idx="2"/>
          </p:nvPr>
        </p:nvSpPr>
        <p:spPr>
          <a:xfrm>
            <a:off x="4645027" y="3376020"/>
            <a:ext cx="4041900" cy="491100"/>
          </a:xfrm>
          <a:prstGeom prst="rect">
            <a:avLst/>
          </a:prstGeom>
        </p:spPr>
        <p:txBody>
          <a:bodyPr spcFirstLastPara="1" wrap="square" lIns="34275" tIns="0" rIns="34275" bIns="0" anchor="ctr" anchorCtr="0">
            <a:noAutofit/>
          </a:bodyPr>
          <a:lstStyle/>
          <a:p>
            <a:pPr marL="0" lvl="0" indent="0" algn="l" rtl="0">
              <a:spcBef>
                <a:spcPts val="500"/>
              </a:spcBef>
              <a:spcAft>
                <a:spcPts val="0"/>
              </a:spcAft>
              <a:buNone/>
            </a:pPr>
            <a:r>
              <a:rPr lang="en"/>
              <a:t>Mix Up!</a:t>
            </a:r>
            <a:endParaRPr/>
          </a:p>
        </p:txBody>
      </p:sp>
      <p:sp>
        <p:nvSpPr>
          <p:cNvPr id="151" name="Google Shape;151;p32"/>
          <p:cNvSpPr txBox="1">
            <a:spLocks noGrp="1"/>
          </p:cNvSpPr>
          <p:nvPr>
            <p:ph type="body" idx="3"/>
          </p:nvPr>
        </p:nvSpPr>
        <p:spPr>
          <a:xfrm>
            <a:off x="457200" y="1885950"/>
            <a:ext cx="4040100" cy="2884200"/>
          </a:xfrm>
          <a:prstGeom prst="rect">
            <a:avLst/>
          </a:prstGeom>
        </p:spPr>
        <p:txBody>
          <a:bodyPr spcFirstLastPara="1" wrap="square" lIns="68575" tIns="0" rIns="68575" bIns="34275" anchor="t" anchorCtr="0">
            <a:noAutofit/>
          </a:bodyPr>
          <a:lstStyle/>
          <a:p>
            <a:pPr marL="457200" lvl="0" indent="-342900" algn="l" rtl="0">
              <a:spcBef>
                <a:spcPts val="400"/>
              </a:spcBef>
              <a:spcAft>
                <a:spcPts val="0"/>
              </a:spcAft>
              <a:buSzPts val="1800"/>
              <a:buAutoNum type="arabicPeriod"/>
            </a:pPr>
            <a:r>
              <a:rPr lang="en" dirty="0"/>
              <a:t>In pairs, sort the card strips into the 4 elements: </a:t>
            </a:r>
            <a:endParaRPr dirty="0"/>
          </a:p>
          <a:p>
            <a:pPr lvl="1" indent="-342900">
              <a:spcBef>
                <a:spcPts val="1000"/>
              </a:spcBef>
              <a:buSzPts val="1800"/>
              <a:buFont typeface="Arial" panose="020B0604020202020204" pitchFamily="34" charset="0"/>
              <a:buChar char="•"/>
            </a:pPr>
            <a:r>
              <a:rPr lang="en" dirty="0"/>
              <a:t>student-centered, rigorous, relevant, and engaging. </a:t>
            </a:r>
            <a:endParaRPr dirty="0"/>
          </a:p>
          <a:p>
            <a:pPr marL="457200" lvl="0" indent="-342900" algn="l" rtl="0">
              <a:spcBef>
                <a:spcPts val="1000"/>
              </a:spcBef>
              <a:spcAft>
                <a:spcPts val="1000"/>
              </a:spcAft>
              <a:buSzPts val="1800"/>
              <a:buAutoNum type="arabicPeriod"/>
            </a:pPr>
            <a:r>
              <a:rPr lang="en" dirty="0"/>
              <a:t>Be ready to justify why you sorted the way you did.</a:t>
            </a:r>
            <a:endParaRPr dirty="0"/>
          </a:p>
        </p:txBody>
      </p:sp>
      <p:sp>
        <p:nvSpPr>
          <p:cNvPr id="152" name="Google Shape;152;p32"/>
          <p:cNvSpPr txBox="1">
            <a:spLocks noGrp="1"/>
          </p:cNvSpPr>
          <p:nvPr>
            <p:ph type="body" idx="4"/>
          </p:nvPr>
        </p:nvSpPr>
        <p:spPr>
          <a:xfrm>
            <a:off x="4645025" y="3867150"/>
            <a:ext cx="3540000" cy="2884200"/>
          </a:xfrm>
          <a:prstGeom prst="rect">
            <a:avLst/>
          </a:prstGeom>
        </p:spPr>
        <p:txBody>
          <a:bodyPr spcFirstLastPara="1" wrap="square" lIns="68575" tIns="0" rIns="68575" bIns="34275" anchor="t" anchorCtr="0">
            <a:noAutofit/>
          </a:bodyPr>
          <a:lstStyle/>
          <a:p>
            <a:pPr marL="457200" lvl="0" indent="-342900" algn="l" rtl="0">
              <a:spcBef>
                <a:spcPts val="400"/>
              </a:spcBef>
              <a:spcAft>
                <a:spcPts val="0"/>
              </a:spcAft>
              <a:buSzPts val="1800"/>
              <a:buAutoNum type="arabicPeriod" startAt="4"/>
            </a:pPr>
            <a:r>
              <a:rPr lang="en"/>
              <a:t>Find someone with a </a:t>
            </a:r>
            <a:br>
              <a:rPr lang="en"/>
            </a:br>
            <a:r>
              <a:rPr lang="en"/>
              <a:t>different color Frayer Model.</a:t>
            </a:r>
            <a:endParaRPr/>
          </a:p>
          <a:p>
            <a:pPr marL="0" lvl="0" indent="0" algn="l" rtl="0">
              <a:spcBef>
                <a:spcPts val="400"/>
              </a:spcBef>
              <a:spcAft>
                <a:spcPts val="0"/>
              </a:spcAft>
              <a:buClr>
                <a:schemeClr val="dk1"/>
              </a:buClr>
              <a:buSzPts val="1100"/>
              <a:buFont typeface="Arial"/>
              <a:buNone/>
            </a:pPr>
            <a:endParaRPr/>
          </a:p>
          <a:p>
            <a:pPr marL="0" lvl="0" indent="0" algn="l" rtl="0">
              <a:spcBef>
                <a:spcPts val="4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1000"/>
                                        <p:tgtEl>
                                          <p:spTgt spid="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0" end="0"/>
                                            </p:txEl>
                                          </p:spTgt>
                                        </p:tgtEl>
                                        <p:attrNameLst>
                                          <p:attrName>style.visibility</p:attrName>
                                        </p:attrNameLst>
                                      </p:cBhvr>
                                      <p:to>
                                        <p:strVal val="visible"/>
                                      </p:to>
                                    </p:set>
                                    <p:animEffect transition="in" filter="fade">
                                      <p:cBhvr>
                                        <p:cTn id="22" dur="1000"/>
                                        <p:tgtEl>
                                          <p:spTgt spid="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E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667</Words>
  <Application>Microsoft Office PowerPoint</Application>
  <PresentationFormat>On-screen Show (16:9)</PresentationFormat>
  <Paragraphs>59</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Constantia</vt:lpstr>
      <vt:lpstr>Georgia</vt:lpstr>
      <vt:lpstr>Lato</vt:lpstr>
      <vt:lpstr>Arial</vt:lpstr>
      <vt:lpstr>Calibri</vt:lpstr>
      <vt:lpstr>5E theme</vt:lpstr>
      <vt:lpstr>PowerPoint Presentation</vt:lpstr>
      <vt:lpstr>Running Up the SCORRE in Your Classroom! (Secondary)</vt:lpstr>
      <vt:lpstr>What do you already know about...</vt:lpstr>
      <vt:lpstr>Objectives</vt:lpstr>
      <vt:lpstr>Categorical Highlighting</vt:lpstr>
      <vt:lpstr>What does research say about...</vt:lpstr>
      <vt:lpstr>Pair, Share, and Summarize!</vt:lpstr>
      <vt:lpstr>Share Summary Statements</vt:lpstr>
      <vt:lpstr>Card Sort</vt:lpstr>
      <vt:lpstr>Pair the Pairs!</vt:lpstr>
      <vt:lpstr>Triangle-Square-Circle</vt:lpstr>
      <vt:lpstr>Triangle-Square-Circle</vt:lpstr>
      <vt:lpstr>Triangle-Square-Circle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Bracken, Pam</cp:lastModifiedBy>
  <cp:revision>2</cp:revision>
  <dcterms:modified xsi:type="dcterms:W3CDTF">2024-06-27T01:58:44Z</dcterms:modified>
</cp:coreProperties>
</file>