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2" y="6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ef41b826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ef41b826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ef41b826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ef41b826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Use the infographic to continue discussing these questions in small groups: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works?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would you change?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How might you make this more global?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Select one main takeaway and someone to share this takeaway with the whole group.</a:t>
            </a:r>
            <a:endParaRPr dirty="0"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Room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On-screen Show (16:9)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Noto Sans Symbols</vt:lpstr>
      <vt:lpstr>Simple Light</vt:lpstr>
      <vt:lpstr>LEARN theme</vt:lpstr>
      <vt:lpstr>Breakout 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Room</dc:title>
  <dc:creator>K20 Center</dc:creator>
  <cp:lastModifiedBy>K20 Center</cp:lastModifiedBy>
  <cp:revision>1</cp:revision>
  <dcterms:modified xsi:type="dcterms:W3CDTF">2021-11-18T03:17:39Z</dcterms:modified>
</cp:coreProperties>
</file>