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5"/>
  </p:notesMasterIdLst>
  <p:sldIdLst>
    <p:sldId id="256" r:id="rId3"/>
    <p:sldId id="257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02" y="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ef41b826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ef41b826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ef41b826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ef41b8261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>
            <a:spLocks noGrp="1"/>
          </p:cNvSpPr>
          <p:nvPr>
            <p:ph type="body" idx="1"/>
          </p:nvPr>
        </p:nvSpPr>
        <p:spPr>
          <a:xfrm>
            <a:off x="457200" y="1216219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Use the infographic to continue discussing these questions in small groups: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works?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would you change?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might you make this more global?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Select one main takeaway and someone to share </a:t>
            </a:r>
            <a:r>
              <a:rPr lang="en"/>
              <a:t>this takeaway </a:t>
            </a:r>
            <a:r>
              <a:rPr lang="en" dirty="0"/>
              <a:t>with the whole group.</a:t>
            </a:r>
            <a:endParaRPr dirty="0"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Room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(16:9)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Noto Sans Symbols</vt:lpstr>
      <vt:lpstr>Simple Light</vt:lpstr>
      <vt:lpstr>LEARN theme</vt:lpstr>
      <vt:lpstr>Breakout Room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Breakout Room Slides</dc:title>
  <dc:creator>K20 Center</dc:creator>
  <cp:lastModifiedBy>K20 Center</cp:lastModifiedBy>
  <cp:revision>1</cp:revision>
  <dcterms:modified xsi:type="dcterms:W3CDTF">2021-11-18T02:40:22Z</dcterms:modified>
</cp:coreProperties>
</file>