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7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02" y="6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ef41b8261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def41b8261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def41b8261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def41b8261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75" name="Google Shape;75;p1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1" name="Google Shape;9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2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8" name="Google Shape;9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3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 rtl="0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 rtl="0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5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Use the infographic to continue discussing these questions in small groups: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What works?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What would you change?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How might you make this more global?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Select one main takeaway and someone to share this takeaway with the whole group.</a:t>
            </a:r>
            <a:endParaRPr dirty="0"/>
          </a:p>
        </p:txBody>
      </p:sp>
      <p:sp>
        <p:nvSpPr>
          <p:cNvPr id="125" name="Google Shape;125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Breakout Room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(16:9)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 Symbols</vt:lpstr>
      <vt:lpstr>Simple Light</vt:lpstr>
      <vt:lpstr>LEARN theme</vt:lpstr>
      <vt:lpstr>Breakout 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Room</dc:title>
  <dc:creator>K20 Center</dc:creator>
  <cp:lastModifiedBy>K20 Center</cp:lastModifiedBy>
  <cp:revision>1</cp:revision>
  <dcterms:modified xsi:type="dcterms:W3CDTF">2021-11-18T02:52:10Z</dcterms:modified>
</cp:coreProperties>
</file>