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0" r:id="rId1"/>
    <p:sldMasterId id="2147483731" r:id="rId2"/>
    <p:sldMasterId id="2147483732" r:id="rId3"/>
    <p:sldMasterId id="2147483733" r:id="rId4"/>
    <p:sldMasterId id="2147483734" r:id="rId5"/>
    <p:sldMasterId id="2147483735" r:id="rId6"/>
    <p:sldMasterId id="2147483736" r:id="rId7"/>
  </p:sldMasterIdLst>
  <p:notesMasterIdLst>
    <p:notesMasterId r:id="rId59"/>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Lst>
  <p:sldSz cx="9144000" cy="5143500" type="screen16x9"/>
  <p:notesSz cx="6858000" cy="9144000"/>
  <p:embeddedFontLst>
    <p:embeddedFont>
      <p:font typeface="Calibri" panose="020F0502020204030204" pitchFamily="34" charset="0"/>
      <p:regular r:id="rId60"/>
      <p:bold r:id="rId61"/>
      <p:italic r:id="rId62"/>
      <p:boldItalic r:id="rId63"/>
    </p:embeddedFont>
    <p:embeddedFont>
      <p:font typeface="Constantia" panose="02030602050306030303" pitchFamily="18" charset="0"/>
      <p:regular r:id="rId64"/>
      <p:bold r:id="rId65"/>
      <p:italic r:id="rId66"/>
      <p:boldItalic r:id="rId67"/>
    </p:embeddedFont>
    <p:embeddedFont>
      <p:font typeface="Georgia" panose="02040502050405020303" pitchFamily="18" charset="0"/>
      <p:regular r:id="rId68"/>
      <p:bold r:id="rId69"/>
      <p:italic r:id="rId70"/>
      <p:boldItalic r:id="rId71"/>
    </p:embeddedFont>
    <p:embeddedFont>
      <p:font typeface="Roboto" panose="02000000000000000000" pitchFamily="2"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812188-6F82-4A2F-B4DD-C37EA442FEF8}" v="2" dt="2021-10-20T20:34:17.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9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15.fntdata"/><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2.fnt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13.fntdata"/><Relationship Id="rId80"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font" Target="fonts/font12.fntdata"/><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naru@outlook.com" userId="f381d91dd9d90001" providerId="LiveId" clId="{3E812188-6F82-4A2F-B4DD-C37EA442FEF8}"/>
    <pc:docChg chg="custSel modSld">
      <pc:chgData name="jordnaru@outlook.com" userId="f381d91dd9d90001" providerId="LiveId" clId="{3E812188-6F82-4A2F-B4DD-C37EA442FEF8}" dt="2021-10-20T20:34:19.168" v="22" actId="1076"/>
      <pc:docMkLst>
        <pc:docMk/>
      </pc:docMkLst>
      <pc:sldChg chg="modSp mod">
        <pc:chgData name="jordnaru@outlook.com" userId="f381d91dd9d90001" providerId="LiveId" clId="{3E812188-6F82-4A2F-B4DD-C37EA442FEF8}" dt="2021-10-20T19:54:50.522" v="0" actId="20577"/>
        <pc:sldMkLst>
          <pc:docMk/>
          <pc:sldMk cId="0" sldId="262"/>
        </pc:sldMkLst>
        <pc:spChg chg="mod">
          <ac:chgData name="jordnaru@outlook.com" userId="f381d91dd9d90001" providerId="LiveId" clId="{3E812188-6F82-4A2F-B4DD-C37EA442FEF8}" dt="2021-10-20T19:54:50.522" v="0" actId="20577"/>
          <ac:spMkLst>
            <pc:docMk/>
            <pc:sldMk cId="0" sldId="262"/>
            <ac:spMk id="384" creationId="{00000000-0000-0000-0000-000000000000}"/>
          </ac:spMkLst>
        </pc:spChg>
      </pc:sldChg>
      <pc:sldChg chg="modSp mod">
        <pc:chgData name="jordnaru@outlook.com" userId="f381d91dd9d90001" providerId="LiveId" clId="{3E812188-6F82-4A2F-B4DD-C37EA442FEF8}" dt="2021-10-20T20:24:21.712" v="11" actId="27636"/>
        <pc:sldMkLst>
          <pc:docMk/>
          <pc:sldMk cId="0" sldId="264"/>
        </pc:sldMkLst>
        <pc:spChg chg="mod">
          <ac:chgData name="jordnaru@outlook.com" userId="f381d91dd9d90001" providerId="LiveId" clId="{3E812188-6F82-4A2F-B4DD-C37EA442FEF8}" dt="2021-10-20T20:24:21.712" v="11" actId="27636"/>
          <ac:spMkLst>
            <pc:docMk/>
            <pc:sldMk cId="0" sldId="264"/>
            <ac:spMk id="398" creationId="{00000000-0000-0000-0000-000000000000}"/>
          </ac:spMkLst>
        </pc:spChg>
      </pc:sldChg>
      <pc:sldChg chg="modSp mod">
        <pc:chgData name="jordnaru@outlook.com" userId="f381d91dd9d90001" providerId="LiveId" clId="{3E812188-6F82-4A2F-B4DD-C37EA442FEF8}" dt="2021-10-20T19:58:03.015" v="2" actId="1076"/>
        <pc:sldMkLst>
          <pc:docMk/>
          <pc:sldMk cId="0" sldId="267"/>
        </pc:sldMkLst>
        <pc:spChg chg="mod">
          <ac:chgData name="jordnaru@outlook.com" userId="f381d91dd9d90001" providerId="LiveId" clId="{3E812188-6F82-4A2F-B4DD-C37EA442FEF8}" dt="2021-10-20T19:57:57.758" v="1" actId="1076"/>
          <ac:spMkLst>
            <pc:docMk/>
            <pc:sldMk cId="0" sldId="267"/>
            <ac:spMk id="417" creationId="{00000000-0000-0000-0000-000000000000}"/>
          </ac:spMkLst>
        </pc:spChg>
        <pc:spChg chg="mod">
          <ac:chgData name="jordnaru@outlook.com" userId="f381d91dd9d90001" providerId="LiveId" clId="{3E812188-6F82-4A2F-B4DD-C37EA442FEF8}" dt="2021-10-20T19:58:03.015" v="2" actId="1076"/>
          <ac:spMkLst>
            <pc:docMk/>
            <pc:sldMk cId="0" sldId="267"/>
            <ac:spMk id="418" creationId="{00000000-0000-0000-0000-000000000000}"/>
          </ac:spMkLst>
        </pc:spChg>
      </pc:sldChg>
      <pc:sldChg chg="modSp mod">
        <pc:chgData name="jordnaru@outlook.com" userId="f381d91dd9d90001" providerId="LiveId" clId="{3E812188-6F82-4A2F-B4DD-C37EA442FEF8}" dt="2021-10-20T20:08:39.865" v="3" actId="20577"/>
        <pc:sldMkLst>
          <pc:docMk/>
          <pc:sldMk cId="0" sldId="270"/>
        </pc:sldMkLst>
        <pc:spChg chg="mod">
          <ac:chgData name="jordnaru@outlook.com" userId="f381d91dd9d90001" providerId="LiveId" clId="{3E812188-6F82-4A2F-B4DD-C37EA442FEF8}" dt="2021-10-20T20:08:39.865" v="3" actId="20577"/>
          <ac:spMkLst>
            <pc:docMk/>
            <pc:sldMk cId="0" sldId="270"/>
            <ac:spMk id="438" creationId="{00000000-0000-0000-0000-000000000000}"/>
          </ac:spMkLst>
        </pc:spChg>
      </pc:sldChg>
      <pc:sldChg chg="modSp mod">
        <pc:chgData name="jordnaru@outlook.com" userId="f381d91dd9d90001" providerId="LiveId" clId="{3E812188-6F82-4A2F-B4DD-C37EA442FEF8}" dt="2021-10-20T20:10:01.674" v="7" actId="20577"/>
        <pc:sldMkLst>
          <pc:docMk/>
          <pc:sldMk cId="0" sldId="272"/>
        </pc:sldMkLst>
        <pc:spChg chg="mod">
          <ac:chgData name="jordnaru@outlook.com" userId="f381d91dd9d90001" providerId="LiveId" clId="{3E812188-6F82-4A2F-B4DD-C37EA442FEF8}" dt="2021-10-20T20:10:01.674" v="7" actId="20577"/>
          <ac:spMkLst>
            <pc:docMk/>
            <pc:sldMk cId="0" sldId="272"/>
            <ac:spMk id="452" creationId="{00000000-0000-0000-0000-000000000000}"/>
          </ac:spMkLst>
        </pc:spChg>
      </pc:sldChg>
      <pc:sldChg chg="modSp mod">
        <pc:chgData name="jordnaru@outlook.com" userId="f381d91dd9d90001" providerId="LiveId" clId="{3E812188-6F82-4A2F-B4DD-C37EA442FEF8}" dt="2021-10-20T20:23:08.733" v="8" actId="1076"/>
        <pc:sldMkLst>
          <pc:docMk/>
          <pc:sldMk cId="0" sldId="282"/>
        </pc:sldMkLst>
        <pc:spChg chg="mod">
          <ac:chgData name="jordnaru@outlook.com" userId="f381d91dd9d90001" providerId="LiveId" clId="{3E812188-6F82-4A2F-B4DD-C37EA442FEF8}" dt="2021-10-20T20:23:08.733" v="8" actId="1076"/>
          <ac:spMkLst>
            <pc:docMk/>
            <pc:sldMk cId="0" sldId="282"/>
            <ac:spMk id="524" creationId="{00000000-0000-0000-0000-000000000000}"/>
          </ac:spMkLst>
        </pc:spChg>
      </pc:sldChg>
      <pc:sldChg chg="addSp delSp modSp mod">
        <pc:chgData name="jordnaru@outlook.com" userId="f381d91dd9d90001" providerId="LiveId" clId="{3E812188-6F82-4A2F-B4DD-C37EA442FEF8}" dt="2021-10-20T20:24:38.177" v="19" actId="1076"/>
        <pc:sldMkLst>
          <pc:docMk/>
          <pc:sldMk cId="0" sldId="284"/>
        </pc:sldMkLst>
        <pc:picChg chg="add mod">
          <ac:chgData name="jordnaru@outlook.com" userId="f381d91dd9d90001" providerId="LiveId" clId="{3E812188-6F82-4A2F-B4DD-C37EA442FEF8}" dt="2021-10-20T20:24:38.177" v="19" actId="1076"/>
          <ac:picMkLst>
            <pc:docMk/>
            <pc:sldMk cId="0" sldId="284"/>
            <ac:picMk id="3" creationId="{9527B6E6-EDCE-4755-B4D8-567647F693E3}"/>
          </ac:picMkLst>
        </pc:picChg>
        <pc:picChg chg="del">
          <ac:chgData name="jordnaru@outlook.com" userId="f381d91dd9d90001" providerId="LiveId" clId="{3E812188-6F82-4A2F-B4DD-C37EA442FEF8}" dt="2021-10-20T20:24:12.473" v="9" actId="478"/>
          <ac:picMkLst>
            <pc:docMk/>
            <pc:sldMk cId="0" sldId="284"/>
            <ac:picMk id="538" creationId="{00000000-0000-0000-0000-000000000000}"/>
          </ac:picMkLst>
        </pc:picChg>
      </pc:sldChg>
      <pc:sldChg chg="addSp delSp modSp mod">
        <pc:chgData name="jordnaru@outlook.com" userId="f381d91dd9d90001" providerId="LiveId" clId="{3E812188-6F82-4A2F-B4DD-C37EA442FEF8}" dt="2021-10-20T20:34:19.168" v="22" actId="1076"/>
        <pc:sldMkLst>
          <pc:docMk/>
          <pc:sldMk cId="0" sldId="305"/>
        </pc:sldMkLst>
        <pc:picChg chg="add mod">
          <ac:chgData name="jordnaru@outlook.com" userId="f381d91dd9d90001" providerId="LiveId" clId="{3E812188-6F82-4A2F-B4DD-C37EA442FEF8}" dt="2021-10-20T20:34:19.168" v="22" actId="1076"/>
          <ac:picMkLst>
            <pc:docMk/>
            <pc:sldMk cId="0" sldId="305"/>
            <ac:picMk id="6" creationId="{E3990B7E-1F1B-4A01-8AB7-4822CE237B1D}"/>
          </ac:picMkLst>
        </pc:picChg>
        <pc:picChg chg="del">
          <ac:chgData name="jordnaru@outlook.com" userId="f381d91dd9d90001" providerId="LiveId" clId="{3E812188-6F82-4A2F-B4DD-C37EA442FEF8}" dt="2021-10-20T20:33:57.221" v="20" actId="478"/>
          <ac:picMkLst>
            <pc:docMk/>
            <pc:sldMk cId="0" sldId="305"/>
            <ac:picMk id="68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bd045b03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ebd045b035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50e180a7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f50e180a7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Break after taking notes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ebd045b035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gebd045b035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ebd045b03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ebd045b03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ebd045b035_0_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ebd045b035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Before we dive into assessment we would like to talk about the environment in which learning occurs for students, and its implication for the design of instruction in the classroom. Bransford, Brown, and Cocking (2000) synthesized previous research on learning in a book called “How People Learn” and developed a model to guide the design of classroom environments. The model describes four interrelated research-based attributes of a learning environment that are necessary for optimizing student learning.</a:t>
            </a:r>
            <a:endParaRPr>
              <a:solidFill>
                <a:schemeClr val="dk1"/>
              </a:solidFill>
            </a:endParaRPr>
          </a:p>
          <a:p>
            <a:pPr marL="0" lvl="0" indent="0" algn="l" rtl="0">
              <a:lnSpc>
                <a:spcPct val="115000"/>
              </a:lnSpc>
              <a:spcBef>
                <a:spcPts val="0"/>
              </a:spcBef>
              <a:spcAft>
                <a:spcPts val="1600"/>
              </a:spcAft>
              <a:buNone/>
            </a:pPr>
            <a:endParaRPr sz="1200" b="1">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ebd045b035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ebd045b035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ebd045b035_0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ebd045b035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bd045b035_0_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ebd045b035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ebd045b035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ebd045b035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bd045b035_0_8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bd045b035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f50e180a74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f50e180a7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bd045b035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ebd045b035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ebd045b035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ebd045b035_0_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bd045b035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gebd045b035_0_6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bd045b035_0_7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ebd045b035_0_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ebd045b035_0_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ebd045b035_0_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ebd045b035_0_7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ebd045b035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https://jamboard.google.com/d/1Jx_K0X2JGHhIGgi_Kb564YBy50_ACThh3XPYtLgmw8g/viewer?f=0</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f4f9f38ab3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f4f9f38ab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have seen that assessment is one of the four most important aspects of a learning environment and that it should be integrated throughout instruction that is both student-centered and knowledge centered within a set of community values and norms.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Break after taking notes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ebd045b03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have seen that assessment is one of the four most important aspects of a learning environment and that it should be integrated throughout instruction that is both student-centered and knowledge centered within a set of community values and norms.</a:t>
            </a:r>
            <a:endParaRPr>
              <a:solidFill>
                <a:schemeClr val="dk1"/>
              </a:solidFill>
            </a:endParaRPr>
          </a:p>
          <a:p>
            <a:pPr marL="0" lvl="0" indent="0" algn="l" rtl="0">
              <a:spcBef>
                <a:spcPts val="0"/>
              </a:spcBef>
              <a:spcAft>
                <a:spcPts val="0"/>
              </a:spcAft>
              <a:buNone/>
            </a:pPr>
            <a:endParaRPr/>
          </a:p>
        </p:txBody>
      </p:sp>
      <p:sp>
        <p:nvSpPr>
          <p:cNvPr id="515" name="Google Shape;515;gebd045b035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f50e180a7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f50e180a7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We want to take some time here to look at the types of assessment that occur in an assessment-centered environment and how assessment fits into effective learning environments.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f50e180a74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f50e180a7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ebd045b035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ebd045b035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bd045b035_0_1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bd045b035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ebd045b035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gebd045b035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bd045b035_0_1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8" name="Google Shape;548;gebd045b035_0_10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bd045b035_0_9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gebd045b035_0_9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bd045b035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ebd045b035_0_9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ebd045b035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gebd045b035_0_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ebd045b035_0_10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6" name="Google Shape;576;gebd045b035_0_10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ebd045b035_0_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ebd045b035_0_9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ebd045b035_0_9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gebd045b035_0_9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ebd045b035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gebd045b035_0_10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bd045b035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gebd045b035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bd045b035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ebd045b035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b="1"/>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ebd045b035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gebd045b035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ebd045b035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8" name="Google Shape;618;gebd045b035_0_9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ebd045b035_0_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gebd045b035_0_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ebd045b035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2" name="Google Shape;632;gebd045b035_0_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ebd045b035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9" name="Google Shape;639;gebd045b035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bd045b035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6" name="Google Shape;646;gebd045b035_0_9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ebd045b035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3" name="Google Shape;653;gebd045b035_0_10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f50e180a74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f50e180a7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f50e180a74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f50e180a7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f50e180a7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f50e180a7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ebd045b035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9" name="Google Shape;369;gebd045b035_0_4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Ayanna</a:t>
            </a:r>
            <a:endParaRPr b="1"/>
          </a:p>
          <a:p>
            <a:pPr marL="0" lvl="0" indent="0" algn="l" rtl="0">
              <a:spcBef>
                <a:spcPts val="0"/>
              </a:spcBef>
              <a:spcAft>
                <a:spcPts val="0"/>
              </a:spcAft>
              <a:buClr>
                <a:schemeClr val="dk1"/>
              </a:buClr>
              <a:buSzPts val="1100"/>
              <a:buFont typeface="Arial"/>
              <a:buNone/>
            </a:pPr>
            <a:r>
              <a:rPr lang="en"/>
              <a:t>Here our are grant specific goals for GEAR UP OKC</a:t>
            </a:r>
            <a:endParaRPr/>
          </a:p>
          <a:p>
            <a:pPr marL="0" lvl="0" indent="0" algn="l" rtl="0">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f50e180a7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f50e180a7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effc91665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effc9166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Now that we have established where assessment fits into an effective learning environment, our next three sessions will explore in depth the definition, characteristics, and uses of formative assessment.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ebd045b035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ebd045b035_0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Instructor/Facilitator Notes: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bd045b035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ebd045b035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topic of this workshop is formative assessment. We will begin by gathering the group’s current thoughts and ideas about formative assessment using a strategy called Stand Up, Sit Down. During this activity we will generate an anchor chart that will serve as a foundation for us to generate a group definition of formative assessment.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d045b035_0_10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ebd045b035_0_1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bd045b035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ebd045b035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 today’s session, we will examine the effective design of classroom learning environments and begin to look at where assessment fits into effective learning environments. We will discuss the definition of assessment in general and then begin to narrow down to the specifics of formative assessment. The remainder of the workshop will focus on formative assessment and how it can be used in the classroom.  </a:t>
            </a:r>
            <a:endParaRPr>
              <a:solidFill>
                <a:schemeClr val="dk1"/>
              </a:solidFill>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3" name="Google Shape;63;p1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8" name="Google Shape;68;p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9"/>
        <p:cNvGrpSpPr/>
        <p:nvPr/>
      </p:nvGrpSpPr>
      <p:grpSpPr>
        <a:xfrm>
          <a:off x="0" y="0"/>
          <a:ext cx="0" cy="0"/>
          <a:chOff x="0" y="0"/>
          <a:chExt cx="0" cy="0"/>
        </a:xfrm>
      </p:grpSpPr>
      <p:sp>
        <p:nvSpPr>
          <p:cNvPr id="70" name="Google Shape;70;p18"/>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5" name="Google Shape;75;p18"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1" name="Google Shape;9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2" name="Google Shape;92;p2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6" name="Google Shape;96;p2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7" name="Google Shape;97;p2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00"/>
        <p:cNvGrpSpPr/>
        <p:nvPr/>
      </p:nvGrpSpPr>
      <p:grpSpPr>
        <a:xfrm>
          <a:off x="0" y="0"/>
          <a:ext cx="0" cy="0"/>
          <a:chOff x="0" y="0"/>
          <a:chExt cx="0" cy="0"/>
        </a:xfrm>
      </p:grpSpPr>
      <p:sp>
        <p:nvSpPr>
          <p:cNvPr id="101" name="Google Shape;101;p2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2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1" name="Google Shape;11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23"/>
        <p:cNvGrpSpPr/>
        <p:nvPr/>
      </p:nvGrpSpPr>
      <p:grpSpPr>
        <a:xfrm>
          <a:off x="0" y="0"/>
          <a:ext cx="0" cy="0"/>
          <a:chOff x="0" y="0"/>
          <a:chExt cx="0" cy="0"/>
        </a:xfrm>
      </p:grpSpPr>
      <p:sp>
        <p:nvSpPr>
          <p:cNvPr id="124" name="Google Shape;124;p3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3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26" name="Google Shape;126;p3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30" name="Google Shape;130;p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pic>
        <p:nvPicPr>
          <p:cNvPr id="135" name="Google Shape;135;p3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6"/>
        <p:cNvGrpSpPr/>
        <p:nvPr/>
      </p:nvGrpSpPr>
      <p:grpSpPr>
        <a:xfrm>
          <a:off x="0" y="0"/>
          <a:ext cx="0" cy="0"/>
          <a:chOff x="0" y="0"/>
          <a:chExt cx="0" cy="0"/>
        </a:xfrm>
      </p:grpSpPr>
      <p:pic>
        <p:nvPicPr>
          <p:cNvPr id="137" name="Google Shape;137;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37"/>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1" name="Google Shape;141;p37"/>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2" name="Google Shape;142;p37"/>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43" name="Google Shape;143;p37"/>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44" name="Google Shape;144;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5"/>
        <p:cNvGrpSpPr/>
        <p:nvPr/>
      </p:nvGrpSpPr>
      <p:grpSpPr>
        <a:xfrm>
          <a:off x="0" y="0"/>
          <a:ext cx="0" cy="0"/>
          <a:chOff x="0" y="0"/>
          <a:chExt cx="0" cy="0"/>
        </a:xfrm>
      </p:grpSpPr>
      <p:sp>
        <p:nvSpPr>
          <p:cNvPr id="146" name="Google Shape;146;p38"/>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38"/>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48" name="Google Shape;148;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9"/>
        <p:cNvGrpSpPr/>
        <p:nvPr/>
      </p:nvGrpSpPr>
      <p:grpSpPr>
        <a:xfrm>
          <a:off x="0" y="0"/>
          <a:ext cx="0" cy="0"/>
          <a:chOff x="0" y="0"/>
          <a:chExt cx="0" cy="0"/>
        </a:xfrm>
      </p:grpSpPr>
      <p:sp>
        <p:nvSpPr>
          <p:cNvPr id="150" name="Google Shape;150;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9"/>
          <p:cNvSpPr txBox="1">
            <a:spLocks noGrp="1"/>
          </p:cNvSpPr>
          <p:nvPr>
            <p:ph type="body" idx="1"/>
          </p:nvPr>
        </p:nvSpPr>
        <p:spPr>
          <a:xfrm>
            <a:off x="457200" y="1391875"/>
            <a:ext cx="8229600" cy="3006000"/>
          </a:xfrm>
          <a:prstGeom prst="rect">
            <a:avLst/>
          </a:prstGeom>
          <a:noFill/>
          <a:ln>
            <a:noFill/>
          </a:ln>
        </p:spPr>
        <p:txBody>
          <a:bodyPr spcFirstLastPara="1" wrap="square" lIns="91425" tIns="45700" rIns="91425" bIns="45700" anchor="t" anchorCtr="0">
            <a:noAutofit/>
          </a:bodyPr>
          <a:lstStyle>
            <a:lvl1pPr marL="457200" lvl="0" indent="-393700" algn="l" rtl="0">
              <a:lnSpc>
                <a:spcPct val="115000"/>
              </a:lnSpc>
              <a:spcBef>
                <a:spcPts val="0"/>
              </a:spcBef>
              <a:spcAft>
                <a:spcPts val="0"/>
              </a:spcAft>
              <a:buClr>
                <a:schemeClr val="accent4"/>
              </a:buClr>
              <a:buSzPts val="2600"/>
              <a:buFont typeface="Arial"/>
              <a:buChar char="●"/>
              <a:defRPr sz="2400"/>
            </a:lvl1pPr>
            <a:lvl2pPr marL="914400" lvl="1" indent="-234950" algn="l" rtl="0">
              <a:lnSpc>
                <a:spcPct val="115000"/>
              </a:lnSpc>
              <a:spcBef>
                <a:spcPts val="0"/>
              </a:spcBef>
              <a:spcAft>
                <a:spcPts val="0"/>
              </a:spcAft>
              <a:buSzPts val="100"/>
              <a:buChar char="●"/>
              <a:defRPr sz="2400"/>
            </a:lvl2pPr>
            <a:lvl3pPr marL="1371600" lvl="2" indent="-308610" algn="l" rtl="0">
              <a:spcBef>
                <a:spcPts val="360"/>
              </a:spcBef>
              <a:spcAft>
                <a:spcPts val="0"/>
              </a:spcAft>
              <a:buSzPts val="1260"/>
              <a:buChar char="●"/>
              <a:defRPr sz="2600"/>
            </a:lvl3pPr>
            <a:lvl4pPr marL="1828800" lvl="3" indent="-302894" algn="l" rtl="0">
              <a:spcBef>
                <a:spcPts val="360"/>
              </a:spcBef>
              <a:spcAft>
                <a:spcPts val="0"/>
              </a:spcAft>
              <a:buSzPts val="1170"/>
              <a:buChar char="●"/>
              <a:defRPr/>
            </a:lvl4pPr>
            <a:lvl5pPr marL="2286000" lvl="4" indent="-302895" algn="l" rtl="0">
              <a:spcBef>
                <a:spcPts val="360"/>
              </a:spcBef>
              <a:spcAft>
                <a:spcPts val="0"/>
              </a:spcAft>
              <a:buSzPts val="1170"/>
              <a:buChar char="○"/>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2" name="Google Shape;152;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3"/>
        <p:cNvGrpSpPr/>
        <p:nvPr/>
      </p:nvGrpSpPr>
      <p:grpSpPr>
        <a:xfrm>
          <a:off x="0" y="0"/>
          <a:ext cx="0" cy="0"/>
          <a:chOff x="0" y="0"/>
          <a:chExt cx="0" cy="0"/>
        </a:xfrm>
      </p:grpSpPr>
      <p:sp>
        <p:nvSpPr>
          <p:cNvPr id="154" name="Google Shape;154;p4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4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spcBef>
                <a:spcPts val="520"/>
              </a:spcBef>
              <a:spcAft>
                <a:spcPts val="0"/>
              </a:spcAft>
              <a:buSzPts val="2600"/>
              <a:buNone/>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6" name="Google Shape;156;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7"/>
        <p:cNvGrpSpPr/>
        <p:nvPr/>
      </p:nvGrpSpPr>
      <p:grpSpPr>
        <a:xfrm>
          <a:off x="0" y="0"/>
          <a:ext cx="0" cy="0"/>
          <a:chOff x="0" y="0"/>
          <a:chExt cx="0" cy="0"/>
        </a:xfrm>
      </p:grpSpPr>
      <p:sp>
        <p:nvSpPr>
          <p:cNvPr id="158" name="Google Shape;158;p4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41"/>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04800" algn="l" rtl="0">
              <a:spcBef>
                <a:spcPts val="360"/>
              </a:spcBef>
              <a:spcAft>
                <a:spcPts val="0"/>
              </a:spcAft>
              <a:buSzPts val="12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0" name="Google Shape;160;p41"/>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298450" algn="l" rtl="0">
              <a:spcBef>
                <a:spcPts val="360"/>
              </a:spcBef>
              <a:spcAft>
                <a:spcPts val="0"/>
              </a:spcAft>
              <a:buSzPts val="1100"/>
              <a:buChar char="●"/>
              <a:defRPr sz="1800"/>
            </a:lvl2pPr>
            <a:lvl3pPr marL="1371600" lvl="2" indent="-295275" algn="l" rtl="0">
              <a:spcBef>
                <a:spcPts val="300"/>
              </a:spcBef>
              <a:spcAft>
                <a:spcPts val="0"/>
              </a:spcAft>
              <a:buSzPts val="1050"/>
              <a:buChar char="⚫"/>
              <a:defRPr sz="1500"/>
            </a:lvl3pPr>
            <a:lvl4pPr marL="1828800" lvl="3" indent="-284321" algn="l" rtl="0">
              <a:spcBef>
                <a:spcPts val="270"/>
              </a:spcBef>
              <a:spcAft>
                <a:spcPts val="0"/>
              </a:spcAft>
              <a:buSzPts val="877"/>
              <a:buChar char="⚫"/>
              <a:defRPr sz="135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1" name="Google Shape;161;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4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64" name="Google Shape;164;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165"/>
        <p:cNvGrpSpPr/>
        <p:nvPr/>
      </p:nvGrpSpPr>
      <p:grpSpPr>
        <a:xfrm>
          <a:off x="0" y="0"/>
          <a:ext cx="0" cy="0"/>
          <a:chOff x="0" y="0"/>
          <a:chExt cx="0" cy="0"/>
        </a:xfrm>
      </p:grpSpPr>
      <p:pic>
        <p:nvPicPr>
          <p:cNvPr id="166" name="Google Shape;166;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7"/>
        <p:cNvGrpSpPr/>
        <p:nvPr/>
      </p:nvGrpSpPr>
      <p:grpSpPr>
        <a:xfrm>
          <a:off x="0" y="0"/>
          <a:ext cx="0" cy="0"/>
          <a:chOff x="0" y="0"/>
          <a:chExt cx="0" cy="0"/>
        </a:xfrm>
      </p:grpSpPr>
      <p:sp>
        <p:nvSpPr>
          <p:cNvPr id="168" name="Google Shape;168;p44"/>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69" name="Google Shape;169;p4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44"/>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09562" algn="l" rtl="0">
              <a:spcBef>
                <a:spcPts val="300"/>
              </a:spcBef>
              <a:spcAft>
                <a:spcPts val="0"/>
              </a:spcAft>
              <a:buSzPts val="1275"/>
              <a:buChar char="⚫"/>
              <a:defRPr sz="1500"/>
            </a:lvl2pPr>
            <a:lvl3pPr marL="1371600" lvl="2" indent="-288607" algn="l" rtl="0">
              <a:spcBef>
                <a:spcPts val="270"/>
              </a:spcBef>
              <a:spcAft>
                <a:spcPts val="0"/>
              </a:spcAft>
              <a:buSzPts val="945"/>
              <a:buChar char="⚫"/>
              <a:defRPr sz="1350"/>
            </a:lvl3pPr>
            <a:lvl4pPr marL="1828800" lvl="3" indent="-278130" algn="l" rtl="0">
              <a:spcBef>
                <a:spcPts val="240"/>
              </a:spcBef>
              <a:spcAft>
                <a:spcPts val="0"/>
              </a:spcAft>
              <a:buSzPts val="780"/>
              <a:buChar char="⚫"/>
              <a:defRPr sz="1200"/>
            </a:lvl4pPr>
            <a:lvl5pPr marL="2286000" lvl="4" indent="-278129" algn="l" rtl="0">
              <a:spcBef>
                <a:spcPts val="240"/>
              </a:spcBef>
              <a:spcAft>
                <a:spcPts val="0"/>
              </a:spcAft>
              <a:buSzPts val="780"/>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71" name="Google Shape;171;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174" name="Google Shape;174;p45"/>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sp>
        <p:nvSpPr>
          <p:cNvPr id="175" name="Google Shape;175;p45"/>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onstantia"/>
              <a:buChar char="•"/>
              <a:defRPr sz="1350"/>
            </a:lvl8pPr>
            <a:lvl9pPr marL="4114800" lvl="8" indent="-314325" algn="l" rtl="0">
              <a:spcBef>
                <a:spcPts val="270"/>
              </a:spcBef>
              <a:spcAft>
                <a:spcPts val="0"/>
              </a:spcAft>
              <a:buSzPts val="1350"/>
              <a:buFont typeface="Constantia"/>
              <a:buChar char="•"/>
              <a:defRPr sz="1350"/>
            </a:lvl9pPr>
          </a:lstStyle>
          <a:p>
            <a:endParaRPr/>
          </a:p>
        </p:txBody>
      </p:sp>
      <p:pic>
        <p:nvPicPr>
          <p:cNvPr id="176" name="Google Shape;176;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7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178"/>
        <p:cNvGrpSpPr/>
        <p:nvPr/>
      </p:nvGrpSpPr>
      <p:grpSpPr>
        <a:xfrm>
          <a:off x="0" y="0"/>
          <a:ext cx="0" cy="0"/>
          <a:chOff x="0" y="0"/>
          <a:chExt cx="0" cy="0"/>
        </a:xfrm>
      </p:grpSpPr>
      <p:sp>
        <p:nvSpPr>
          <p:cNvPr id="179" name="Google Shape;179;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1A2836"/>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0" name="Google Shape;180;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1" name="Google Shape;181;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71D20"/>
              </a:buClr>
              <a:buSzPts val="3600"/>
              <a:buFont typeface="Calibri"/>
              <a:buNone/>
              <a:defRPr>
                <a:solidFill>
                  <a:srgbClr val="971D2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5" name="Google Shape;185;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186"/>
        <p:cNvGrpSpPr/>
        <p:nvPr/>
      </p:nvGrpSpPr>
      <p:grpSpPr>
        <a:xfrm>
          <a:off x="0" y="0"/>
          <a:ext cx="0" cy="0"/>
          <a:chOff x="0" y="0"/>
          <a:chExt cx="0" cy="0"/>
        </a:xfrm>
      </p:grpSpPr>
      <p:sp>
        <p:nvSpPr>
          <p:cNvPr id="187" name="Google Shape;187;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Clr>
                <a:srgbClr val="9A8219"/>
              </a:buClr>
              <a:buSzPts val="36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spcBef>
                <a:spcPts val="0"/>
              </a:spcBef>
              <a:spcAft>
                <a:spcPts val="0"/>
              </a:spcAft>
              <a:buSzPts val="2600"/>
              <a:buChar char="•"/>
              <a:defRPr/>
            </a:lvl1pPr>
            <a:lvl2pPr marL="914400" lvl="1" indent="-325755" algn="l" rtl="0">
              <a:spcBef>
                <a:spcPts val="0"/>
              </a:spcBef>
              <a:spcAft>
                <a:spcPts val="0"/>
              </a:spcAft>
              <a:buSzPts val="1530"/>
              <a:buChar char="⚫"/>
              <a:defRPr/>
            </a:lvl2pPr>
            <a:lvl3pPr marL="1371600" lvl="2" indent="-298608" algn="l" rtl="0">
              <a:spcBef>
                <a:spcPts val="0"/>
              </a:spcBef>
              <a:spcAft>
                <a:spcPts val="0"/>
              </a:spcAft>
              <a:buSzPts val="1103"/>
              <a:buChar char="⚫"/>
              <a:defRPr/>
            </a:lvl3pPr>
            <a:lvl4pPr marL="1828800" lvl="3" indent="-290512" algn="l" rtl="0">
              <a:spcBef>
                <a:spcPts val="0"/>
              </a:spcBef>
              <a:spcAft>
                <a:spcPts val="0"/>
              </a:spcAft>
              <a:buSzPts val="975"/>
              <a:buChar char="⚫"/>
              <a:defRPr/>
            </a:lvl4pPr>
            <a:lvl5pPr marL="2286000" lvl="4" indent="-290512" algn="l" rtl="0">
              <a:spcBef>
                <a:spcPts val="0"/>
              </a:spcBef>
              <a:spcAft>
                <a:spcPts val="0"/>
              </a:spcAft>
              <a:buSzPts val="975"/>
              <a:buChar char="⚫"/>
              <a:defRPr/>
            </a:lvl5pPr>
            <a:lvl6pPr marL="2743200" lvl="5" indent="-297179" algn="l" rtl="0">
              <a:spcBef>
                <a:spcPts val="0"/>
              </a:spcBef>
              <a:spcAft>
                <a:spcPts val="0"/>
              </a:spcAft>
              <a:buSzPts val="1080"/>
              <a:buChar char="⚫"/>
              <a:defRPr/>
            </a:lvl6pPr>
            <a:lvl7pPr marL="3200400" lvl="6" indent="-289560" algn="l" rtl="0">
              <a:spcBef>
                <a:spcPts val="0"/>
              </a:spcBef>
              <a:spcAft>
                <a:spcPts val="0"/>
              </a:spcAft>
              <a:buSzPts val="960"/>
              <a:buChar char="⚫"/>
              <a:defRPr/>
            </a:lvl7pPr>
            <a:lvl8pPr marL="3657600" lvl="7" indent="-304800" algn="l" rtl="0">
              <a:spcBef>
                <a:spcPts val="0"/>
              </a:spcBef>
              <a:spcAft>
                <a:spcPts val="0"/>
              </a:spcAft>
              <a:buSzPts val="1200"/>
              <a:buFont typeface="Constantia"/>
              <a:buChar char="•"/>
              <a:defRPr/>
            </a:lvl8pPr>
            <a:lvl9pPr marL="4114800" lvl="8" indent="-295275" algn="l" rtl="0">
              <a:spcBef>
                <a:spcPts val="0"/>
              </a:spcBef>
              <a:spcAft>
                <a:spcPts val="0"/>
              </a:spcAft>
              <a:buSzPts val="1050"/>
              <a:buFont typeface="Constantia"/>
              <a:buChar char="•"/>
              <a:defRPr/>
            </a:lvl9pPr>
          </a:lstStyle>
          <a:p>
            <a:endParaRPr/>
          </a:p>
        </p:txBody>
      </p:sp>
      <p:pic>
        <p:nvPicPr>
          <p:cNvPr id="189" name="Google Shape;189;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0"/>
        <p:cNvGrpSpPr/>
        <p:nvPr/>
      </p:nvGrpSpPr>
      <p:grpSpPr>
        <a:xfrm>
          <a:off x="0" y="0"/>
          <a:ext cx="0" cy="0"/>
          <a:chOff x="0" y="0"/>
          <a:chExt cx="0" cy="0"/>
        </a:xfrm>
      </p:grpSpPr>
      <p:sp>
        <p:nvSpPr>
          <p:cNvPr id="191" name="Google Shape;191;p50"/>
          <p:cNvSpPr txBox="1">
            <a:spLocks noGrp="1"/>
          </p:cNvSpPr>
          <p:nvPr>
            <p:ph type="title"/>
          </p:nvPr>
        </p:nvSpPr>
        <p:spPr>
          <a:xfrm>
            <a:off x="311700" y="445025"/>
            <a:ext cx="8520600" cy="572700"/>
          </a:xfrm>
          <a:prstGeom prst="rect">
            <a:avLst/>
          </a:prstGeom>
        </p:spPr>
        <p:txBody>
          <a:bodyPr spcFirstLastPara="1" wrap="square" lIns="0" tIns="45700" rIns="0" bIns="0" anchor="b"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5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93700" rtl="0">
              <a:spcBef>
                <a:spcPts val="520"/>
              </a:spcBef>
              <a:spcAft>
                <a:spcPts val="0"/>
              </a:spcAft>
              <a:buSzPts val="2600"/>
              <a:buChar char="•"/>
              <a:defRPr/>
            </a:lvl1pPr>
            <a:lvl2pPr marL="914400" lvl="1" indent="-325755" rtl="0">
              <a:spcBef>
                <a:spcPts val="360"/>
              </a:spcBef>
              <a:spcAft>
                <a:spcPts val="0"/>
              </a:spcAft>
              <a:buSzPts val="1530"/>
              <a:buChar char="⚫"/>
              <a:defRPr/>
            </a:lvl2pPr>
            <a:lvl3pPr marL="1371600" lvl="2" indent="-298608" rtl="0">
              <a:spcBef>
                <a:spcPts val="315"/>
              </a:spcBef>
              <a:spcAft>
                <a:spcPts val="0"/>
              </a:spcAft>
              <a:buSzPts val="1103"/>
              <a:buChar char="⚫"/>
              <a:defRPr/>
            </a:lvl3pPr>
            <a:lvl4pPr marL="1828800" lvl="3" indent="-290512" rtl="0">
              <a:spcBef>
                <a:spcPts val="300"/>
              </a:spcBef>
              <a:spcAft>
                <a:spcPts val="0"/>
              </a:spcAft>
              <a:buSzPts val="975"/>
              <a:buChar char="⚫"/>
              <a:defRPr/>
            </a:lvl4pPr>
            <a:lvl5pPr marL="2286000" lvl="4" indent="-290512" rtl="0">
              <a:spcBef>
                <a:spcPts val="300"/>
              </a:spcBef>
              <a:spcAft>
                <a:spcPts val="0"/>
              </a:spcAft>
              <a:buSzPts val="975"/>
              <a:buChar char="⚫"/>
              <a:defRPr/>
            </a:lvl5pPr>
            <a:lvl6pPr marL="2743200" lvl="5" indent="-297179" rtl="0">
              <a:spcBef>
                <a:spcPts val="270"/>
              </a:spcBef>
              <a:spcAft>
                <a:spcPts val="0"/>
              </a:spcAft>
              <a:buSzPts val="1080"/>
              <a:buChar char="⚫"/>
              <a:defRPr/>
            </a:lvl6pPr>
            <a:lvl7pPr marL="3200400" lvl="6" indent="-289560" rtl="0">
              <a:spcBef>
                <a:spcPts val="240"/>
              </a:spcBef>
              <a:spcAft>
                <a:spcPts val="0"/>
              </a:spcAft>
              <a:buSzPts val="960"/>
              <a:buChar char="⚫"/>
              <a:defRPr/>
            </a:lvl7pPr>
            <a:lvl8pPr marL="3657600" lvl="7" indent="-304800" rtl="0">
              <a:spcBef>
                <a:spcPts val="240"/>
              </a:spcBef>
              <a:spcAft>
                <a:spcPts val="0"/>
              </a:spcAft>
              <a:buSzPts val="1200"/>
              <a:buChar char="•"/>
              <a:defRPr/>
            </a:lvl8pPr>
            <a:lvl9pPr marL="4114800" lvl="8" indent="-295275" rtl="0">
              <a:spcBef>
                <a:spcPts val="210"/>
              </a:spcBef>
              <a:spcAft>
                <a:spcPts val="0"/>
              </a:spcAft>
              <a:buSzPts val="1050"/>
              <a:buChar char="•"/>
              <a:defRPr/>
            </a:lvl9pPr>
          </a:lstStyle>
          <a:p>
            <a:endParaRPr/>
          </a:p>
        </p:txBody>
      </p:sp>
      <p:sp>
        <p:nvSpPr>
          <p:cNvPr id="193" name="Google Shape;193;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94"/>
        <p:cNvGrpSpPr/>
        <p:nvPr/>
      </p:nvGrpSpPr>
      <p:grpSpPr>
        <a:xfrm>
          <a:off x="0" y="0"/>
          <a:ext cx="0" cy="0"/>
          <a:chOff x="0" y="0"/>
          <a:chExt cx="0" cy="0"/>
        </a:xfrm>
      </p:grpSpPr>
      <p:pic>
        <p:nvPicPr>
          <p:cNvPr id="195" name="Google Shape;195;p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6" name="Google Shape;196;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5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98" name="Google Shape;198;p5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99"/>
        <p:cNvGrpSpPr/>
        <p:nvPr/>
      </p:nvGrpSpPr>
      <p:grpSpPr>
        <a:xfrm>
          <a:off x="0" y="0"/>
          <a:ext cx="0" cy="0"/>
          <a:chOff x="0" y="0"/>
          <a:chExt cx="0" cy="0"/>
        </a:xfrm>
      </p:grpSpPr>
      <p:sp>
        <p:nvSpPr>
          <p:cNvPr id="200" name="Google Shape;200;p52"/>
          <p:cNvSpPr/>
          <p:nvPr/>
        </p:nvSpPr>
        <p:spPr>
          <a:xfrm>
            <a:off x="1721476" y="1313644"/>
            <a:ext cx="5700900" cy="3206700"/>
          </a:xfrm>
          <a:prstGeom prst="snip2DiagRect">
            <a:avLst>
              <a:gd name="adj1" fmla="val 0"/>
              <a:gd name="adj2"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01" name="Google Shape;201;p5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2" name="Google Shape;202;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5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04" name="Google Shape;204;p5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05" name="Google Shape;205;p52"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09"/>
        <p:cNvGrpSpPr/>
        <p:nvPr/>
      </p:nvGrpSpPr>
      <p:grpSpPr>
        <a:xfrm>
          <a:off x="0" y="0"/>
          <a:ext cx="0" cy="0"/>
          <a:chOff x="0" y="0"/>
          <a:chExt cx="0" cy="0"/>
        </a:xfrm>
      </p:grpSpPr>
      <p:sp>
        <p:nvSpPr>
          <p:cNvPr id="210" name="Google Shape;210;p54"/>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54"/>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12" name="Google Shape;21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p55"/>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rtl="0">
              <a:spcBef>
                <a:spcPts val="0"/>
              </a:spcBef>
              <a:spcAft>
                <a:spcPts val="0"/>
              </a:spcAft>
              <a:buClr>
                <a:schemeClr val="accent4"/>
              </a:buClr>
              <a:buSzPts val="3600"/>
              <a:buFont typeface="Calibri"/>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55"/>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rtl="0">
              <a:spcBef>
                <a:spcPts val="500"/>
              </a:spcBef>
              <a:spcAft>
                <a:spcPts val="0"/>
              </a:spcAft>
              <a:buClr>
                <a:schemeClr val="accent4"/>
              </a:buClr>
              <a:buSzPts val="2600"/>
              <a:buFont typeface="Arial"/>
              <a:buChar char="•"/>
              <a:defRPr sz="2600"/>
            </a:lvl1pPr>
            <a:lvl2pPr marL="914400" lvl="1" indent="-298450" algn="l" rtl="0">
              <a:spcBef>
                <a:spcPts val="300"/>
              </a:spcBef>
              <a:spcAft>
                <a:spcPts val="0"/>
              </a:spcAft>
              <a:buSzPts val="1100"/>
              <a:buChar char="⚫"/>
              <a:defRPr/>
            </a:lvl2pPr>
            <a:lvl3pPr marL="1371600" lvl="2" indent="-285750" algn="l" rtl="0">
              <a:spcBef>
                <a:spcPts val="300"/>
              </a:spcBef>
              <a:spcAft>
                <a:spcPts val="0"/>
              </a:spcAft>
              <a:buSzPts val="900"/>
              <a:buChar char="⚫"/>
              <a:defRPr/>
            </a:lvl3pPr>
            <a:lvl4pPr marL="1828800" lvl="3" indent="-285750" algn="l" rtl="0">
              <a:spcBef>
                <a:spcPts val="300"/>
              </a:spcBef>
              <a:spcAft>
                <a:spcPts val="0"/>
              </a:spcAft>
              <a:buSzPts val="900"/>
              <a:buChar char="⚫"/>
              <a:defRPr/>
            </a:lvl4pPr>
            <a:lvl5pPr marL="2286000" lvl="4" indent="-285750" algn="l" rtl="0">
              <a:spcBef>
                <a:spcPts val="300"/>
              </a:spcBef>
              <a:spcAft>
                <a:spcPts val="0"/>
              </a:spcAft>
              <a:buSzPts val="900"/>
              <a:buChar char="⚫"/>
              <a:defRPr/>
            </a:lvl5pPr>
            <a:lvl6pPr marL="2743200" lvl="5" indent="-298450" algn="l" rtl="0">
              <a:spcBef>
                <a:spcPts val="300"/>
              </a:spcBef>
              <a:spcAft>
                <a:spcPts val="0"/>
              </a:spcAft>
              <a:buSzPts val="1100"/>
              <a:buChar char="⚫"/>
              <a:defRPr/>
            </a:lvl6pPr>
            <a:lvl7pPr marL="3200400" lvl="6" indent="-298450" algn="l" rtl="0">
              <a:spcBef>
                <a:spcPts val="300"/>
              </a:spcBef>
              <a:spcAft>
                <a:spcPts val="0"/>
              </a:spcAft>
              <a:buSzPts val="1100"/>
              <a:buChar char="⚫"/>
              <a:defRPr/>
            </a:lvl7pPr>
            <a:lvl8pPr marL="3657600" lvl="7" indent="-317500" algn="l" rtl="0">
              <a:spcBef>
                <a:spcPts val="300"/>
              </a:spcBef>
              <a:spcAft>
                <a:spcPts val="0"/>
              </a:spcAft>
              <a:buSzPts val="1400"/>
              <a:buChar char="•"/>
              <a:defRPr/>
            </a:lvl8pPr>
            <a:lvl9pPr marL="4114800" lvl="8" indent="-317500" algn="l" rtl="0">
              <a:spcBef>
                <a:spcPts val="300"/>
              </a:spcBef>
              <a:spcAft>
                <a:spcPts val="0"/>
              </a:spcAft>
              <a:buSzPts val="1400"/>
              <a:buChar char="•"/>
              <a:defRPr/>
            </a:lvl9pPr>
          </a:lstStyle>
          <a:p>
            <a:endParaRPr/>
          </a:p>
        </p:txBody>
      </p:sp>
      <p:pic>
        <p:nvPicPr>
          <p:cNvPr id="216" name="Google Shape;216;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20"/>
        <p:cNvGrpSpPr/>
        <p:nvPr/>
      </p:nvGrpSpPr>
      <p:grpSpPr>
        <a:xfrm>
          <a:off x="0" y="0"/>
          <a:ext cx="0" cy="0"/>
          <a:chOff x="0" y="0"/>
          <a:chExt cx="0" cy="0"/>
        </a:xfrm>
      </p:grpSpPr>
      <p:pic>
        <p:nvPicPr>
          <p:cNvPr id="221" name="Google Shape;221;p5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2"/>
        <p:cNvGrpSpPr/>
        <p:nvPr/>
      </p:nvGrpSpPr>
      <p:grpSpPr>
        <a:xfrm>
          <a:off x="0" y="0"/>
          <a:ext cx="0" cy="0"/>
          <a:chOff x="0" y="0"/>
          <a:chExt cx="0" cy="0"/>
        </a:xfrm>
      </p:grpSpPr>
      <p:sp>
        <p:nvSpPr>
          <p:cNvPr id="223" name="Google Shape;223;p5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24" name="Google Shape;224;p5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5" name="Google Shape;225;p5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26"/>
        <p:cNvGrpSpPr/>
        <p:nvPr/>
      </p:nvGrpSpPr>
      <p:grpSpPr>
        <a:xfrm>
          <a:off x="0" y="0"/>
          <a:ext cx="0" cy="0"/>
          <a:chOff x="0" y="0"/>
          <a:chExt cx="0" cy="0"/>
        </a:xfrm>
      </p:grpSpPr>
      <p:pic>
        <p:nvPicPr>
          <p:cNvPr id="227" name="Google Shape;227;p5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8" name="Google Shape;228;p5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9" name="Google Shape;229;p5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0" name="Google Shape;230;p5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31"/>
        <p:cNvGrpSpPr/>
        <p:nvPr/>
      </p:nvGrpSpPr>
      <p:grpSpPr>
        <a:xfrm>
          <a:off x="0" y="0"/>
          <a:ext cx="0" cy="0"/>
          <a:chOff x="0" y="0"/>
          <a:chExt cx="0" cy="0"/>
        </a:xfrm>
      </p:grpSpPr>
      <p:pic>
        <p:nvPicPr>
          <p:cNvPr id="232" name="Google Shape;232;p6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3" name="Google Shape;233;p6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p60"/>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35" name="Google Shape;235;p60"/>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36"/>
        <p:cNvGrpSpPr/>
        <p:nvPr/>
      </p:nvGrpSpPr>
      <p:grpSpPr>
        <a:xfrm>
          <a:off x="0" y="0"/>
          <a:ext cx="0" cy="0"/>
          <a:chOff x="0" y="0"/>
          <a:chExt cx="0" cy="0"/>
        </a:xfrm>
      </p:grpSpPr>
      <p:sp>
        <p:nvSpPr>
          <p:cNvPr id="237" name="Google Shape;237;p61"/>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8" name="Google Shape;238;p6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9" name="Google Shape;239;p6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p6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241" name="Google Shape;241;p6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242" name="Google Shape;242;p61"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43"/>
        <p:cNvGrpSpPr/>
        <p:nvPr/>
      </p:nvGrpSpPr>
      <p:grpSpPr>
        <a:xfrm>
          <a:off x="0" y="0"/>
          <a:ext cx="0" cy="0"/>
          <a:chOff x="0" y="0"/>
          <a:chExt cx="0" cy="0"/>
        </a:xfrm>
      </p:grpSpPr>
      <p:sp>
        <p:nvSpPr>
          <p:cNvPr id="244" name="Google Shape;244;p62"/>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62"/>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246" name="Google Shape;246;p6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47"/>
        <p:cNvGrpSpPr/>
        <p:nvPr/>
      </p:nvGrpSpPr>
      <p:grpSpPr>
        <a:xfrm>
          <a:off x="0" y="0"/>
          <a:ext cx="0" cy="0"/>
          <a:chOff x="0" y="0"/>
          <a:chExt cx="0" cy="0"/>
        </a:xfrm>
      </p:grpSpPr>
      <p:sp>
        <p:nvSpPr>
          <p:cNvPr id="248" name="Google Shape;248;p6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49" name="Google Shape;249;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51"/>
        <p:cNvGrpSpPr/>
        <p:nvPr/>
      </p:nvGrpSpPr>
      <p:grpSpPr>
        <a:xfrm>
          <a:off x="0" y="0"/>
          <a:ext cx="0" cy="0"/>
          <a:chOff x="0" y="0"/>
          <a:chExt cx="0" cy="0"/>
        </a:xfrm>
      </p:grpSpPr>
      <p:sp>
        <p:nvSpPr>
          <p:cNvPr id="252" name="Google Shape;252;p6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3" name="Google Shape;253;p6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4" name="Google Shape;254;p6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55"/>
        <p:cNvGrpSpPr/>
        <p:nvPr/>
      </p:nvGrpSpPr>
      <p:grpSpPr>
        <a:xfrm>
          <a:off x="0" y="0"/>
          <a:ext cx="0" cy="0"/>
          <a:chOff x="0" y="0"/>
          <a:chExt cx="0" cy="0"/>
        </a:xfrm>
      </p:grpSpPr>
      <p:sp>
        <p:nvSpPr>
          <p:cNvPr id="256" name="Google Shape;256;p65"/>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7" name="Google Shape;257;p65"/>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58" name="Google Shape;258;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9" name="Google Shape;259;p65"/>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0"/>
        <p:cNvGrpSpPr/>
        <p:nvPr/>
      </p:nvGrpSpPr>
      <p:grpSpPr>
        <a:xfrm>
          <a:off x="0" y="0"/>
          <a:ext cx="0" cy="0"/>
          <a:chOff x="0" y="0"/>
          <a:chExt cx="0" cy="0"/>
        </a:xfrm>
      </p:grpSpPr>
      <p:sp>
        <p:nvSpPr>
          <p:cNvPr id="261" name="Google Shape;261;p6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66"/>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3" name="Google Shape;263;p66"/>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4" name="Google Shape;264;p66"/>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65" name="Google Shape;265;p6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6"/>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67"/>
        <p:cNvGrpSpPr/>
        <p:nvPr/>
      </p:nvGrpSpPr>
      <p:grpSpPr>
        <a:xfrm>
          <a:off x="0" y="0"/>
          <a:ext cx="0" cy="0"/>
          <a:chOff x="0" y="0"/>
          <a:chExt cx="0" cy="0"/>
        </a:xfrm>
      </p:grpSpPr>
      <p:sp>
        <p:nvSpPr>
          <p:cNvPr id="268" name="Google Shape;268;p67"/>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69" name="Google Shape;269;p67"/>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70" name="Google Shape;27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1" name="Google Shape;27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2"/>
        <p:cNvGrpSpPr/>
        <p:nvPr/>
      </p:nvGrpSpPr>
      <p:grpSpPr>
        <a:xfrm>
          <a:off x="0" y="0"/>
          <a:ext cx="0" cy="0"/>
          <a:chOff x="0" y="0"/>
          <a:chExt cx="0" cy="0"/>
        </a:xfrm>
      </p:grpSpPr>
      <p:pic>
        <p:nvPicPr>
          <p:cNvPr id="273" name="Google Shape;273;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4" name="Google Shape;274;p68"/>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75" name="Google Shape;275;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76"/>
        <p:cNvGrpSpPr/>
        <p:nvPr/>
      </p:nvGrpSpPr>
      <p:grpSpPr>
        <a:xfrm>
          <a:off x="0" y="0"/>
          <a:ext cx="0" cy="0"/>
          <a:chOff x="0" y="0"/>
          <a:chExt cx="0" cy="0"/>
        </a:xfrm>
      </p:grpSpPr>
      <p:pic>
        <p:nvPicPr>
          <p:cNvPr id="277" name="Google Shape;277;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8" name="Google Shape;278;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79"/>
        <p:cNvGrpSpPr/>
        <p:nvPr/>
      </p:nvGrpSpPr>
      <p:grpSpPr>
        <a:xfrm>
          <a:off x="0" y="0"/>
          <a:ext cx="0" cy="0"/>
          <a:chOff x="0" y="0"/>
          <a:chExt cx="0" cy="0"/>
        </a:xfrm>
      </p:grpSpPr>
      <p:pic>
        <p:nvPicPr>
          <p:cNvPr id="280" name="Google Shape;280;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1" name="Google Shape;281;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82"/>
        <p:cNvGrpSpPr/>
        <p:nvPr/>
      </p:nvGrpSpPr>
      <p:grpSpPr>
        <a:xfrm>
          <a:off x="0" y="0"/>
          <a:ext cx="0" cy="0"/>
          <a:chOff x="0" y="0"/>
          <a:chExt cx="0" cy="0"/>
        </a:xfrm>
      </p:grpSpPr>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84"/>
        <p:cNvGrpSpPr/>
        <p:nvPr/>
      </p:nvGrpSpPr>
      <p:grpSpPr>
        <a:xfrm>
          <a:off x="0" y="0"/>
          <a:ext cx="0" cy="0"/>
          <a:chOff x="0" y="0"/>
          <a:chExt cx="0" cy="0"/>
        </a:xfrm>
      </p:grpSpPr>
      <p:pic>
        <p:nvPicPr>
          <p:cNvPr id="285" name="Google Shape;285;p7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86"/>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0"/>
        <p:cNvGrpSpPr/>
        <p:nvPr/>
      </p:nvGrpSpPr>
      <p:grpSpPr>
        <a:xfrm>
          <a:off x="0" y="0"/>
          <a:ext cx="0" cy="0"/>
          <a:chOff x="0" y="0"/>
          <a:chExt cx="0" cy="0"/>
        </a:xfrm>
      </p:grpSpPr>
      <p:pic>
        <p:nvPicPr>
          <p:cNvPr id="291" name="Google Shape;291;p75"/>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92"/>
        <p:cNvGrpSpPr/>
        <p:nvPr/>
      </p:nvGrpSpPr>
      <p:grpSpPr>
        <a:xfrm>
          <a:off x="0" y="0"/>
          <a:ext cx="0" cy="0"/>
          <a:chOff x="0" y="0"/>
          <a:chExt cx="0" cy="0"/>
        </a:xfrm>
      </p:grpSpPr>
      <p:sp>
        <p:nvSpPr>
          <p:cNvPr id="293" name="Google Shape;293;p76"/>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4" name="Google Shape;294;p76"/>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95" name="Google Shape;295;p7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6"/>
        <p:cNvGrpSpPr/>
        <p:nvPr/>
      </p:nvGrpSpPr>
      <p:grpSpPr>
        <a:xfrm>
          <a:off x="0" y="0"/>
          <a:ext cx="0" cy="0"/>
          <a:chOff x="0" y="0"/>
          <a:chExt cx="0" cy="0"/>
        </a:xfrm>
      </p:grpSpPr>
      <p:sp>
        <p:nvSpPr>
          <p:cNvPr id="297" name="Google Shape;297;p7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7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00"/>
        <p:cNvGrpSpPr/>
        <p:nvPr/>
      </p:nvGrpSpPr>
      <p:grpSpPr>
        <a:xfrm>
          <a:off x="0" y="0"/>
          <a:ext cx="0" cy="0"/>
          <a:chOff x="0" y="0"/>
          <a:chExt cx="0" cy="0"/>
        </a:xfrm>
      </p:grpSpPr>
      <p:pic>
        <p:nvPicPr>
          <p:cNvPr id="301" name="Google Shape;301;p7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2"/>
        <p:cNvGrpSpPr/>
        <p:nvPr/>
      </p:nvGrpSpPr>
      <p:grpSpPr>
        <a:xfrm>
          <a:off x="0" y="0"/>
          <a:ext cx="0" cy="0"/>
          <a:chOff x="0" y="0"/>
          <a:chExt cx="0" cy="0"/>
        </a:xfrm>
      </p:grpSpPr>
      <p:sp>
        <p:nvSpPr>
          <p:cNvPr id="303" name="Google Shape;303;p7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79"/>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05" name="Google Shape;305;p79"/>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rtl="0">
              <a:lnSpc>
                <a:spcPct val="100000"/>
              </a:lnSpc>
              <a:spcBef>
                <a:spcPts val="480"/>
              </a:spcBef>
              <a:spcAft>
                <a:spcPts val="0"/>
              </a:spcAft>
              <a:buSzPts val="2400"/>
              <a:buChar char="•"/>
              <a:defRPr sz="2400"/>
            </a:lvl1pPr>
            <a:lvl2pPr marL="914400" lvl="1" indent="-325755" algn="l" rtl="0">
              <a:lnSpc>
                <a:spcPct val="100000"/>
              </a:lnSpc>
              <a:spcBef>
                <a:spcPts val="360"/>
              </a:spcBef>
              <a:spcAft>
                <a:spcPts val="0"/>
              </a:spcAft>
              <a:buSzPts val="1530"/>
              <a:buChar char="⚫"/>
              <a:defRPr sz="1800"/>
            </a:lvl2pPr>
            <a:lvl3pPr marL="1371600" lvl="2" indent="-295275" algn="l" rtl="0">
              <a:lnSpc>
                <a:spcPct val="100000"/>
              </a:lnSpc>
              <a:spcBef>
                <a:spcPts val="300"/>
              </a:spcBef>
              <a:spcAft>
                <a:spcPts val="0"/>
              </a:spcAft>
              <a:buSzPts val="1050"/>
              <a:buChar char="⚫"/>
              <a:defRPr sz="1500"/>
            </a:lvl3pPr>
            <a:lvl4pPr marL="1828800" lvl="3" indent="-284289" algn="l" rtl="0">
              <a:lnSpc>
                <a:spcPct val="100000"/>
              </a:lnSpc>
              <a:spcBef>
                <a:spcPts val="270"/>
              </a:spcBef>
              <a:spcAft>
                <a:spcPts val="0"/>
              </a:spcAft>
              <a:buSzPts val="877"/>
              <a:buChar char="⚫"/>
              <a:defRPr sz="135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06" name="Google Shape;306;p7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07"/>
        <p:cNvGrpSpPr/>
        <p:nvPr/>
      </p:nvGrpSpPr>
      <p:grpSpPr>
        <a:xfrm>
          <a:off x="0" y="0"/>
          <a:ext cx="0" cy="0"/>
          <a:chOff x="0" y="0"/>
          <a:chExt cx="0" cy="0"/>
        </a:xfrm>
      </p:grpSpPr>
      <p:sp>
        <p:nvSpPr>
          <p:cNvPr id="308" name="Google Shape;308;p8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8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rtl="0">
              <a:lnSpc>
                <a:spcPct val="100000"/>
              </a:lnSpc>
              <a:spcBef>
                <a:spcPts val="520"/>
              </a:spcBef>
              <a:spcAft>
                <a:spcPts val="0"/>
              </a:spcAft>
              <a:buSzPts val="2600"/>
              <a:buNone/>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10" name="Google Shape;310;p8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11"/>
        <p:cNvGrpSpPr/>
        <p:nvPr/>
      </p:nvGrpSpPr>
      <p:grpSpPr>
        <a:xfrm>
          <a:off x="0" y="0"/>
          <a:ext cx="0" cy="0"/>
          <a:chOff x="0" y="0"/>
          <a:chExt cx="0" cy="0"/>
        </a:xfrm>
      </p:grpSpPr>
      <p:pic>
        <p:nvPicPr>
          <p:cNvPr id="312" name="Google Shape;312;p8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8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315" name="Google Shape;315;p8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16"/>
        <p:cNvGrpSpPr/>
        <p:nvPr/>
      </p:nvGrpSpPr>
      <p:grpSpPr>
        <a:xfrm>
          <a:off x="0" y="0"/>
          <a:ext cx="0" cy="0"/>
          <a:chOff x="0" y="0"/>
          <a:chExt cx="0" cy="0"/>
        </a:xfrm>
      </p:grpSpPr>
      <p:sp>
        <p:nvSpPr>
          <p:cNvPr id="317" name="Google Shape;317;p83"/>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18" name="Google Shape;318;p83"/>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319" name="Google Shape;319;p83"/>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320" name="Google Shape;320;p8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1"/>
        <p:cNvGrpSpPr/>
        <p:nvPr/>
      </p:nvGrpSpPr>
      <p:grpSpPr>
        <a:xfrm>
          <a:off x="0" y="0"/>
          <a:ext cx="0" cy="0"/>
          <a:chOff x="0" y="0"/>
          <a:chExt cx="0" cy="0"/>
        </a:xfrm>
      </p:grpSpPr>
      <p:sp>
        <p:nvSpPr>
          <p:cNvPr id="322" name="Google Shape;322;p8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84"/>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4" name="Google Shape;324;p84"/>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5" name="Google Shape;325;p84"/>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26" name="Google Shape;326;p84"/>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27" name="Google Shape;327;p8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8"/>
        <p:cNvGrpSpPr/>
        <p:nvPr/>
      </p:nvGrpSpPr>
      <p:grpSpPr>
        <a:xfrm>
          <a:off x="0" y="0"/>
          <a:ext cx="0" cy="0"/>
          <a:chOff x="0" y="0"/>
          <a:chExt cx="0" cy="0"/>
        </a:xfrm>
      </p:grpSpPr>
      <p:sp>
        <p:nvSpPr>
          <p:cNvPr id="329" name="Google Shape;329;p85"/>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330" name="Google Shape;330;p8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1" name="Google Shape;331;p85"/>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32" name="Google Shape;332;p8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3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334"/>
        <p:cNvGrpSpPr/>
        <p:nvPr/>
      </p:nvGrpSpPr>
      <p:grpSpPr>
        <a:xfrm>
          <a:off x="0" y="0"/>
          <a:ext cx="0" cy="0"/>
          <a:chOff x="0" y="0"/>
          <a:chExt cx="0" cy="0"/>
        </a:xfrm>
      </p:grpSpPr>
      <p:sp>
        <p:nvSpPr>
          <p:cNvPr id="335" name="Google Shape;335;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1A2836"/>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6" name="Google Shape;336;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37" name="Google Shape;337;p8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338"/>
        <p:cNvGrpSpPr/>
        <p:nvPr/>
      </p:nvGrpSpPr>
      <p:grpSpPr>
        <a:xfrm>
          <a:off x="0" y="0"/>
          <a:ext cx="0" cy="0"/>
          <a:chOff x="0" y="0"/>
          <a:chExt cx="0" cy="0"/>
        </a:xfrm>
      </p:grpSpPr>
      <p:sp>
        <p:nvSpPr>
          <p:cNvPr id="339" name="Google Shape;339;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D20"/>
              </a:buClr>
              <a:buSzPts val="3600"/>
              <a:buFont typeface="Calibri"/>
              <a:buNone/>
              <a:defRPr>
                <a:solidFill>
                  <a:srgbClr val="971D2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8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1" name="Google Shape;341;p8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342"/>
        <p:cNvGrpSpPr/>
        <p:nvPr/>
      </p:nvGrpSpPr>
      <p:grpSpPr>
        <a:xfrm>
          <a:off x="0" y="0"/>
          <a:ext cx="0" cy="0"/>
          <a:chOff x="0" y="0"/>
          <a:chExt cx="0" cy="0"/>
        </a:xfrm>
      </p:grpSpPr>
      <p:sp>
        <p:nvSpPr>
          <p:cNvPr id="343" name="Google Shape;343;p8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A8219"/>
              </a:buClr>
              <a:buSzPts val="3600"/>
              <a:buFont typeface="Calibri"/>
              <a:buNone/>
              <a:defRPr>
                <a:solidFill>
                  <a:schemeClr val="accent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rtl="0">
              <a:lnSpc>
                <a:spcPct val="100000"/>
              </a:lnSpc>
              <a:spcBef>
                <a:spcPts val="0"/>
              </a:spcBef>
              <a:spcAft>
                <a:spcPts val="0"/>
              </a:spcAft>
              <a:buSzPts val="2600"/>
              <a:buChar char="•"/>
              <a:defRPr/>
            </a:lvl1pPr>
            <a:lvl2pPr marL="914400" lvl="1" indent="-325755" algn="l" rtl="0">
              <a:lnSpc>
                <a:spcPct val="100000"/>
              </a:lnSpc>
              <a:spcBef>
                <a:spcPts val="0"/>
              </a:spcBef>
              <a:spcAft>
                <a:spcPts val="0"/>
              </a:spcAft>
              <a:buSzPts val="1530"/>
              <a:buChar char="⚫"/>
              <a:defRPr/>
            </a:lvl2pPr>
            <a:lvl3pPr marL="1371600" lvl="2" indent="-298640" algn="l" rtl="0">
              <a:lnSpc>
                <a:spcPct val="100000"/>
              </a:lnSpc>
              <a:spcBef>
                <a:spcPts val="0"/>
              </a:spcBef>
              <a:spcAft>
                <a:spcPts val="0"/>
              </a:spcAft>
              <a:buSzPts val="1103"/>
              <a:buChar char="⚫"/>
              <a:defRPr/>
            </a:lvl3pPr>
            <a:lvl4pPr marL="1828800" lvl="3" indent="-290512" algn="l" rtl="0">
              <a:lnSpc>
                <a:spcPct val="100000"/>
              </a:lnSpc>
              <a:spcBef>
                <a:spcPts val="0"/>
              </a:spcBef>
              <a:spcAft>
                <a:spcPts val="0"/>
              </a:spcAft>
              <a:buSzPts val="975"/>
              <a:buChar char="⚫"/>
              <a:defRPr/>
            </a:lvl4pPr>
            <a:lvl5pPr marL="2286000" lvl="4" indent="-290512" algn="l" rtl="0">
              <a:lnSpc>
                <a:spcPct val="100000"/>
              </a:lnSpc>
              <a:spcBef>
                <a:spcPts val="0"/>
              </a:spcBef>
              <a:spcAft>
                <a:spcPts val="0"/>
              </a:spcAft>
              <a:buSzPts val="975"/>
              <a:buChar char="⚫"/>
              <a:defRPr/>
            </a:lvl5pPr>
            <a:lvl6pPr marL="2743200" lvl="5" indent="-297179" algn="l" rtl="0">
              <a:lnSpc>
                <a:spcPct val="100000"/>
              </a:lnSpc>
              <a:spcBef>
                <a:spcPts val="0"/>
              </a:spcBef>
              <a:spcAft>
                <a:spcPts val="0"/>
              </a:spcAft>
              <a:buSzPts val="1080"/>
              <a:buChar char="⚫"/>
              <a:defRPr/>
            </a:lvl6pPr>
            <a:lvl7pPr marL="3200400" lvl="6" indent="-289560" algn="l" rtl="0">
              <a:lnSpc>
                <a:spcPct val="100000"/>
              </a:lnSpc>
              <a:spcBef>
                <a:spcPts val="0"/>
              </a:spcBef>
              <a:spcAft>
                <a:spcPts val="0"/>
              </a:spcAft>
              <a:buSzPts val="960"/>
              <a:buChar char="⚫"/>
              <a:defRPr/>
            </a:lvl7pPr>
            <a:lvl8pPr marL="3657600" lvl="7" indent="-304800" algn="l" rtl="0">
              <a:lnSpc>
                <a:spcPct val="100000"/>
              </a:lnSpc>
              <a:spcBef>
                <a:spcPts val="0"/>
              </a:spcBef>
              <a:spcAft>
                <a:spcPts val="0"/>
              </a:spcAft>
              <a:buSzPts val="1200"/>
              <a:buFont typeface="Constantia"/>
              <a:buChar char="•"/>
              <a:defRPr/>
            </a:lvl8pPr>
            <a:lvl9pPr marL="4114800" lvl="8" indent="-295275" algn="l" rtl="0">
              <a:lnSpc>
                <a:spcPct val="100000"/>
              </a:lnSpc>
              <a:spcBef>
                <a:spcPts val="0"/>
              </a:spcBef>
              <a:spcAft>
                <a:spcPts val="0"/>
              </a:spcAft>
              <a:buSzPts val="1050"/>
              <a:buFont typeface="Constantia"/>
              <a:buChar char="•"/>
              <a:defRPr/>
            </a:lvl9pPr>
          </a:lstStyle>
          <a:p>
            <a:endParaRPr/>
          </a:p>
        </p:txBody>
      </p:sp>
      <p:pic>
        <p:nvPicPr>
          <p:cNvPr id="345" name="Google Shape;345;p8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2" name="Google Shape;122;p3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3" name="Google Shape;133;p3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206"/>
        <p:cNvGrpSpPr/>
        <p:nvPr/>
      </p:nvGrpSpPr>
      <p:grpSpPr>
        <a:xfrm>
          <a:off x="0" y="0"/>
          <a:ext cx="0" cy="0"/>
          <a:chOff x="0" y="0"/>
          <a:chExt cx="0" cy="0"/>
        </a:xfrm>
      </p:grpSpPr>
      <p:sp>
        <p:nvSpPr>
          <p:cNvPr id="207" name="Google Shape;207;p5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08" name="Google Shape;208;p5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17"/>
        <p:cNvGrpSpPr/>
        <p:nvPr/>
      </p:nvGrpSpPr>
      <p:grpSpPr>
        <a:xfrm>
          <a:off x="0" y="0"/>
          <a:ext cx="0" cy="0"/>
          <a:chOff x="0" y="0"/>
          <a:chExt cx="0" cy="0"/>
        </a:xfrm>
      </p:grpSpPr>
      <p:sp>
        <p:nvSpPr>
          <p:cNvPr id="218" name="Google Shape;218;p5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9" name="Google Shape;219;p5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87"/>
        <p:cNvGrpSpPr/>
        <p:nvPr/>
      </p:nvGrpSpPr>
      <p:grpSpPr>
        <a:xfrm>
          <a:off x="0" y="0"/>
          <a:ext cx="0" cy="0"/>
          <a:chOff x="0" y="0"/>
          <a:chExt cx="0" cy="0"/>
        </a:xfrm>
      </p:grpSpPr>
      <p:sp>
        <p:nvSpPr>
          <p:cNvPr id="288" name="Google Shape;288;p7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9" name="Google Shape;289;p7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2.xml"/><Relationship Id="rId5" Type="http://schemas.openxmlformats.org/officeDocument/2006/relationships/image" Target="../media/image1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405" name="Google Shape;405;p99"/>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406" name="Google Shape;406;p99"/>
          <p:cNvPicPr preferRelativeResize="0"/>
          <p:nvPr/>
        </p:nvPicPr>
        <p:blipFill>
          <a:blip r:embed="rId3">
            <a:alphaModFix/>
          </a:blip>
          <a:stretch>
            <a:fillRect/>
          </a:stretch>
        </p:blipFill>
        <p:spPr>
          <a:xfrm>
            <a:off x="4842875" y="1077797"/>
            <a:ext cx="3361500" cy="32239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00"/>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a:t>Essential Question</a:t>
            </a:r>
            <a:endParaRPr/>
          </a:p>
        </p:txBody>
      </p:sp>
      <p:sp>
        <p:nvSpPr>
          <p:cNvPr id="412" name="Google Shape;412;p100"/>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p>
            <a:pPr marL="55562" lvl="0" indent="0" algn="l" rtl="0">
              <a:spcBef>
                <a:spcPts val="0"/>
              </a:spcBef>
              <a:spcAft>
                <a:spcPts val="0"/>
              </a:spcAft>
              <a:buSzPts val="2600"/>
              <a:buNone/>
            </a:pPr>
            <a:r>
              <a:rPr lang="en"/>
              <a:t>What is the role of assessment in the design of effective learning environments?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01"/>
          <p:cNvSpPr txBox="1">
            <a:spLocks noGrp="1"/>
          </p:cNvSpPr>
          <p:nvPr>
            <p:ph type="title"/>
          </p:nvPr>
        </p:nvSpPr>
        <p:spPr>
          <a:xfrm>
            <a:off x="685800" y="534970"/>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 dirty="0"/>
              <a:t>Session Objectives</a:t>
            </a:r>
            <a:endParaRPr dirty="0"/>
          </a:p>
        </p:txBody>
      </p:sp>
      <p:sp>
        <p:nvSpPr>
          <p:cNvPr id="418" name="Google Shape;418;p101"/>
          <p:cNvSpPr txBox="1">
            <a:spLocks noGrp="1"/>
          </p:cNvSpPr>
          <p:nvPr>
            <p:ph type="body" idx="1"/>
          </p:nvPr>
        </p:nvSpPr>
        <p:spPr>
          <a:xfrm>
            <a:off x="530350" y="1809830"/>
            <a:ext cx="7772400" cy="2798700"/>
          </a:xfrm>
          <a:prstGeom prst="rect">
            <a:avLst/>
          </a:prstGeom>
          <a:noFill/>
          <a:ln>
            <a:noFill/>
          </a:ln>
        </p:spPr>
        <p:txBody>
          <a:bodyPr spcFirstLastPara="1" wrap="square" lIns="45700" tIns="45700" rIns="45700" bIns="45700" anchor="t" anchorCtr="0">
            <a:normAutofit fontScale="85000" lnSpcReduction="20000"/>
          </a:bodyPr>
          <a:lstStyle/>
          <a:p>
            <a:pPr marL="457200" lvl="0" indent="-368935" algn="l" rtl="0">
              <a:spcBef>
                <a:spcPts val="0"/>
              </a:spcBef>
              <a:spcAft>
                <a:spcPts val="0"/>
              </a:spcAft>
              <a:buSzPct val="100000"/>
              <a:buAutoNum type="arabicPeriod"/>
            </a:pPr>
            <a:r>
              <a:rPr lang="en" dirty="0"/>
              <a:t>Identify the elements of an effective learning environment.</a:t>
            </a:r>
            <a:endParaRPr dirty="0"/>
          </a:p>
          <a:p>
            <a:pPr marL="457200" lvl="0" indent="-368935" algn="l" rtl="0">
              <a:spcBef>
                <a:spcPts val="0"/>
              </a:spcBef>
              <a:spcAft>
                <a:spcPts val="0"/>
              </a:spcAft>
              <a:buSzPct val="100000"/>
              <a:buAutoNum type="arabicPeriod"/>
            </a:pPr>
            <a:r>
              <a:rPr lang="en" dirty="0"/>
              <a:t>Explain how they overlap using Bransford’s model of knowledge-centered, student-centered, and assessment-centered environments.</a:t>
            </a:r>
            <a:endParaRPr dirty="0"/>
          </a:p>
          <a:p>
            <a:pPr marL="457200" lvl="0" indent="-368935" algn="l" rtl="0">
              <a:spcBef>
                <a:spcPts val="0"/>
              </a:spcBef>
              <a:spcAft>
                <a:spcPts val="0"/>
              </a:spcAft>
              <a:buSzPct val="100000"/>
              <a:buAutoNum type="arabicPeriod"/>
            </a:pPr>
            <a:r>
              <a:rPr lang="en" dirty="0"/>
              <a:t>Define the different types of assessment as they relate to the purpose (diagnostic, formative, and summative).</a:t>
            </a:r>
            <a:endParaRPr dirty="0"/>
          </a:p>
          <a:p>
            <a:pPr marL="457200" lvl="0" indent="-368935" algn="l" rtl="0">
              <a:spcBef>
                <a:spcPts val="0"/>
              </a:spcBef>
              <a:spcAft>
                <a:spcPts val="0"/>
              </a:spcAft>
              <a:buSzPct val="100000"/>
              <a:buAutoNum type="arabicPeriod"/>
            </a:pPr>
            <a:r>
              <a:rPr lang="en" dirty="0"/>
              <a:t>Construct a definition of assessment that includes the categories of diagnostic, formative, and summative assessment.</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0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24" name="Google Shape;424;p10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a:t>Community-Centered</a:t>
            </a:r>
            <a:endParaRPr/>
          </a:p>
          <a:p>
            <a:pPr marL="457200" lvl="0" indent="-393700" algn="l" rtl="0">
              <a:spcBef>
                <a:spcPts val="0"/>
              </a:spcBef>
              <a:spcAft>
                <a:spcPts val="0"/>
              </a:spcAft>
              <a:buSzPts val="2600"/>
              <a:buChar char="•"/>
            </a:pPr>
            <a:r>
              <a:rPr lang="en"/>
              <a:t>Learner-Centered</a:t>
            </a:r>
            <a:endParaRPr/>
          </a:p>
          <a:p>
            <a:pPr marL="457200" lvl="0" indent="-393700" algn="l" rtl="0">
              <a:spcBef>
                <a:spcPts val="0"/>
              </a:spcBef>
              <a:spcAft>
                <a:spcPts val="0"/>
              </a:spcAft>
              <a:buSzPts val="2600"/>
              <a:buChar char="•"/>
            </a:pPr>
            <a:r>
              <a:rPr lang="en"/>
              <a:t>Knowledge-Centered</a:t>
            </a:r>
            <a:endParaRPr/>
          </a:p>
          <a:p>
            <a:pPr marL="457200" lvl="0" indent="-393700" algn="l" rtl="0">
              <a:spcBef>
                <a:spcPts val="0"/>
              </a:spcBef>
              <a:spcAft>
                <a:spcPts val="0"/>
              </a:spcAft>
              <a:buSzPts val="2600"/>
              <a:buChar char="•"/>
            </a:pPr>
            <a:r>
              <a:rPr lang="en"/>
              <a:t>Assessment-Centered</a:t>
            </a:r>
            <a:endParaRPr/>
          </a:p>
        </p:txBody>
      </p:sp>
      <p:pic>
        <p:nvPicPr>
          <p:cNvPr id="425" name="Google Shape;425;p102"/>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0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31" name="Google Shape;431;p103"/>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b="1"/>
              <a:t>Community-Centered</a:t>
            </a:r>
            <a:r>
              <a:rPr lang="en"/>
              <a:t> refers to several aspects of the community that surround the classroom, the school as a community, and the degree to which the students, teachers, and administrators feel connected to the larger community around them.</a:t>
            </a:r>
            <a:endParaRPr/>
          </a:p>
        </p:txBody>
      </p:sp>
      <p:pic>
        <p:nvPicPr>
          <p:cNvPr id="432" name="Google Shape;432;p103"/>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38" name="Google Shape;438;p104"/>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lnSpcReduction="10000"/>
          </a:bodyPr>
          <a:lstStyle/>
          <a:p>
            <a:pPr marL="0" lvl="0" indent="0" algn="l" rtl="0">
              <a:spcBef>
                <a:spcPts val="520"/>
              </a:spcBef>
              <a:spcAft>
                <a:spcPts val="0"/>
              </a:spcAft>
              <a:buNone/>
            </a:pPr>
            <a:r>
              <a:rPr lang="en" b="1" dirty="0"/>
              <a:t>Learner-Centered</a:t>
            </a:r>
            <a:r>
              <a:rPr lang="en" dirty="0"/>
              <a:t> refers to those environments that pay attention to the knowledge, skills, attitudes, and beliefs that learners bring into the classroom. Knowing where your students come from and begin is important in understanding where they are going and how they are going to get there.</a:t>
            </a:r>
            <a:endParaRPr dirty="0"/>
          </a:p>
        </p:txBody>
      </p:sp>
      <p:pic>
        <p:nvPicPr>
          <p:cNvPr id="439" name="Google Shape;439;p104"/>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0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45" name="Google Shape;445;p105"/>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b="1"/>
              <a:t>Knowledge-Centered</a:t>
            </a:r>
            <a:r>
              <a:rPr lang="en"/>
              <a:t> refers to those environments and teachers that take seriously the need to empower students to become knowledgeable by learning in ways that lead to understanding and subsequent transfer of knowledge and skills.</a:t>
            </a:r>
            <a:endParaRPr/>
          </a:p>
        </p:txBody>
      </p:sp>
      <p:pic>
        <p:nvPicPr>
          <p:cNvPr id="446" name="Google Shape;446;p105"/>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0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a:t>
            </a:r>
            <a:endParaRPr/>
          </a:p>
        </p:txBody>
      </p:sp>
      <p:sp>
        <p:nvSpPr>
          <p:cNvPr id="452" name="Google Shape;452;p10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b="1" dirty="0"/>
              <a:t>Assessment-Centered</a:t>
            </a:r>
            <a:r>
              <a:rPr lang="en" dirty="0"/>
              <a:t> refers to those environments that effectively intertwine a variety of assessments which provide opportunities for feedback and revision and what assessment is congruent with the learning goals.</a:t>
            </a:r>
            <a:endParaRPr dirty="0"/>
          </a:p>
        </p:txBody>
      </p:sp>
      <p:pic>
        <p:nvPicPr>
          <p:cNvPr id="453" name="Google Shape;453;p106"/>
          <p:cNvPicPr preferRelativeResize="0"/>
          <p:nvPr/>
        </p:nvPicPr>
        <p:blipFill rotWithShape="1">
          <a:blip r:embed="rId3">
            <a:alphaModFix/>
          </a:blip>
          <a:srcRect l="12563" t="6847" r="11152" b="9547"/>
          <a:stretch/>
        </p:blipFill>
        <p:spPr>
          <a:xfrm>
            <a:off x="5880225" y="1078250"/>
            <a:ext cx="2725575" cy="298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0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Jigsaw</a:t>
            </a:r>
            <a:endParaRPr/>
          </a:p>
        </p:txBody>
      </p:sp>
      <p:sp>
        <p:nvSpPr>
          <p:cNvPr id="459" name="Google Shape;459;p107"/>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0"/>
              </a:spcBef>
              <a:spcAft>
                <a:spcPts val="0"/>
              </a:spcAft>
              <a:buSzPts val="2600"/>
              <a:buFont typeface="Calibri"/>
              <a:buChar char="●"/>
            </a:pPr>
            <a:r>
              <a:rPr lang="en"/>
              <a:t>In your group of four (4) divide up the reading.</a:t>
            </a:r>
            <a:endParaRPr/>
          </a:p>
          <a:p>
            <a:pPr marL="457200" lvl="0" indent="-393700" algn="l" rtl="0">
              <a:spcBef>
                <a:spcPts val="0"/>
              </a:spcBef>
              <a:spcAft>
                <a:spcPts val="0"/>
              </a:spcAft>
              <a:buSzPts val="2600"/>
              <a:buFont typeface="Calibri"/>
              <a:buChar char="●"/>
            </a:pPr>
            <a:r>
              <a:rPr lang="en"/>
              <a:t>There are four (4) sections to choose from:</a:t>
            </a:r>
            <a:endParaRPr/>
          </a:p>
          <a:p>
            <a:pPr marL="914400" lvl="1" indent="-342900" algn="l" rtl="0">
              <a:spcBef>
                <a:spcPts val="0"/>
              </a:spcBef>
              <a:spcAft>
                <a:spcPts val="0"/>
              </a:spcAft>
              <a:buSzPts val="1800"/>
              <a:buFont typeface="Calibri"/>
              <a:buChar char="○"/>
            </a:pPr>
            <a:r>
              <a:rPr lang="en"/>
              <a:t>Community-Centered</a:t>
            </a:r>
            <a:endParaRPr/>
          </a:p>
          <a:p>
            <a:pPr marL="914400" lvl="1" indent="-342900" algn="l" rtl="0">
              <a:spcBef>
                <a:spcPts val="0"/>
              </a:spcBef>
              <a:spcAft>
                <a:spcPts val="0"/>
              </a:spcAft>
              <a:buSzPts val="1800"/>
              <a:buFont typeface="Calibri"/>
              <a:buChar char="○"/>
            </a:pPr>
            <a:r>
              <a:rPr lang="en"/>
              <a:t>Learner-Centered</a:t>
            </a:r>
            <a:endParaRPr/>
          </a:p>
          <a:p>
            <a:pPr marL="914400" lvl="1" indent="-342900" algn="l" rtl="0">
              <a:spcBef>
                <a:spcPts val="0"/>
              </a:spcBef>
              <a:spcAft>
                <a:spcPts val="0"/>
              </a:spcAft>
              <a:buSzPts val="1800"/>
              <a:buFont typeface="Calibri"/>
              <a:buChar char="○"/>
            </a:pPr>
            <a:r>
              <a:rPr lang="en"/>
              <a:t>Knowledge-Centered</a:t>
            </a:r>
            <a:endParaRPr/>
          </a:p>
          <a:p>
            <a:pPr marL="914400" lvl="1" indent="-342900" algn="l" rtl="0">
              <a:spcBef>
                <a:spcPts val="0"/>
              </a:spcBef>
              <a:spcAft>
                <a:spcPts val="0"/>
              </a:spcAft>
              <a:buSzPts val="1800"/>
              <a:buFont typeface="Calibri"/>
              <a:buChar char="○"/>
            </a:pPr>
            <a:r>
              <a:rPr lang="en"/>
              <a:t>Assessment-Centered</a:t>
            </a:r>
            <a:endParaRPr/>
          </a:p>
        </p:txBody>
      </p:sp>
      <p:pic>
        <p:nvPicPr>
          <p:cNvPr id="460" name="Google Shape;460;p107"/>
          <p:cNvPicPr preferRelativeResize="0"/>
          <p:nvPr/>
        </p:nvPicPr>
        <p:blipFill>
          <a:blip r:embed="rId3">
            <a:alphaModFix/>
          </a:blip>
          <a:stretch>
            <a:fillRect/>
          </a:stretch>
        </p:blipFill>
        <p:spPr>
          <a:xfrm>
            <a:off x="5609400" y="1420475"/>
            <a:ext cx="2466750" cy="248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0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Why-Lighting</a:t>
            </a:r>
            <a:endParaRPr/>
          </a:p>
        </p:txBody>
      </p:sp>
      <p:sp>
        <p:nvSpPr>
          <p:cNvPr id="466" name="Google Shape;466;p108"/>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0"/>
              </a:spcBef>
              <a:spcAft>
                <a:spcPts val="0"/>
              </a:spcAft>
              <a:buSzPts val="2600"/>
              <a:buFont typeface="Calibri"/>
              <a:buChar char="●"/>
            </a:pPr>
            <a:r>
              <a:rPr lang="en"/>
              <a:t>As you’re reading, highlight any information that helps you to answer the question:</a:t>
            </a:r>
            <a:endParaRPr/>
          </a:p>
          <a:p>
            <a:pPr marL="914400" lvl="1" indent="-342900" algn="l" rtl="0">
              <a:spcBef>
                <a:spcPts val="0"/>
              </a:spcBef>
              <a:spcAft>
                <a:spcPts val="0"/>
              </a:spcAft>
              <a:buSzPts val="1800"/>
              <a:buFont typeface="Calibri"/>
              <a:buChar char="○"/>
            </a:pPr>
            <a:r>
              <a:rPr lang="en"/>
              <a:t>What are the key elements of a _________-centered environment?</a:t>
            </a:r>
            <a:endParaRPr/>
          </a:p>
          <a:p>
            <a:pPr marL="457200" lvl="0" indent="-393700" algn="l" rtl="0">
              <a:spcBef>
                <a:spcPts val="0"/>
              </a:spcBef>
              <a:spcAft>
                <a:spcPts val="0"/>
              </a:spcAft>
              <a:buSzPts val="2600"/>
              <a:buFont typeface="Calibri"/>
              <a:buChar char="●"/>
            </a:pPr>
            <a:r>
              <a:rPr lang="en"/>
              <a:t>Provide an explanation for how it answers the question in the margins.</a:t>
            </a:r>
            <a:endParaRPr/>
          </a:p>
        </p:txBody>
      </p:sp>
      <p:pic>
        <p:nvPicPr>
          <p:cNvPr id="467" name="Google Shape;467;p108"/>
          <p:cNvPicPr preferRelativeResize="0"/>
          <p:nvPr/>
        </p:nvPicPr>
        <p:blipFill>
          <a:blip r:embed="rId3">
            <a:alphaModFix/>
          </a:blip>
          <a:stretch>
            <a:fillRect/>
          </a:stretch>
        </p:blipFill>
        <p:spPr>
          <a:xfrm>
            <a:off x="5477700" y="954822"/>
            <a:ext cx="3361500" cy="33555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91"/>
          <p:cNvPicPr preferRelativeResize="0"/>
          <p:nvPr/>
        </p:nvPicPr>
        <p:blipFill>
          <a:blip r:embed="rId3">
            <a:alphaModFix/>
          </a:blip>
          <a:stretch>
            <a:fillRect/>
          </a:stretch>
        </p:blipFill>
        <p:spPr>
          <a:xfrm>
            <a:off x="1588650" y="152400"/>
            <a:ext cx="5966704" cy="48387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0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473" name="Google Shape;473;p10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r>
              <a:rPr lang="en"/>
              <a:t>Connect with those who read the same article as you and discuss the following:</a:t>
            </a:r>
            <a:endParaRPr/>
          </a:p>
          <a:p>
            <a:pPr marL="457200" lvl="0" indent="-393700" algn="l" rtl="0">
              <a:spcBef>
                <a:spcPts val="0"/>
              </a:spcBef>
              <a:spcAft>
                <a:spcPts val="0"/>
              </a:spcAft>
              <a:buSzPts val="2600"/>
              <a:buChar char="•"/>
            </a:pPr>
            <a:r>
              <a:rPr lang="en"/>
              <a:t>Takeaways from the article </a:t>
            </a:r>
            <a:endParaRPr/>
          </a:p>
          <a:p>
            <a:pPr marL="457200" lvl="0" indent="-393700" algn="l" rtl="0">
              <a:spcBef>
                <a:spcPts val="0"/>
              </a:spcBef>
              <a:spcAft>
                <a:spcPts val="0"/>
              </a:spcAft>
              <a:buSzPts val="2600"/>
              <a:buChar char="•"/>
            </a:pPr>
            <a:r>
              <a:rPr lang="en"/>
              <a:t>Questions you still have</a:t>
            </a:r>
            <a:endParaRPr/>
          </a:p>
          <a:p>
            <a:pPr marL="457200" lvl="0" indent="-393700" algn="l" rtl="0">
              <a:spcBef>
                <a:spcPts val="0"/>
              </a:spcBef>
              <a:spcAft>
                <a:spcPts val="0"/>
              </a:spcAft>
              <a:buSzPts val="2600"/>
              <a:buChar char="•"/>
            </a:pPr>
            <a:r>
              <a:rPr lang="en"/>
              <a:t>Things you wondered about</a:t>
            </a:r>
            <a:endParaRPr/>
          </a:p>
          <a:p>
            <a:pPr marL="457200" lvl="0" indent="-393700" algn="l" rtl="0">
              <a:spcBef>
                <a:spcPts val="0"/>
              </a:spcBef>
              <a:spcAft>
                <a:spcPts val="0"/>
              </a:spcAft>
              <a:buSzPts val="2600"/>
              <a:buChar char="•"/>
            </a:pPr>
            <a:r>
              <a:rPr lang="en"/>
              <a:t>Key elements of the environment</a:t>
            </a:r>
            <a:endParaRPr/>
          </a:p>
          <a:p>
            <a:pPr marL="0" lvl="0" indent="0" algn="l" rtl="0">
              <a:spcBef>
                <a:spcPts val="0"/>
              </a:spcBef>
              <a:spcAft>
                <a:spcPts val="0"/>
              </a:spcAft>
              <a:buSzPts val="2600"/>
              <a:buNone/>
            </a:pPr>
            <a:endParaRPr/>
          </a:p>
        </p:txBody>
      </p:sp>
      <p:pic>
        <p:nvPicPr>
          <p:cNvPr id="474" name="Google Shape;474;p109"/>
          <p:cNvPicPr preferRelativeResize="0"/>
          <p:nvPr/>
        </p:nvPicPr>
        <p:blipFill>
          <a:blip r:embed="rId3">
            <a:alphaModFix/>
          </a:blip>
          <a:stretch>
            <a:fillRect/>
          </a:stretch>
        </p:blipFill>
        <p:spPr>
          <a:xfrm>
            <a:off x="5609400" y="1420475"/>
            <a:ext cx="2466750" cy="2483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480" name="Google Shape;480;p110"/>
          <p:cNvSpPr txBox="1">
            <a:spLocks noGrp="1"/>
          </p:cNvSpPr>
          <p:nvPr>
            <p:ph type="body" idx="1"/>
          </p:nvPr>
        </p:nvSpPr>
        <p:spPr>
          <a:xfrm>
            <a:off x="457200" y="1305050"/>
            <a:ext cx="5152200" cy="3621000"/>
          </a:xfrm>
          <a:prstGeom prst="rect">
            <a:avLst/>
          </a:prstGeom>
          <a:noFill/>
          <a:ln>
            <a:noFill/>
          </a:ln>
        </p:spPr>
        <p:txBody>
          <a:bodyPr spcFirstLastPara="1" wrap="square" lIns="91400" tIns="91400" rIns="91400" bIns="91400" anchor="t" anchorCtr="0">
            <a:noAutofit/>
          </a:bodyPr>
          <a:lstStyle/>
          <a:p>
            <a:pPr marL="0" lvl="0" indent="0" algn="l" rtl="0">
              <a:spcBef>
                <a:spcPts val="0"/>
              </a:spcBef>
              <a:spcAft>
                <a:spcPts val="0"/>
              </a:spcAft>
              <a:buNone/>
            </a:pPr>
            <a:r>
              <a:rPr lang="en"/>
              <a:t>In your original group of four (4) each person should share the following:</a:t>
            </a:r>
            <a:endParaRPr/>
          </a:p>
          <a:p>
            <a:pPr marL="457200" lvl="0" indent="-393700" algn="l" rtl="0">
              <a:spcBef>
                <a:spcPts val="0"/>
              </a:spcBef>
              <a:spcAft>
                <a:spcPts val="0"/>
              </a:spcAft>
              <a:buSzPts val="2600"/>
              <a:buChar char="•"/>
            </a:pPr>
            <a:r>
              <a:rPr lang="en"/>
              <a:t>What you learned from your reading</a:t>
            </a:r>
            <a:endParaRPr/>
          </a:p>
          <a:p>
            <a:pPr marL="457200" lvl="0" indent="-393700" algn="l" rtl="0">
              <a:spcBef>
                <a:spcPts val="0"/>
              </a:spcBef>
              <a:spcAft>
                <a:spcPts val="0"/>
              </a:spcAft>
              <a:buSzPts val="2600"/>
              <a:buChar char="•"/>
            </a:pPr>
            <a:r>
              <a:rPr lang="en"/>
              <a:t>How does your section help to define the learning environment?</a:t>
            </a:r>
            <a:endParaRPr/>
          </a:p>
          <a:p>
            <a:pPr marL="457200" lvl="0" indent="-393700" algn="l" rtl="0">
              <a:spcBef>
                <a:spcPts val="0"/>
              </a:spcBef>
              <a:spcAft>
                <a:spcPts val="0"/>
              </a:spcAft>
              <a:buSzPts val="2600"/>
              <a:buChar char="•"/>
            </a:pPr>
            <a:r>
              <a:rPr lang="en"/>
              <a:t>The key elements of the environment</a:t>
            </a:r>
            <a:endParaRPr/>
          </a:p>
        </p:txBody>
      </p:sp>
      <p:pic>
        <p:nvPicPr>
          <p:cNvPr id="481" name="Google Shape;481;p110"/>
          <p:cNvPicPr preferRelativeResize="0"/>
          <p:nvPr/>
        </p:nvPicPr>
        <p:blipFill>
          <a:blip r:embed="rId3">
            <a:alphaModFix/>
          </a:blip>
          <a:stretch>
            <a:fillRect/>
          </a:stretch>
        </p:blipFill>
        <p:spPr>
          <a:xfrm>
            <a:off x="5609400" y="1420475"/>
            <a:ext cx="2466750" cy="2483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11"/>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Three-Sticky Notes (Modified)</a:t>
            </a:r>
            <a:endParaRPr/>
          </a:p>
        </p:txBody>
      </p:sp>
      <p:sp>
        <p:nvSpPr>
          <p:cNvPr id="487" name="Google Shape;487;p11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Using </a:t>
            </a:r>
            <a:r>
              <a:rPr lang="en" b="1" i="1"/>
              <a:t>four (4)</a:t>
            </a:r>
            <a:r>
              <a:rPr lang="en"/>
              <a:t> sticky notes, write a word, phrase, or sentence that summarizes the information you learned about each perspective.</a:t>
            </a:r>
            <a:endParaRPr/>
          </a:p>
          <a:p>
            <a:pPr marL="457200" lvl="0" indent="-393700" algn="l" rtl="0">
              <a:spcBef>
                <a:spcPts val="0"/>
              </a:spcBef>
              <a:spcAft>
                <a:spcPts val="0"/>
              </a:spcAft>
              <a:buSzPts val="2600"/>
              <a:buChar char="•"/>
            </a:pPr>
            <a:r>
              <a:rPr lang="en"/>
              <a:t>Add your sticky notes to the poster with the correct heading.</a:t>
            </a:r>
            <a:endParaRPr/>
          </a:p>
        </p:txBody>
      </p:sp>
      <p:pic>
        <p:nvPicPr>
          <p:cNvPr id="488" name="Google Shape;488;p111"/>
          <p:cNvPicPr preferRelativeResize="0"/>
          <p:nvPr/>
        </p:nvPicPr>
        <p:blipFill>
          <a:blip r:embed="rId3">
            <a:alphaModFix/>
          </a:blip>
          <a:stretch>
            <a:fillRect/>
          </a:stretch>
        </p:blipFill>
        <p:spPr>
          <a:xfrm>
            <a:off x="5547575" y="1913426"/>
            <a:ext cx="3408125" cy="1316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112"/>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Three-Sticky Notes (Modified)</a:t>
            </a:r>
            <a:endParaRPr/>
          </a:p>
        </p:txBody>
      </p:sp>
      <p:sp>
        <p:nvSpPr>
          <p:cNvPr id="494" name="Google Shape;494;p112"/>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a:t>On a final sticky note, answer the question: </a:t>
            </a:r>
            <a:r>
              <a:rPr lang="en" i="1"/>
              <a:t>How do the four types of learning environments interact with one another?</a:t>
            </a:r>
            <a:endParaRPr i="1"/>
          </a:p>
        </p:txBody>
      </p:sp>
      <p:pic>
        <p:nvPicPr>
          <p:cNvPr id="495" name="Google Shape;495;p112"/>
          <p:cNvPicPr preferRelativeResize="0"/>
          <p:nvPr/>
        </p:nvPicPr>
        <p:blipFill>
          <a:blip r:embed="rId3">
            <a:alphaModFix/>
          </a:blip>
          <a:stretch>
            <a:fillRect/>
          </a:stretch>
        </p:blipFill>
        <p:spPr>
          <a:xfrm>
            <a:off x="5547575" y="1913426"/>
            <a:ext cx="3408125" cy="1316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99"/>
        <p:cNvGrpSpPr/>
        <p:nvPr/>
      </p:nvGrpSpPr>
      <p:grpSpPr>
        <a:xfrm>
          <a:off x="0" y="0"/>
          <a:ext cx="0" cy="0"/>
          <a:chOff x="0" y="0"/>
          <a:chExt cx="0" cy="0"/>
        </a:xfrm>
      </p:grpSpPr>
      <p:sp>
        <p:nvSpPr>
          <p:cNvPr id="500" name="Google Shape;500;p113"/>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Three-Sticky Notes (Modified) </a:t>
            </a:r>
            <a:endParaRPr/>
          </a:p>
        </p:txBody>
      </p:sp>
      <p:sp>
        <p:nvSpPr>
          <p:cNvPr id="501" name="Google Shape;501;p113"/>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Add a sticky note to each of the four (4) perspectives with a word, phrase, or sentence that summarizes the information.</a:t>
            </a:r>
            <a:endParaRPr/>
          </a:p>
          <a:p>
            <a:pPr marL="457200" lvl="0" indent="-393700" algn="l" rtl="0">
              <a:spcBef>
                <a:spcPts val="0"/>
              </a:spcBef>
              <a:spcAft>
                <a:spcPts val="0"/>
              </a:spcAft>
              <a:buSzPts val="2600"/>
              <a:buChar char="•"/>
            </a:pPr>
            <a:r>
              <a:rPr lang="en"/>
              <a:t>On the final slide, consider the question: </a:t>
            </a:r>
            <a:r>
              <a:rPr lang="en" i="1"/>
              <a:t>what is the role of assessment in an effective learning environment?</a:t>
            </a:r>
            <a:endParaRPr i="1"/>
          </a:p>
        </p:txBody>
      </p:sp>
      <p:pic>
        <p:nvPicPr>
          <p:cNvPr id="502" name="Google Shape;502;p113"/>
          <p:cNvPicPr preferRelativeResize="0"/>
          <p:nvPr/>
        </p:nvPicPr>
        <p:blipFill>
          <a:blip r:embed="rId3">
            <a:alphaModFix/>
          </a:blip>
          <a:stretch>
            <a:fillRect/>
          </a:stretch>
        </p:blipFill>
        <p:spPr>
          <a:xfrm>
            <a:off x="5477700" y="1487926"/>
            <a:ext cx="3408125" cy="1316650"/>
          </a:xfrm>
          <a:prstGeom prst="rect">
            <a:avLst/>
          </a:prstGeom>
          <a:noFill/>
          <a:ln>
            <a:noFill/>
          </a:ln>
        </p:spPr>
      </p:pic>
      <p:pic>
        <p:nvPicPr>
          <p:cNvPr id="503" name="Google Shape;503;p113"/>
          <p:cNvPicPr preferRelativeResize="0"/>
          <p:nvPr/>
        </p:nvPicPr>
        <p:blipFill rotWithShape="1">
          <a:blip r:embed="rId4">
            <a:alphaModFix/>
          </a:blip>
          <a:srcRect l="18070" t="6576" r="14900" b="5495"/>
          <a:stretch/>
        </p:blipFill>
        <p:spPr>
          <a:xfrm>
            <a:off x="6316787" y="2874125"/>
            <a:ext cx="1729950" cy="2269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1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509" name="Google Shape;509;p114"/>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510" name="Google Shape;510;p114"/>
          <p:cNvPicPr preferRelativeResize="0"/>
          <p:nvPr/>
        </p:nvPicPr>
        <p:blipFill>
          <a:blip r:embed="rId3">
            <a:alphaModFix/>
          </a:blip>
          <a:stretch>
            <a:fillRect/>
          </a:stretch>
        </p:blipFill>
        <p:spPr>
          <a:xfrm>
            <a:off x="5660150" y="76650"/>
            <a:ext cx="2159275" cy="2173697"/>
          </a:xfrm>
          <a:prstGeom prst="rect">
            <a:avLst/>
          </a:prstGeom>
          <a:noFill/>
          <a:ln>
            <a:noFill/>
          </a:ln>
        </p:spPr>
      </p:pic>
      <p:pic>
        <p:nvPicPr>
          <p:cNvPr id="511" name="Google Shape;511;p114"/>
          <p:cNvPicPr preferRelativeResize="0"/>
          <p:nvPr/>
        </p:nvPicPr>
        <p:blipFill>
          <a:blip r:embed="rId4">
            <a:alphaModFix/>
          </a:blip>
          <a:stretch>
            <a:fillRect/>
          </a:stretch>
        </p:blipFill>
        <p:spPr>
          <a:xfrm>
            <a:off x="5630100" y="3898300"/>
            <a:ext cx="2219364" cy="857400"/>
          </a:xfrm>
          <a:prstGeom prst="rect">
            <a:avLst/>
          </a:prstGeom>
          <a:noFill/>
          <a:ln>
            <a:noFill/>
          </a:ln>
        </p:spPr>
      </p:pic>
      <p:pic>
        <p:nvPicPr>
          <p:cNvPr id="512" name="Google Shape;512;p114"/>
          <p:cNvPicPr preferRelativeResize="0"/>
          <p:nvPr/>
        </p:nvPicPr>
        <p:blipFill>
          <a:blip r:embed="rId5">
            <a:alphaModFix/>
          </a:blip>
          <a:stretch>
            <a:fillRect/>
          </a:stretch>
        </p:blipFill>
        <p:spPr>
          <a:xfrm>
            <a:off x="5503150" y="1733600"/>
            <a:ext cx="2473275" cy="24688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15"/>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What is Assessment?</a:t>
            </a:r>
            <a:endParaRPr/>
          </a:p>
        </p:txBody>
      </p:sp>
      <p:sp>
        <p:nvSpPr>
          <p:cNvPr id="518" name="Google Shape;518;p115"/>
          <p:cNvSpPr txBox="1">
            <a:spLocks noGrp="1"/>
          </p:cNvSpPr>
          <p:nvPr>
            <p:ph type="body" idx="1"/>
          </p:nvPr>
        </p:nvSpPr>
        <p:spPr>
          <a:xfrm>
            <a:off x="530352" y="2028498"/>
            <a:ext cx="7772400" cy="11322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In your own words, how would you define assessment?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1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Types of Assessment</a:t>
            </a:r>
            <a:endParaRPr/>
          </a:p>
        </p:txBody>
      </p:sp>
      <p:sp>
        <p:nvSpPr>
          <p:cNvPr id="524" name="Google Shape;524;p116"/>
          <p:cNvSpPr txBox="1">
            <a:spLocks noGrp="1"/>
          </p:cNvSpPr>
          <p:nvPr>
            <p:ph type="body" idx="1"/>
          </p:nvPr>
        </p:nvSpPr>
        <p:spPr>
          <a:xfrm>
            <a:off x="457200" y="858442"/>
            <a:ext cx="5020500" cy="3621000"/>
          </a:xfrm>
          <a:prstGeom prst="rect">
            <a:avLst/>
          </a:prstGeom>
        </p:spPr>
        <p:txBody>
          <a:bodyPr spcFirstLastPara="1" wrap="square" lIns="91400" tIns="91400" rIns="91400" bIns="91400" anchor="ctr" anchorCtr="0">
            <a:noAutofit/>
          </a:bodyPr>
          <a:lstStyle/>
          <a:p>
            <a:pPr marL="457200" lvl="0" indent="-393700" algn="l" rtl="0">
              <a:spcBef>
                <a:spcPts val="520"/>
              </a:spcBef>
              <a:spcAft>
                <a:spcPts val="0"/>
              </a:spcAft>
              <a:buSzPts val="2600"/>
              <a:buChar char="•"/>
            </a:pPr>
            <a:r>
              <a:rPr lang="en" dirty="0"/>
              <a:t>Diagnostic Assessment</a:t>
            </a:r>
            <a:endParaRPr dirty="0"/>
          </a:p>
          <a:p>
            <a:pPr marL="457200" lvl="0" indent="-393700" algn="l" rtl="0">
              <a:spcBef>
                <a:spcPts val="0"/>
              </a:spcBef>
              <a:spcAft>
                <a:spcPts val="0"/>
              </a:spcAft>
              <a:buSzPts val="2600"/>
              <a:buChar char="•"/>
            </a:pPr>
            <a:r>
              <a:rPr lang="en" dirty="0"/>
              <a:t>Formative Assessment</a:t>
            </a:r>
            <a:endParaRPr dirty="0"/>
          </a:p>
          <a:p>
            <a:pPr marL="457200" lvl="0" indent="-393700" algn="l" rtl="0">
              <a:spcBef>
                <a:spcPts val="0"/>
              </a:spcBef>
              <a:spcAft>
                <a:spcPts val="0"/>
              </a:spcAft>
              <a:buSzPts val="2600"/>
              <a:buChar char="•"/>
            </a:pPr>
            <a:r>
              <a:rPr lang="en" dirty="0"/>
              <a:t>Summative Assessment</a:t>
            </a:r>
            <a:endParaRPr dirty="0"/>
          </a:p>
        </p:txBody>
      </p:sp>
      <p:pic>
        <p:nvPicPr>
          <p:cNvPr id="525" name="Google Shape;525;p116"/>
          <p:cNvPicPr preferRelativeResize="0"/>
          <p:nvPr/>
        </p:nvPicPr>
        <p:blipFill>
          <a:blip r:embed="rId3">
            <a:alphaModFix/>
          </a:blip>
          <a:stretch>
            <a:fillRect/>
          </a:stretch>
        </p:blipFill>
        <p:spPr>
          <a:xfrm>
            <a:off x="5477700" y="970262"/>
            <a:ext cx="2429099" cy="3202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1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Purposes of Each Type of Assessment</a:t>
            </a:r>
            <a:endParaRPr/>
          </a:p>
        </p:txBody>
      </p:sp>
      <p:sp>
        <p:nvSpPr>
          <p:cNvPr id="531" name="Google Shape;531;p11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b="1"/>
              <a:t>Diagnostic Assessment</a:t>
            </a:r>
            <a:r>
              <a:rPr lang="en"/>
              <a:t> - To uncover what students understand and do not understand.</a:t>
            </a:r>
            <a:endParaRPr/>
          </a:p>
          <a:p>
            <a:pPr marL="457200" lvl="0" indent="-393700" algn="l" rtl="0">
              <a:spcBef>
                <a:spcPts val="0"/>
              </a:spcBef>
              <a:spcAft>
                <a:spcPts val="0"/>
              </a:spcAft>
              <a:buSzPts val="2600"/>
              <a:buChar char="•"/>
            </a:pPr>
            <a:r>
              <a:rPr lang="en" b="1"/>
              <a:t>Formative Assessment</a:t>
            </a:r>
            <a:r>
              <a:rPr lang="en"/>
              <a:t> - to inform instruction and provide feedback to students on their learning.</a:t>
            </a:r>
            <a:endParaRPr/>
          </a:p>
          <a:p>
            <a:pPr marL="457200" lvl="0" indent="-393700" algn="l" rtl="0">
              <a:spcBef>
                <a:spcPts val="0"/>
              </a:spcBef>
              <a:spcAft>
                <a:spcPts val="0"/>
              </a:spcAft>
              <a:buSzPts val="2600"/>
              <a:buChar char="•"/>
            </a:pPr>
            <a:r>
              <a:rPr lang="en" b="1"/>
              <a:t>Summative Assessment</a:t>
            </a:r>
            <a:r>
              <a:rPr lang="en"/>
              <a:t> - to measure and document the extent to which student have achieved a learning target.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18"/>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True for Who?</a:t>
            </a:r>
            <a:endParaRPr/>
          </a:p>
        </p:txBody>
      </p:sp>
      <p:sp>
        <p:nvSpPr>
          <p:cNvPr id="537" name="Google Shape;537;p118"/>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a:latin typeface="Arial"/>
                <a:ea typeface="Arial"/>
                <a:cs typeface="Arial"/>
                <a:sym typeface="Arial"/>
              </a:rPr>
              <a:t>Determine, as a group, which assessment type is being described by the statement.</a:t>
            </a:r>
            <a:endParaRPr>
              <a:latin typeface="Arial"/>
              <a:ea typeface="Arial"/>
              <a:cs typeface="Arial"/>
              <a:sym typeface="Arial"/>
            </a:endParaRPr>
          </a:p>
          <a:p>
            <a:pPr marL="457200" lvl="0" indent="-393700" algn="l" rtl="0">
              <a:spcBef>
                <a:spcPts val="0"/>
              </a:spcBef>
              <a:spcAft>
                <a:spcPts val="0"/>
              </a:spcAft>
              <a:buSzPts val="2600"/>
              <a:buFont typeface="Arial"/>
              <a:buChar char="•"/>
            </a:pPr>
            <a:r>
              <a:rPr lang="en">
                <a:latin typeface="Arial"/>
                <a:ea typeface="Arial"/>
                <a:cs typeface="Arial"/>
                <a:sym typeface="Arial"/>
              </a:rPr>
              <a:t>Diagnostic Assessment</a:t>
            </a:r>
            <a:endParaRPr>
              <a:latin typeface="Arial"/>
              <a:ea typeface="Arial"/>
              <a:cs typeface="Arial"/>
              <a:sym typeface="Arial"/>
            </a:endParaRPr>
          </a:p>
          <a:p>
            <a:pPr marL="457200" lvl="0" indent="-393700" algn="l" rtl="0">
              <a:spcBef>
                <a:spcPts val="0"/>
              </a:spcBef>
              <a:spcAft>
                <a:spcPts val="0"/>
              </a:spcAft>
              <a:buSzPts val="2600"/>
              <a:buFont typeface="Arial"/>
              <a:buChar char="•"/>
            </a:pPr>
            <a:r>
              <a:rPr lang="en">
                <a:latin typeface="Arial"/>
                <a:ea typeface="Arial"/>
                <a:cs typeface="Arial"/>
                <a:sym typeface="Arial"/>
              </a:rPr>
              <a:t>Formative Assessment</a:t>
            </a:r>
            <a:endParaRPr>
              <a:latin typeface="Arial"/>
              <a:ea typeface="Arial"/>
              <a:cs typeface="Arial"/>
              <a:sym typeface="Arial"/>
            </a:endParaRPr>
          </a:p>
          <a:p>
            <a:pPr marL="457200" lvl="0" indent="-393700" algn="l" rtl="0">
              <a:spcBef>
                <a:spcPts val="0"/>
              </a:spcBef>
              <a:spcAft>
                <a:spcPts val="0"/>
              </a:spcAft>
              <a:buSzPts val="2600"/>
              <a:buFont typeface="Arial"/>
              <a:buChar char="•"/>
            </a:pPr>
            <a:r>
              <a:rPr lang="en">
                <a:latin typeface="Arial"/>
                <a:ea typeface="Arial"/>
                <a:cs typeface="Arial"/>
                <a:sym typeface="Arial"/>
              </a:rPr>
              <a:t>Summative Assessment</a:t>
            </a:r>
            <a:endParaRPr>
              <a:latin typeface="Arial"/>
              <a:ea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9527B6E6-EDCE-4755-B4D8-567647F693E3}"/>
              </a:ext>
            </a:extLst>
          </p:cNvPr>
          <p:cNvPicPr>
            <a:picLocks noChangeAspect="1"/>
          </p:cNvPicPr>
          <p:nvPr/>
        </p:nvPicPr>
        <p:blipFill>
          <a:blip r:embed="rId3"/>
          <a:stretch>
            <a:fillRect/>
          </a:stretch>
        </p:blipFill>
        <p:spPr>
          <a:xfrm>
            <a:off x="5181600" y="1426673"/>
            <a:ext cx="3740727" cy="20267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9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Bransford’s Model and Assessment Types</a:t>
            </a:r>
            <a:endParaRPr/>
          </a:p>
        </p:txBody>
      </p:sp>
      <p:pic>
        <p:nvPicPr>
          <p:cNvPr id="360" name="Google Shape;360;p92"/>
          <p:cNvPicPr preferRelativeResize="0"/>
          <p:nvPr/>
        </p:nvPicPr>
        <p:blipFill>
          <a:blip r:embed="rId3">
            <a:alphaModFix/>
          </a:blip>
          <a:stretch>
            <a:fillRect/>
          </a:stretch>
        </p:blipFill>
        <p:spPr>
          <a:xfrm>
            <a:off x="1847725" y="1304422"/>
            <a:ext cx="5448555" cy="367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11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Occurs before instruction.</a:t>
            </a:r>
            <a:endParaRPr/>
          </a:p>
        </p:txBody>
      </p:sp>
      <p:sp>
        <p:nvSpPr>
          <p:cNvPr id="544" name="Google Shape;544;p11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545" name="Google Shape;545;p11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12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Aligned to content area state standards.</a:t>
            </a:r>
            <a:endParaRPr/>
          </a:p>
        </p:txBody>
      </p:sp>
      <p:sp>
        <p:nvSpPr>
          <p:cNvPr id="551" name="Google Shape;551;p12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552" name="Google Shape;552;p12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12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The goal is to understand your student’s current position to inform effective instruction.</a:t>
            </a:r>
            <a:endParaRPr/>
          </a:p>
        </p:txBody>
      </p:sp>
      <p:sp>
        <p:nvSpPr>
          <p:cNvPr id="558" name="Google Shape;558;p12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559" name="Google Shape;559;p1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2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The data is used to modify instruction.</a:t>
            </a:r>
            <a:endParaRPr/>
          </a:p>
        </p:txBody>
      </p:sp>
      <p:sp>
        <p:nvSpPr>
          <p:cNvPr id="565" name="Google Shape;565;p12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566" name="Google Shape;566;p12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23"/>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Low-stakes</a:t>
            </a:r>
            <a:endParaRPr/>
          </a:p>
        </p:txBody>
      </p:sp>
      <p:sp>
        <p:nvSpPr>
          <p:cNvPr id="572" name="Google Shape;572;p123"/>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573" name="Google Shape;573;p12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12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Collects evidence of student knowledge, skill, or proficiency.</a:t>
            </a:r>
            <a:endParaRPr/>
          </a:p>
        </p:txBody>
      </p:sp>
      <p:sp>
        <p:nvSpPr>
          <p:cNvPr id="579" name="Google Shape;579;p12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580" name="Google Shape;580;p12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25"/>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Assesses students understanding and mastery of skills.</a:t>
            </a:r>
            <a:endParaRPr/>
          </a:p>
        </p:txBody>
      </p:sp>
      <p:sp>
        <p:nvSpPr>
          <p:cNvPr id="586" name="Google Shape;586;p125"/>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587" name="Google Shape;587;p1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12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Occurs daily.</a:t>
            </a:r>
            <a:endParaRPr/>
          </a:p>
        </p:txBody>
      </p:sp>
      <p:sp>
        <p:nvSpPr>
          <p:cNvPr id="593" name="Google Shape;593;p12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594" name="Google Shape;594;p1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127"/>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State Assessment</a:t>
            </a:r>
            <a:endParaRPr/>
          </a:p>
        </p:txBody>
      </p:sp>
      <p:sp>
        <p:nvSpPr>
          <p:cNvPr id="600" name="Google Shape;600;p127"/>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601" name="Google Shape;601;p1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2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Used to identify the current knowledge and/or misconceptions about a topic.</a:t>
            </a:r>
            <a:endParaRPr/>
          </a:p>
        </p:txBody>
      </p:sp>
      <p:sp>
        <p:nvSpPr>
          <p:cNvPr id="607" name="Google Shape;607;p12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608" name="Google Shape;608;p1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93"/>
          <p:cNvSpPr txBox="1">
            <a:spLocks noGrp="1"/>
          </p:cNvSpPr>
          <p:nvPr>
            <p:ph type="ctrTitle"/>
          </p:nvPr>
        </p:nvSpPr>
        <p:spPr>
          <a:xfrm>
            <a:off x="445350" y="328675"/>
            <a:ext cx="8030700" cy="1226700"/>
          </a:xfrm>
          <a:prstGeom prst="rect">
            <a:avLst/>
          </a:prstGeom>
        </p:spPr>
        <p:txBody>
          <a:bodyPr spcFirstLastPara="1" wrap="square" lIns="0" tIns="0" rIns="18275" bIns="0" anchor="t" anchorCtr="0">
            <a:noAutofit/>
          </a:bodyPr>
          <a:lstStyle/>
          <a:p>
            <a:pPr marL="0" lvl="0" indent="0" algn="l" rtl="0">
              <a:spcBef>
                <a:spcPts val="0"/>
              </a:spcBef>
              <a:spcAft>
                <a:spcPts val="0"/>
              </a:spcAft>
              <a:buNone/>
            </a:pPr>
            <a:r>
              <a:rPr lang="en"/>
              <a:t>GEAR UP for the FUTURE Goals</a:t>
            </a:r>
            <a:endParaRPr/>
          </a:p>
        </p:txBody>
      </p:sp>
      <p:sp>
        <p:nvSpPr>
          <p:cNvPr id="366" name="Google Shape;366;p93"/>
          <p:cNvSpPr txBox="1">
            <a:spLocks noGrp="1"/>
          </p:cNvSpPr>
          <p:nvPr>
            <p:ph type="subTitle" idx="1"/>
          </p:nvPr>
        </p:nvSpPr>
        <p:spPr>
          <a:xfrm>
            <a:off x="533400" y="1809050"/>
            <a:ext cx="7854600" cy="3506100"/>
          </a:xfrm>
          <a:prstGeom prst="rect">
            <a:avLst/>
          </a:prstGeom>
        </p:spPr>
        <p:txBody>
          <a:bodyPr spcFirstLastPara="1" wrap="square" lIns="0" tIns="45700" rIns="18275" bIns="45700" anchor="t" anchorCtr="0">
            <a:noAutofit/>
          </a:bodyPr>
          <a:lstStyle/>
          <a:p>
            <a:pPr marL="457200" marR="0" lvl="0" indent="-381000" algn="l" rtl="0">
              <a:lnSpc>
                <a:spcPct val="115000"/>
              </a:lnSpc>
              <a:spcBef>
                <a:spcPts val="0"/>
              </a:spcBef>
              <a:spcAft>
                <a:spcPts val="0"/>
              </a:spcAft>
              <a:buClr>
                <a:srgbClr val="FFFFFF"/>
              </a:buClr>
              <a:buSzPts val="2400"/>
              <a:buFont typeface="Roboto"/>
              <a:buAutoNum type="arabicPeriod"/>
            </a:pPr>
            <a:r>
              <a:rPr lang="en" sz="2400">
                <a:solidFill>
                  <a:srgbClr val="FFFFFF"/>
                </a:solidFill>
                <a:latin typeface="Roboto"/>
                <a:ea typeface="Roboto"/>
                <a:cs typeface="Roboto"/>
                <a:sym typeface="Roboto"/>
              </a:rPr>
              <a:t>Increase cohort academic performance and preparation for postsecondary education (PSE).</a:t>
            </a:r>
            <a:endParaRPr sz="240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a:solidFill>
                  <a:srgbClr val="FFFFFF"/>
                </a:solidFill>
                <a:latin typeface="Roboto"/>
                <a:ea typeface="Roboto"/>
                <a:cs typeface="Roboto"/>
                <a:sym typeface="Roboto"/>
              </a:rPr>
              <a:t>Increase high school graduation and PSE participation.</a:t>
            </a:r>
            <a:endParaRPr sz="2400">
              <a:solidFill>
                <a:srgbClr val="FFFFFF"/>
              </a:solidFill>
              <a:latin typeface="Roboto"/>
              <a:ea typeface="Roboto"/>
              <a:cs typeface="Roboto"/>
              <a:sym typeface="Roboto"/>
            </a:endParaRPr>
          </a:p>
          <a:p>
            <a:pPr marL="457200" marR="0" lvl="0" indent="-381000" algn="l" rtl="0">
              <a:lnSpc>
                <a:spcPct val="115000"/>
              </a:lnSpc>
              <a:spcBef>
                <a:spcPts val="0"/>
              </a:spcBef>
              <a:spcAft>
                <a:spcPts val="0"/>
              </a:spcAft>
              <a:buClr>
                <a:srgbClr val="FFFFFF"/>
              </a:buClr>
              <a:buSzPts val="2400"/>
              <a:buFont typeface="Roboto"/>
              <a:buAutoNum type="arabicPeriod"/>
            </a:pPr>
            <a:r>
              <a:rPr lang="en" sz="2400">
                <a:solidFill>
                  <a:srgbClr val="FFFFFF"/>
                </a:solidFill>
                <a:latin typeface="Roboto"/>
                <a:ea typeface="Roboto"/>
                <a:cs typeface="Roboto"/>
                <a:sym typeface="Roboto"/>
              </a:rPr>
              <a:t>Increase student educational expectations and increase student and family knowledge of PSE options, preparation, and financing.</a:t>
            </a:r>
            <a:endParaRPr sz="2400">
              <a:solidFill>
                <a:srgbClr val="FFFFFF"/>
              </a:solidFill>
              <a:latin typeface="Roboto"/>
              <a:ea typeface="Roboto"/>
              <a:cs typeface="Roboto"/>
              <a:sym typeface="Roboto"/>
            </a:endParaRPr>
          </a:p>
          <a:p>
            <a:pPr marL="0" lvl="0" indent="0" algn="l" rtl="0">
              <a:spcBef>
                <a:spcPts val="52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12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Linked to the learning experience.</a:t>
            </a:r>
            <a:endParaRPr/>
          </a:p>
        </p:txBody>
      </p:sp>
      <p:sp>
        <p:nvSpPr>
          <p:cNvPr id="614" name="Google Shape;614;p12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615" name="Google Shape;615;p1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30"/>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End-of-Year</a:t>
            </a:r>
            <a:endParaRPr/>
          </a:p>
        </p:txBody>
      </p:sp>
      <p:sp>
        <p:nvSpPr>
          <p:cNvPr id="621" name="Google Shape;621;p130"/>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622" name="Google Shape;622;p1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31"/>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On-going, throughout the course.</a:t>
            </a:r>
            <a:endParaRPr/>
          </a:p>
        </p:txBody>
      </p:sp>
      <p:sp>
        <p:nvSpPr>
          <p:cNvPr id="628" name="Google Shape;628;p131"/>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629" name="Google Shape;629;p1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32"/>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Identifies gaps, and improves learning.</a:t>
            </a:r>
            <a:endParaRPr/>
          </a:p>
        </p:txBody>
      </p:sp>
      <p:sp>
        <p:nvSpPr>
          <p:cNvPr id="635" name="Google Shape;635;p132"/>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Formative Assessment</a:t>
            </a:r>
            <a:endParaRPr/>
          </a:p>
        </p:txBody>
      </p:sp>
      <p:sp>
        <p:nvSpPr>
          <p:cNvPr id="636" name="Google Shape;636;p1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133"/>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Given at the end of the instructional period.</a:t>
            </a:r>
            <a:endParaRPr/>
          </a:p>
        </p:txBody>
      </p:sp>
      <p:sp>
        <p:nvSpPr>
          <p:cNvPr id="642" name="Google Shape;642;p133"/>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Summative Assessment</a:t>
            </a:r>
            <a:endParaRPr/>
          </a:p>
        </p:txBody>
      </p:sp>
      <p:sp>
        <p:nvSpPr>
          <p:cNvPr id="643" name="Google Shape;643;p13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3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2600"/>
              <a:buNone/>
            </a:pPr>
            <a:r>
              <a:rPr lang="en"/>
              <a:t>Identify student strengths and areas of improvement.</a:t>
            </a:r>
            <a:endParaRPr/>
          </a:p>
        </p:txBody>
      </p:sp>
      <p:sp>
        <p:nvSpPr>
          <p:cNvPr id="649" name="Google Shape;649;p13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SzPts val="1600"/>
              <a:buNone/>
            </a:pPr>
            <a:r>
              <a:rPr lang="en"/>
              <a:t>Diagnostic Assessment</a:t>
            </a:r>
            <a:endParaRPr/>
          </a:p>
        </p:txBody>
      </p:sp>
      <p:sp>
        <p:nvSpPr>
          <p:cNvPr id="650" name="Google Shape;650;p13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True for Who?</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What is Assessment?</a:t>
            </a:r>
            <a:endParaRPr/>
          </a:p>
        </p:txBody>
      </p:sp>
      <p:sp>
        <p:nvSpPr>
          <p:cNvPr id="656" name="Google Shape;656;p135"/>
          <p:cNvSpPr txBox="1">
            <a:spLocks noGrp="1"/>
          </p:cNvSpPr>
          <p:nvPr>
            <p:ph type="body" idx="1"/>
          </p:nvPr>
        </p:nvSpPr>
        <p:spPr>
          <a:xfrm>
            <a:off x="457200" y="1305050"/>
            <a:ext cx="7257900" cy="36210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
              <a:t>Revisit your initial definition and revise it to include the following:</a:t>
            </a:r>
            <a:endParaRPr/>
          </a:p>
          <a:p>
            <a:pPr marL="457200" lvl="0" indent="-393700" algn="l" rtl="0">
              <a:spcBef>
                <a:spcPts val="0"/>
              </a:spcBef>
              <a:spcAft>
                <a:spcPts val="0"/>
              </a:spcAft>
              <a:buSzPts val="2600"/>
              <a:buChar char="•"/>
            </a:pPr>
            <a:r>
              <a:rPr lang="en"/>
              <a:t>Your new understanding</a:t>
            </a:r>
            <a:endParaRPr/>
          </a:p>
          <a:p>
            <a:pPr marL="457200" lvl="0" indent="-393700" algn="l" rtl="0">
              <a:spcBef>
                <a:spcPts val="0"/>
              </a:spcBef>
              <a:spcAft>
                <a:spcPts val="0"/>
              </a:spcAft>
              <a:buSzPts val="2600"/>
              <a:buChar char="•"/>
            </a:pPr>
            <a:r>
              <a:rPr lang="en"/>
              <a:t>How your understanding has shifted</a:t>
            </a:r>
            <a:endParaRPr/>
          </a:p>
          <a:p>
            <a:pPr marL="457200" lvl="0" indent="-393700" algn="l" rtl="0">
              <a:spcBef>
                <a:spcPts val="0"/>
              </a:spcBef>
              <a:spcAft>
                <a:spcPts val="0"/>
              </a:spcAft>
              <a:buSzPts val="2600"/>
              <a:buChar char="•"/>
            </a:pPr>
            <a:r>
              <a:rPr lang="en"/>
              <a:t>Evidence from the resources to show your thought process</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3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662" name="Google Shape;662;p136"/>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520"/>
              </a:spcBef>
              <a:spcAft>
                <a:spcPts val="0"/>
              </a:spcAft>
              <a:buSzPts val="2600"/>
              <a:buChar char="●"/>
            </a:pPr>
            <a:r>
              <a:rPr lang="en"/>
              <a:t>With your table group, discuss your current understanding of assessment.</a:t>
            </a:r>
            <a:endParaRPr/>
          </a:p>
          <a:p>
            <a:pPr marL="457200" lvl="0" indent="-393700" algn="l" rtl="0">
              <a:spcBef>
                <a:spcPts val="0"/>
              </a:spcBef>
              <a:spcAft>
                <a:spcPts val="0"/>
              </a:spcAft>
              <a:buSzPts val="2600"/>
              <a:buChar char="●"/>
            </a:pPr>
            <a:r>
              <a:rPr lang="en"/>
              <a:t>Create a group definition of assessment that includes the following:</a:t>
            </a:r>
            <a:endParaRPr/>
          </a:p>
          <a:p>
            <a:pPr marL="914400" lvl="1" indent="-342900" algn="l" rtl="0">
              <a:spcBef>
                <a:spcPts val="0"/>
              </a:spcBef>
              <a:spcAft>
                <a:spcPts val="0"/>
              </a:spcAft>
              <a:buSzPts val="1800"/>
              <a:buFont typeface="Calibri"/>
              <a:buChar char="○"/>
            </a:pPr>
            <a:r>
              <a:rPr lang="en"/>
              <a:t>Diagnostic Assessment</a:t>
            </a:r>
            <a:endParaRPr/>
          </a:p>
          <a:p>
            <a:pPr marL="914400" lvl="1" indent="-342900" algn="l" rtl="0">
              <a:spcBef>
                <a:spcPts val="0"/>
              </a:spcBef>
              <a:spcAft>
                <a:spcPts val="0"/>
              </a:spcAft>
              <a:buSzPts val="1800"/>
              <a:buFont typeface="Calibri"/>
              <a:buChar char="○"/>
            </a:pPr>
            <a:r>
              <a:rPr lang="en"/>
              <a:t>Formative Assessment</a:t>
            </a:r>
            <a:endParaRPr/>
          </a:p>
          <a:p>
            <a:pPr marL="914400" lvl="1" indent="-342900" algn="l" rtl="0">
              <a:spcBef>
                <a:spcPts val="0"/>
              </a:spcBef>
              <a:spcAft>
                <a:spcPts val="0"/>
              </a:spcAft>
              <a:buSzPts val="1800"/>
              <a:buFont typeface="Calibri"/>
              <a:buChar char="○"/>
            </a:pPr>
            <a:r>
              <a:rPr lang="en"/>
              <a:t>Summative Assessment</a:t>
            </a:r>
            <a:endParaRPr/>
          </a:p>
        </p:txBody>
      </p:sp>
      <p:pic>
        <p:nvPicPr>
          <p:cNvPr id="663" name="Google Shape;663;p136"/>
          <p:cNvPicPr preferRelativeResize="0"/>
          <p:nvPr/>
        </p:nvPicPr>
        <p:blipFill>
          <a:blip r:embed="rId3">
            <a:alphaModFix/>
          </a:blip>
          <a:stretch>
            <a:fillRect/>
          </a:stretch>
        </p:blipFill>
        <p:spPr>
          <a:xfrm>
            <a:off x="5630100" y="1317047"/>
            <a:ext cx="2657475" cy="2276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1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669" name="Google Shape;669;p137"/>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457200" lvl="0" indent="-393700" algn="l" rtl="0">
              <a:spcBef>
                <a:spcPts val="520"/>
              </a:spcBef>
              <a:spcAft>
                <a:spcPts val="0"/>
              </a:spcAft>
              <a:buSzPts val="2600"/>
              <a:buChar char="•"/>
            </a:pPr>
            <a:r>
              <a:rPr lang="en"/>
              <a:t>As a table group, partner up with another table group. </a:t>
            </a:r>
            <a:endParaRPr/>
          </a:p>
          <a:p>
            <a:pPr marL="457200" lvl="0" indent="-393700" algn="l" rtl="0">
              <a:spcBef>
                <a:spcPts val="0"/>
              </a:spcBef>
              <a:spcAft>
                <a:spcPts val="0"/>
              </a:spcAft>
              <a:buSzPts val="2600"/>
              <a:buChar char="•"/>
            </a:pPr>
            <a:r>
              <a:rPr lang="en"/>
              <a:t>Consolidate your definition into one comprehensive definition to share with the whole group.</a:t>
            </a:r>
            <a:endParaRPr/>
          </a:p>
        </p:txBody>
      </p:sp>
      <p:pic>
        <p:nvPicPr>
          <p:cNvPr id="670" name="Google Shape;670;p137"/>
          <p:cNvPicPr preferRelativeResize="0"/>
          <p:nvPr/>
        </p:nvPicPr>
        <p:blipFill>
          <a:blip r:embed="rId3">
            <a:alphaModFix/>
          </a:blip>
          <a:stretch>
            <a:fillRect/>
          </a:stretch>
        </p:blipFill>
        <p:spPr>
          <a:xfrm>
            <a:off x="5630100" y="1317047"/>
            <a:ext cx="2657475" cy="22764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3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Affinity Process</a:t>
            </a:r>
            <a:endParaRPr/>
          </a:p>
        </p:txBody>
      </p:sp>
      <p:sp>
        <p:nvSpPr>
          <p:cNvPr id="676" name="Google Shape;676;p138"/>
          <p:cNvSpPr txBox="1">
            <a:spLocks noGrp="1"/>
          </p:cNvSpPr>
          <p:nvPr>
            <p:ph type="body" idx="1"/>
          </p:nvPr>
        </p:nvSpPr>
        <p:spPr>
          <a:xfrm>
            <a:off x="457200" y="1305059"/>
            <a:ext cx="5020500" cy="3621000"/>
          </a:xfrm>
          <a:prstGeom prst="rect">
            <a:avLst/>
          </a:prstGeom>
        </p:spPr>
        <p:txBody>
          <a:bodyPr spcFirstLastPara="1" wrap="square" lIns="91400" tIns="91400" rIns="91400" bIns="91400" anchor="ctr" anchorCtr="0">
            <a:normAutofit/>
          </a:bodyPr>
          <a:lstStyle/>
          <a:p>
            <a:pPr marL="0" lvl="0" indent="0" algn="l" rtl="0">
              <a:spcBef>
                <a:spcPts val="520"/>
              </a:spcBef>
              <a:spcAft>
                <a:spcPts val="0"/>
              </a:spcAft>
              <a:buNone/>
            </a:pPr>
            <a:r>
              <a:rPr lang="en"/>
              <a:t>Review all of the definitions as a group and come to a consensus on a final group definition of assessment.</a:t>
            </a:r>
            <a:endParaRPr/>
          </a:p>
        </p:txBody>
      </p:sp>
      <p:pic>
        <p:nvPicPr>
          <p:cNvPr id="677" name="Google Shape;677;p138"/>
          <p:cNvPicPr preferRelativeResize="0"/>
          <p:nvPr/>
        </p:nvPicPr>
        <p:blipFill>
          <a:blip r:embed="rId3">
            <a:alphaModFix/>
          </a:blip>
          <a:stretch>
            <a:fillRect/>
          </a:stretch>
        </p:blipFill>
        <p:spPr>
          <a:xfrm>
            <a:off x="5630100" y="1317047"/>
            <a:ext cx="2657475" cy="227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94"/>
          <p:cNvSpPr txBox="1">
            <a:spLocks noGrp="1"/>
          </p:cNvSpPr>
          <p:nvPr>
            <p:ph type="ctrTitle"/>
          </p:nvPr>
        </p:nvSpPr>
        <p:spPr>
          <a:xfrm>
            <a:off x="534900" y="381000"/>
            <a:ext cx="7851600" cy="13716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5000"/>
              <a:buNone/>
            </a:pPr>
            <a:r>
              <a:rPr lang="en"/>
              <a:t>GEAR UP O+K=C Goals</a:t>
            </a:r>
            <a:endParaRPr/>
          </a:p>
        </p:txBody>
      </p:sp>
      <p:sp>
        <p:nvSpPr>
          <p:cNvPr id="372" name="Google Shape;372;p94"/>
          <p:cNvSpPr txBox="1">
            <a:spLocks noGrp="1"/>
          </p:cNvSpPr>
          <p:nvPr>
            <p:ph type="subTitle" idx="1"/>
          </p:nvPr>
        </p:nvSpPr>
        <p:spPr>
          <a:xfrm>
            <a:off x="533400" y="1888002"/>
            <a:ext cx="7854600" cy="1314300"/>
          </a:xfrm>
          <a:prstGeom prst="rect">
            <a:avLst/>
          </a:prstGeom>
          <a:noFill/>
          <a:ln>
            <a:noFill/>
          </a:ln>
        </p:spPr>
        <p:txBody>
          <a:bodyPr spcFirstLastPara="1" wrap="square" lIns="45700" tIns="45700" rIns="45700" bIns="45700" anchor="t" anchorCtr="0">
            <a:noAutofit/>
          </a:bodyPr>
          <a:lstStyle/>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engagement in learning.</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academic preparation for PSE upon graduation.</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schools’ high school graduation and PSE enrollment rates.</a:t>
            </a:r>
            <a:endParaRPr/>
          </a:p>
          <a:p>
            <a:pPr marL="457200" lvl="0" indent="-368300" algn="l" rtl="0">
              <a:lnSpc>
                <a:spcPct val="115000"/>
              </a:lnSpc>
              <a:spcBef>
                <a:spcPts val="0"/>
              </a:spcBef>
              <a:spcAft>
                <a:spcPts val="0"/>
              </a:spcAft>
              <a:buClr>
                <a:schemeClr val="lt1"/>
              </a:buClr>
              <a:buSzPts val="2200"/>
              <a:buFont typeface="Calibri"/>
              <a:buAutoNum type="arabicPeriod"/>
            </a:pPr>
            <a:r>
              <a:rPr lang="en" sz="2200"/>
              <a:t>Increase students’ and their families’ knowledge of PSE options, preparation, and financing.</a:t>
            </a:r>
            <a:endParaRPr sz="22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3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Note Catcher</a:t>
            </a:r>
            <a:endParaRPr/>
          </a:p>
        </p:txBody>
      </p:sp>
      <p:sp>
        <p:nvSpPr>
          <p:cNvPr id="683" name="Google Shape;683;p139"/>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n"/>
              <a:t>Take a moment to reflect on the assessment strategies that we have participated in and answer the following questions:</a:t>
            </a:r>
            <a:endParaRPr/>
          </a:p>
          <a:p>
            <a:pPr marL="457200" lvl="0" indent="-381000" algn="l" rtl="0">
              <a:spcBef>
                <a:spcPts val="480"/>
              </a:spcBef>
              <a:spcAft>
                <a:spcPts val="0"/>
              </a:spcAft>
              <a:buSzPts val="2400"/>
              <a:buChar char="•"/>
            </a:pPr>
            <a:r>
              <a:rPr lang="en"/>
              <a:t>How was it used?</a:t>
            </a:r>
            <a:endParaRPr/>
          </a:p>
          <a:p>
            <a:pPr marL="457200" lvl="0" indent="-381000" algn="l" rtl="0">
              <a:spcBef>
                <a:spcPts val="0"/>
              </a:spcBef>
              <a:spcAft>
                <a:spcPts val="0"/>
              </a:spcAft>
              <a:buSzPts val="2400"/>
              <a:buChar char="•"/>
            </a:pPr>
            <a:r>
              <a:rPr lang="en"/>
              <a:t>How can I use it?</a:t>
            </a:r>
            <a:endParaRPr/>
          </a:p>
        </p:txBody>
      </p:sp>
      <p:pic>
        <p:nvPicPr>
          <p:cNvPr id="685" name="Google Shape;685;p139"/>
          <p:cNvPicPr preferRelativeResize="0"/>
          <p:nvPr/>
        </p:nvPicPr>
        <p:blipFill>
          <a:blip r:embed="rId3">
            <a:alphaModFix/>
          </a:blip>
          <a:stretch>
            <a:fillRect/>
          </a:stretch>
        </p:blipFill>
        <p:spPr>
          <a:xfrm>
            <a:off x="5241238" y="2571747"/>
            <a:ext cx="2657475" cy="2276475"/>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E3990B7E-1F1B-4A01-8AB7-4822CE237B1D}"/>
              </a:ext>
            </a:extLst>
          </p:cNvPr>
          <p:cNvPicPr>
            <a:picLocks noChangeAspect="1"/>
          </p:cNvPicPr>
          <p:nvPr/>
        </p:nvPicPr>
        <p:blipFill>
          <a:blip r:embed="rId4"/>
          <a:stretch>
            <a:fillRect/>
          </a:stretch>
        </p:blipFill>
        <p:spPr>
          <a:xfrm>
            <a:off x="4946073" y="697001"/>
            <a:ext cx="3740727" cy="202677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40"/>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Trek Evaluation</a:t>
            </a:r>
            <a:endParaRPr/>
          </a:p>
        </p:txBody>
      </p:sp>
      <p:sp>
        <p:nvSpPr>
          <p:cNvPr id="691" name="Google Shape;691;p140"/>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95"/>
          <p:cNvSpPr txBox="1">
            <a:spLocks noGrp="1"/>
          </p:cNvSpPr>
          <p:nvPr>
            <p:ph type="ctrTitle"/>
          </p:nvPr>
        </p:nvSpPr>
        <p:spPr>
          <a:xfrm>
            <a:off x="339900" y="952500"/>
            <a:ext cx="8464200" cy="905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
              <a:t>GEAR UP for MY SUCCESS Goals</a:t>
            </a:r>
            <a:endParaRPr/>
          </a:p>
        </p:txBody>
      </p:sp>
      <p:sp>
        <p:nvSpPr>
          <p:cNvPr id="378" name="Google Shape;378;p95"/>
          <p:cNvSpPr txBox="1">
            <a:spLocks noGrp="1"/>
          </p:cNvSpPr>
          <p:nvPr>
            <p:ph type="subTitle" idx="1"/>
          </p:nvPr>
        </p:nvSpPr>
        <p:spPr>
          <a:xfrm>
            <a:off x="519075" y="1827223"/>
            <a:ext cx="7854600" cy="265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cohort academic performance and preparation for PSE.</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High School graduation and PSE participation.</a:t>
            </a:r>
            <a:endParaRPr sz="2400">
              <a:solidFill>
                <a:srgbClr val="FFFFFF"/>
              </a:solidFill>
            </a:endParaRPr>
          </a:p>
          <a:p>
            <a:pPr marL="457200" lvl="0" indent="-381000" algn="l" rtl="0">
              <a:lnSpc>
                <a:spcPct val="115000"/>
              </a:lnSpc>
              <a:spcBef>
                <a:spcPts val="0"/>
              </a:spcBef>
              <a:spcAft>
                <a:spcPts val="0"/>
              </a:spcAft>
              <a:buClr>
                <a:srgbClr val="FFFFFF"/>
              </a:buClr>
              <a:buSzPts val="1800"/>
              <a:buAutoNum type="arabicPeriod"/>
            </a:pPr>
            <a:r>
              <a:rPr lang="en" sz="2400">
                <a:solidFill>
                  <a:srgbClr val="FFFFFF"/>
                </a:solidFill>
              </a:rPr>
              <a:t>Increase student educational expectations and increase student and family knowledge of PSE options, preparation, and financing.</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6"/>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Purposes of Formative Assessment</a:t>
            </a:r>
            <a:endParaRPr/>
          </a:p>
        </p:txBody>
      </p:sp>
      <p:sp>
        <p:nvSpPr>
          <p:cNvPr id="384" name="Google Shape;384;p96"/>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0" lvl="0" indent="0" algn="l" rtl="0">
              <a:spcBef>
                <a:spcPts val="520"/>
              </a:spcBef>
              <a:spcAft>
                <a:spcPts val="0"/>
              </a:spcAft>
              <a:buNone/>
            </a:pPr>
            <a:r>
              <a:rPr lang="en" dirty="0"/>
              <a:t>On your paper write down what you believe are the three (3) most important purposes of formative assessment.</a:t>
            </a:r>
            <a:endParaRPr dirty="0"/>
          </a:p>
        </p:txBody>
      </p:sp>
      <p:pic>
        <p:nvPicPr>
          <p:cNvPr id="385" name="Google Shape;385;p96"/>
          <p:cNvPicPr preferRelativeResize="0"/>
          <p:nvPr/>
        </p:nvPicPr>
        <p:blipFill>
          <a:blip r:embed="rId3">
            <a:alphaModFix/>
          </a:blip>
          <a:stretch>
            <a:fillRect/>
          </a:stretch>
        </p:blipFill>
        <p:spPr>
          <a:xfrm>
            <a:off x="5630100" y="1317047"/>
            <a:ext cx="2956095" cy="36740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97"/>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Stand Up, Sit Down</a:t>
            </a:r>
            <a:endParaRPr/>
          </a:p>
        </p:txBody>
      </p:sp>
      <p:sp>
        <p:nvSpPr>
          <p:cNvPr id="391" name="Google Shape;391;p97"/>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Autofit/>
          </a:bodyPr>
          <a:lstStyle/>
          <a:p>
            <a:pPr marL="457200" lvl="0" indent="-393700" algn="l" rtl="0">
              <a:spcBef>
                <a:spcPts val="520"/>
              </a:spcBef>
              <a:spcAft>
                <a:spcPts val="0"/>
              </a:spcAft>
              <a:buSzPts val="2600"/>
              <a:buChar char="•"/>
            </a:pPr>
            <a:r>
              <a:rPr lang="en"/>
              <a:t>Share out </a:t>
            </a:r>
            <a:r>
              <a:rPr lang="en" b="1" i="1" u="sng"/>
              <a:t>one</a:t>
            </a:r>
            <a:r>
              <a:rPr lang="en" b="1" i="1"/>
              <a:t> (1)</a:t>
            </a:r>
            <a:r>
              <a:rPr lang="en"/>
              <a:t> of your purposes.</a:t>
            </a:r>
            <a:endParaRPr/>
          </a:p>
          <a:p>
            <a:pPr marL="457200" lvl="0" indent="-393700" algn="l" rtl="0">
              <a:spcBef>
                <a:spcPts val="0"/>
              </a:spcBef>
              <a:spcAft>
                <a:spcPts val="0"/>
              </a:spcAft>
              <a:buSzPts val="2600"/>
              <a:buChar char="•"/>
            </a:pPr>
            <a:r>
              <a:rPr lang="en"/>
              <a:t>If someone shares something you wrote down, cross it off your paper.</a:t>
            </a:r>
            <a:endParaRPr/>
          </a:p>
          <a:p>
            <a:pPr marL="457200" lvl="0" indent="-393700" algn="l" rtl="0">
              <a:spcBef>
                <a:spcPts val="0"/>
              </a:spcBef>
              <a:spcAft>
                <a:spcPts val="0"/>
              </a:spcAft>
              <a:buSzPts val="2600"/>
              <a:buChar char="•"/>
            </a:pPr>
            <a:r>
              <a:rPr lang="en"/>
              <a:t>Once all </a:t>
            </a:r>
            <a:r>
              <a:rPr lang="en" b="1" i="1" u="sng"/>
              <a:t>three</a:t>
            </a:r>
            <a:r>
              <a:rPr lang="en"/>
              <a:t> </a:t>
            </a:r>
            <a:r>
              <a:rPr lang="en" b="1" i="1"/>
              <a:t>(3)</a:t>
            </a:r>
            <a:r>
              <a:rPr lang="en"/>
              <a:t> of yours have been crossed out, sit back down.</a:t>
            </a:r>
            <a:endParaRPr/>
          </a:p>
        </p:txBody>
      </p:sp>
      <p:pic>
        <p:nvPicPr>
          <p:cNvPr id="392" name="Google Shape;392;p97"/>
          <p:cNvPicPr preferRelativeResize="0"/>
          <p:nvPr/>
        </p:nvPicPr>
        <p:blipFill>
          <a:blip r:embed="rId3">
            <a:alphaModFix/>
          </a:blip>
          <a:stretch>
            <a:fillRect/>
          </a:stretch>
        </p:blipFill>
        <p:spPr>
          <a:xfrm>
            <a:off x="5400925" y="959772"/>
            <a:ext cx="3361500" cy="32239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9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sp>
        <p:nvSpPr>
          <p:cNvPr id="398" name="Google Shape;398;p98"/>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fontScale="77500" lnSpcReduction="20000"/>
          </a:bodyPr>
          <a:lstStyle/>
          <a:p>
            <a:pPr marL="0" lvl="0" indent="0" algn="l" rtl="0">
              <a:spcBef>
                <a:spcPts val="520"/>
              </a:spcBef>
              <a:spcAft>
                <a:spcPts val="0"/>
              </a:spcAft>
              <a:buNone/>
            </a:pPr>
            <a:r>
              <a:rPr lang="en"/>
              <a:t>New developments in the science of learning raise important questions about the design of learning environments - questions that suggest the value of rethinking what is taught, how it is taught, and how it is assessed.</a:t>
            </a:r>
            <a:endParaRPr/>
          </a:p>
        </p:txBody>
      </p:sp>
      <p:sp>
        <p:nvSpPr>
          <p:cNvPr id="399" name="Google Shape;399;p98"/>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a:bodyPr>
          <a:lstStyle/>
          <a:p>
            <a:pPr marL="0" lvl="0" indent="0" algn="l" rtl="0">
              <a:spcBef>
                <a:spcPts val="320"/>
              </a:spcBef>
              <a:spcAft>
                <a:spcPts val="0"/>
              </a:spcAft>
              <a:buNone/>
            </a:pPr>
            <a:r>
              <a:rPr lang="en"/>
              <a:t>Bransford, 2004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1709</Words>
  <Application>Microsoft Office PowerPoint</Application>
  <PresentationFormat>On-screen Show (16:9)</PresentationFormat>
  <Paragraphs>180</Paragraphs>
  <Slides>51</Slides>
  <Notes>51</Notes>
  <HiddenSlides>1</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51</vt:i4>
      </vt:variant>
    </vt:vector>
  </HeadingPairs>
  <TitlesOfParts>
    <vt:vector size="64" baseType="lpstr">
      <vt:lpstr>Roboto</vt:lpstr>
      <vt:lpstr>Noto Sans Symbols</vt:lpstr>
      <vt:lpstr>Calibri</vt:lpstr>
      <vt:lpstr>Arial</vt:lpstr>
      <vt:lpstr>Constantia</vt:lpstr>
      <vt:lpstr>Georgia</vt:lpstr>
      <vt:lpstr>Simple Light</vt:lpstr>
      <vt:lpstr>LEARN theme</vt:lpstr>
      <vt:lpstr>LEARN theme</vt:lpstr>
      <vt:lpstr>LEARN theme</vt:lpstr>
      <vt:lpstr>LEARN theme</vt:lpstr>
      <vt:lpstr>LEARN theme</vt:lpstr>
      <vt:lpstr>LEARN theme</vt:lpstr>
      <vt:lpstr>PowerPoint Presentation</vt:lpstr>
      <vt:lpstr>PowerPoint Presentation</vt:lpstr>
      <vt:lpstr>Bransford’s Model and Assessment Types</vt:lpstr>
      <vt:lpstr>GEAR UP for the FUTURE Goals</vt:lpstr>
      <vt:lpstr>GEAR UP O+K=C Goals</vt:lpstr>
      <vt:lpstr>GEAR UP for MY SUCCESS Goals</vt:lpstr>
      <vt:lpstr>Purposes of Formative Assessment</vt:lpstr>
      <vt:lpstr>Stand Up, Sit Down</vt:lpstr>
      <vt:lpstr>PowerPoint Presentation</vt:lpstr>
      <vt:lpstr>Note Catcher</vt:lpstr>
      <vt:lpstr>Essential Question</vt:lpstr>
      <vt:lpstr>Session Objectives</vt:lpstr>
      <vt:lpstr>Bransford’s Model</vt:lpstr>
      <vt:lpstr>Bransford’s Model</vt:lpstr>
      <vt:lpstr>Bransford’s Model</vt:lpstr>
      <vt:lpstr>Bransford’s Model</vt:lpstr>
      <vt:lpstr>Bransford’s Model</vt:lpstr>
      <vt:lpstr>Jigsaw</vt:lpstr>
      <vt:lpstr>Why-Lighting</vt:lpstr>
      <vt:lpstr>Jigsaw</vt:lpstr>
      <vt:lpstr>Jigsaw</vt:lpstr>
      <vt:lpstr>Three-Sticky Notes (Modified)</vt:lpstr>
      <vt:lpstr>Three-Sticky Notes (Modified)</vt:lpstr>
      <vt:lpstr>Three-Sticky Notes (Modified) </vt:lpstr>
      <vt:lpstr>Note Catcher</vt:lpstr>
      <vt:lpstr>What is Assessment?</vt:lpstr>
      <vt:lpstr>Types of Assessment</vt:lpstr>
      <vt:lpstr>Purposes of Each Type of Assessment</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True for Who?</vt:lpstr>
      <vt:lpstr>What is Assessment?</vt:lpstr>
      <vt:lpstr>Affinity Process</vt:lpstr>
      <vt:lpstr>Affinity Process</vt:lpstr>
      <vt:lpstr>Affinity Process</vt:lpstr>
      <vt:lpstr>Note Catcher</vt:lpstr>
      <vt:lpstr>Trek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jordnaru@outlook.com</cp:lastModifiedBy>
  <cp:revision>1</cp:revision>
  <dcterms:modified xsi:type="dcterms:W3CDTF">2021-10-20T20:34:37Z</dcterms:modified>
</cp:coreProperties>
</file>