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be664ec8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gebe664ec8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be664ec8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ebe664ec8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be664ec8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ebe664ec8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Diagnostic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Formative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Summative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Macintosh PowerPoint</Application>
  <PresentationFormat>On-screen Show (16:9)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Simple Light</vt:lpstr>
      <vt:lpstr>LEARN theme</vt:lpstr>
      <vt:lpstr>Diagnostic Assessment</vt:lpstr>
      <vt:lpstr>Formative Assessment</vt:lpstr>
      <vt:lpstr>Summative Assessment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 Institute Day 1</dc:title>
  <dc:subject/>
  <dc:creator>K20 Center</dc:creator>
  <cp:keywords/>
  <dc:description/>
  <cp:lastModifiedBy>Moharram, Jehanne</cp:lastModifiedBy>
  <cp:revision>1</cp:revision>
  <dcterms:modified xsi:type="dcterms:W3CDTF">2024-06-06T16:29:25Z</dcterms:modified>
  <cp:category/>
</cp:coreProperties>
</file>