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9"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embeddedFontLst>
    <p:embeddedFont>
      <p:font typeface="Constantia" panose="02030602050306030303" pitchFamily="18" charset="0"/>
      <p:regular r:id="rId26"/>
      <p:bold r:id="rId27"/>
      <p:italic r:id="rId28"/>
      <p:boldItalic r:id="rId29"/>
    </p:embeddedFont>
    <p:embeddedFont>
      <p:font typeface="Georgia" panose="02040502050405020303" pitchFamily="18"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j2OfUz7ogYwGg8vPC1T71kwHb9cQ=="/>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Loughlin" initials="" lastIdx="2" clrIdx="0"/>
  <p:cmAuthor id="1" name="Ryan Rahhal" initials="" lastIdx="2" clrIdx="1"/>
  <p:cmAuthor id="2" name="Patricia McDaniels-Gomez"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F1A9F81-E93A-4132-9D4C-6CFCA3BD4A20}">
  <a:tblStyle styleId="{1F1A9F81-E93A-4132-9D4C-6CFCA3BD4A2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2"/>
  </p:normalViewPr>
  <p:slideViewPr>
    <p:cSldViewPr snapToGrid="0">
      <p:cViewPr varScale="1">
        <p:scale>
          <a:sx n="90" d="100"/>
          <a:sy n="90" d="100"/>
        </p:scale>
        <p:origin x="370"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1.fntdata"/><Relationship Id="rId39" Type="http://customschemas.google.com/relationships/presentationmetadata" Target="metadata"/><Relationship Id="rId21" Type="http://schemas.openxmlformats.org/officeDocument/2006/relationships/slide" Target="slides/slide19.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4.fntdata"/><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7.fntdata"/><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6.fntdata"/><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2.fntdata"/><Relationship Id="rId30" Type="http://schemas.openxmlformats.org/officeDocument/2006/relationships/font" Target="fonts/font5.fntdata"/><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n, Pam" userId="f3aa402d-8a3c-4841-b939-af5e5b41e404" providerId="ADAL" clId="{F83582FB-CF07-4C48-B374-5D4FA1FC024F}"/>
    <pc:docChg chg="custSel modSld">
      <pc:chgData name="Bracken, Pam" userId="f3aa402d-8a3c-4841-b939-af5e5b41e404" providerId="ADAL" clId="{F83582FB-CF07-4C48-B374-5D4FA1FC024F}" dt="2024-05-31T14:13:35.919" v="66" actId="20577"/>
      <pc:docMkLst>
        <pc:docMk/>
      </pc:docMkLst>
      <pc:sldChg chg="modSp mod">
        <pc:chgData name="Bracken, Pam" userId="f3aa402d-8a3c-4841-b939-af5e5b41e404" providerId="ADAL" clId="{F83582FB-CF07-4C48-B374-5D4FA1FC024F}" dt="2024-05-31T14:13:35.919" v="66" actId="20577"/>
        <pc:sldMkLst>
          <pc:docMk/>
          <pc:sldMk cId="0" sldId="274"/>
        </pc:sldMkLst>
        <pc:spChg chg="mod">
          <ac:chgData name="Bracken, Pam" userId="f3aa402d-8a3c-4841-b939-af5e5b41e404" providerId="ADAL" clId="{F83582FB-CF07-4C48-B374-5D4FA1FC024F}" dt="2024-05-31T14:13:35.919" v="66" actId="20577"/>
          <ac:spMkLst>
            <pc:docMk/>
            <pc:sldMk cId="0" sldId="274"/>
            <ac:spMk id="19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1"/>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 name="Google Shape;70;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f1cc73fead_0_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gf1cc73fead_0_66:notes"/>
          <p:cNvSpPr txBox="1">
            <a:spLocks noGrp="1"/>
          </p:cNvSpPr>
          <p:nvPr>
            <p:ph type="body" idx="1"/>
          </p:nvPr>
        </p:nvSpPr>
        <p:spPr>
          <a:xfrm>
            <a:off x="685800" y="4400549"/>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600" b="1" u="sng"/>
              <a:t>Presenter should remember participants shared responses, and use these responses during the Explain section reminding participants of connections previously made. </a:t>
            </a:r>
            <a:endParaRPr sz="1600" b="1" u="sng"/>
          </a:p>
          <a:p>
            <a:pPr marL="0" lvl="0" indent="0" algn="l" rtl="0">
              <a:spcBef>
                <a:spcPts val="0"/>
              </a:spcBef>
              <a:spcAft>
                <a:spcPts val="0"/>
              </a:spcAft>
              <a:buNone/>
            </a:pPr>
            <a:r>
              <a:rPr lang="en-US" sz="1600" b="0" i="0">
                <a:solidFill>
                  <a:schemeClr val="dk1"/>
                </a:solidFill>
                <a:latin typeface="Calibri"/>
                <a:ea typeface="Calibri"/>
                <a:cs typeface="Calibri"/>
                <a:sym typeface="Calibri"/>
              </a:rPr>
              <a:t>(1 min)</a:t>
            </a:r>
            <a:endParaRPr sz="1600"/>
          </a:p>
          <a:p>
            <a:pPr marL="0" lvl="0" indent="0" algn="l" rtl="0">
              <a:spcBef>
                <a:spcPts val="0"/>
              </a:spcBef>
              <a:spcAft>
                <a:spcPts val="0"/>
              </a:spcAft>
              <a:buNone/>
            </a:pPr>
            <a:r>
              <a:rPr lang="en-US" sz="1600" b="0" i="0">
                <a:solidFill>
                  <a:schemeClr val="dk1"/>
                </a:solidFill>
                <a:latin typeface="Calibri"/>
                <a:ea typeface="Calibri"/>
                <a:cs typeface="Calibri"/>
                <a:sym typeface="Calibri"/>
              </a:rPr>
              <a:t>Allow ONE to TWO people to share out for this slide. </a:t>
            </a:r>
            <a:endParaRPr sz="1600" b="0" i="0">
              <a:solidFill>
                <a:schemeClr val="dk1"/>
              </a:solidFill>
              <a:latin typeface="Calibri"/>
              <a:ea typeface="Calibri"/>
              <a:cs typeface="Calibri"/>
              <a:sym typeface="Calibri"/>
            </a:endParaRPr>
          </a:p>
          <a:p>
            <a:pPr marL="0" lvl="0" indent="0" algn="l" rtl="0">
              <a:spcBef>
                <a:spcPts val="0"/>
              </a:spcBef>
              <a:spcAft>
                <a:spcPts val="0"/>
              </a:spcAft>
              <a:buNone/>
            </a:pPr>
            <a:endParaRPr sz="1600" b="0" i="0">
              <a:solidFill>
                <a:schemeClr val="dk1"/>
              </a:solidFill>
              <a:latin typeface="Calibri"/>
              <a:ea typeface="Calibri"/>
              <a:cs typeface="Calibri"/>
              <a:sym typeface="Calibri"/>
            </a:endParaRPr>
          </a:p>
          <a:p>
            <a:pPr marL="0" lvl="0" indent="0" algn="l" rtl="0">
              <a:spcBef>
                <a:spcPts val="0"/>
              </a:spcBef>
              <a:spcAft>
                <a:spcPts val="0"/>
              </a:spcAft>
              <a:buNone/>
            </a:pPr>
            <a:r>
              <a:rPr lang="en-US" sz="1600" b="0" i="0">
                <a:solidFill>
                  <a:schemeClr val="dk1"/>
                </a:solidFill>
                <a:latin typeface="Calibri"/>
                <a:ea typeface="Calibri"/>
                <a:cs typeface="Calibri"/>
                <a:sym typeface="Calibri"/>
              </a:rPr>
              <a:t>Possible Responses: </a:t>
            </a:r>
            <a:endParaRPr sz="1600"/>
          </a:p>
          <a:p>
            <a:pPr marL="0" lvl="0" indent="0" algn="l" rtl="0">
              <a:spcBef>
                <a:spcPts val="0"/>
              </a:spcBef>
              <a:spcAft>
                <a:spcPts val="0"/>
              </a:spcAft>
              <a:buNone/>
            </a:pPr>
            <a:r>
              <a:rPr lang="en-US" sz="1600"/>
              <a:t>Choice reading encourages student-choice which will lead to higher engagement and retention.</a:t>
            </a:r>
            <a:endParaRPr sz="1600"/>
          </a:p>
          <a:p>
            <a:pPr marL="0" lvl="0" indent="0" algn="l" rtl="0">
              <a:spcBef>
                <a:spcPts val="0"/>
              </a:spcBef>
              <a:spcAft>
                <a:spcPts val="0"/>
              </a:spcAft>
              <a:buNone/>
            </a:pPr>
            <a:r>
              <a:rPr lang="en-US" sz="1600"/>
              <a:t>Students are not responsible enough for choice readings which are why forced readings are best.</a:t>
            </a:r>
            <a:endParaRPr sz="1600"/>
          </a:p>
          <a:p>
            <a:pPr marL="0" lvl="0" indent="0" algn="l" rtl="0">
              <a:spcBef>
                <a:spcPts val="0"/>
              </a:spcBef>
              <a:spcAft>
                <a:spcPts val="0"/>
              </a:spcAft>
              <a:buNone/>
            </a:pPr>
            <a:endParaRPr b="0" u="none"/>
          </a:p>
          <a:p>
            <a:pPr marL="0" lvl="0" indent="0" algn="l" rtl="0">
              <a:spcBef>
                <a:spcPts val="0"/>
              </a:spcBef>
              <a:spcAft>
                <a:spcPts val="0"/>
              </a:spcAft>
              <a:buNone/>
            </a:pPr>
            <a:endParaRPr b="0" u="none"/>
          </a:p>
        </p:txBody>
      </p:sp>
      <p:sp>
        <p:nvSpPr>
          <p:cNvPr id="131" name="Google Shape;131;gf1cc73fead_0_6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11: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457200" lvl="1" indent="0" algn="l" rtl="0">
              <a:spcBef>
                <a:spcPts val="0"/>
              </a:spcBef>
              <a:spcAft>
                <a:spcPts val="0"/>
              </a:spcAft>
              <a:buNone/>
            </a:pPr>
            <a:endParaRPr sz="1700"/>
          </a:p>
        </p:txBody>
      </p:sp>
      <p:sp>
        <p:nvSpPr>
          <p:cNvPr id="138" name="Google Shape;138;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f8e2832d69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f8e2832d69_0_14:notes"/>
          <p:cNvSpPr txBox="1">
            <a:spLocks noGrp="1"/>
          </p:cNvSpPr>
          <p:nvPr>
            <p:ph type="body" idx="1"/>
          </p:nvPr>
        </p:nvSpPr>
        <p:spPr>
          <a:xfrm>
            <a:off x="685800" y="4400549"/>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gf8e2832d69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f8e2832d69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f8e2832d69_0_25:notes"/>
          <p:cNvSpPr txBox="1">
            <a:spLocks noGrp="1"/>
          </p:cNvSpPr>
          <p:nvPr>
            <p:ph type="body" idx="1"/>
          </p:nvPr>
        </p:nvSpPr>
        <p:spPr>
          <a:xfrm>
            <a:off x="685800" y="4400549"/>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gf8e2832d69_0_2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f8e2832d69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f8e2832d69_0_35:notes"/>
          <p:cNvSpPr txBox="1">
            <a:spLocks noGrp="1"/>
          </p:cNvSpPr>
          <p:nvPr>
            <p:ph type="body" idx="1"/>
          </p:nvPr>
        </p:nvSpPr>
        <p:spPr>
          <a:xfrm>
            <a:off x="685800" y="4400549"/>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Encourage participants to differentiate the roles between the two interrogators as depicted in the next activity</a:t>
            </a:r>
            <a:endParaRPr dirty="0"/>
          </a:p>
        </p:txBody>
      </p:sp>
      <p:sp>
        <p:nvSpPr>
          <p:cNvPr id="159" name="Google Shape;159;gf8e2832d69_0_3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f8e2832d69_0_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f8e2832d69_0_47:notes"/>
          <p:cNvSpPr txBox="1">
            <a:spLocks noGrp="1"/>
          </p:cNvSpPr>
          <p:nvPr>
            <p:ph type="body" idx="1"/>
          </p:nvPr>
        </p:nvSpPr>
        <p:spPr>
          <a:xfrm>
            <a:off x="685800" y="4400549"/>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gf8e2832d69_0_4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6: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900"/>
          </a:p>
        </p:txBody>
      </p:sp>
      <p:sp>
        <p:nvSpPr>
          <p:cNvPr id="173" name="Google Shape;173;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f1cc73fead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gf1cc73fead_0_6:notes"/>
          <p:cNvSpPr txBox="1">
            <a:spLocks noGrp="1"/>
          </p:cNvSpPr>
          <p:nvPr>
            <p:ph type="body" idx="1"/>
          </p:nvPr>
        </p:nvSpPr>
        <p:spPr>
          <a:xfrm>
            <a:off x="685800" y="4400549"/>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900"/>
              <a:t>Presenter’s Note:  If using Zoom breakout rooms, give this slide to participants to use as Instructions.</a:t>
            </a:r>
            <a:endParaRPr sz="1900"/>
          </a:p>
        </p:txBody>
      </p:sp>
      <p:sp>
        <p:nvSpPr>
          <p:cNvPr id="181" name="Google Shape;181;gf1cc73fead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effbf7a1c6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effbf7a1c6_0_2:notes"/>
          <p:cNvSpPr txBox="1">
            <a:spLocks noGrp="1"/>
          </p:cNvSpPr>
          <p:nvPr>
            <p:ph type="body" idx="1"/>
          </p:nvPr>
        </p:nvSpPr>
        <p:spPr>
          <a:xfrm>
            <a:off x="685800" y="4400549"/>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geffbf7a1c6_0_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17: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Provide forced copy of authenticity components and ask participants to reflect on the role card activity they just completed.</a:t>
            </a:r>
            <a:endParaRPr/>
          </a:p>
          <a:p>
            <a:pPr marL="0" lvl="0" indent="0" algn="l" rtl="0">
              <a:spcBef>
                <a:spcPts val="0"/>
              </a:spcBef>
              <a:spcAft>
                <a:spcPts val="0"/>
              </a:spcAft>
              <a:buNone/>
            </a:pPr>
            <a:endParaRPr/>
          </a:p>
          <a:p>
            <a:pPr marL="0" lvl="0" indent="0" algn="l" rtl="0">
              <a:spcBef>
                <a:spcPts val="0"/>
              </a:spcBef>
              <a:spcAft>
                <a:spcPts val="0"/>
              </a:spcAft>
              <a:buNone/>
            </a:pPr>
            <a:r>
              <a:rPr lang="en-US"/>
              <a:t>Then ask participants to read the handout and infographic that expands on literature circles. Facilitate a brief conversations discussing which authenticity components are present during a literature circle activity?</a:t>
            </a:r>
            <a:endParaRPr/>
          </a:p>
          <a:p>
            <a:pPr marL="0" lvl="0" indent="0" algn="l" rtl="0">
              <a:spcBef>
                <a:spcPts val="0"/>
              </a:spcBef>
              <a:spcAft>
                <a:spcPts val="0"/>
              </a:spcAft>
              <a:buNone/>
            </a:pPr>
            <a:endParaRPr/>
          </a:p>
        </p:txBody>
      </p:sp>
      <p:sp>
        <p:nvSpPr>
          <p:cNvPr id="195" name="Google Shape;195;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4" name="Google Shape;74;p2: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Engage: 15-20 mins (Critical Thinking Wheel)</a:t>
            </a:r>
            <a:endParaRPr/>
          </a:p>
          <a:p>
            <a:pPr marL="0" lvl="0" indent="0" algn="l" rtl="0">
              <a:spcBef>
                <a:spcPts val="0"/>
              </a:spcBef>
              <a:spcAft>
                <a:spcPts val="0"/>
              </a:spcAft>
              <a:buNone/>
            </a:pPr>
            <a:r>
              <a:rPr lang="en-US"/>
              <a:t>Explore: 20-25 mins (Literature Circles and Discussion)</a:t>
            </a:r>
            <a:endParaRPr/>
          </a:p>
          <a:p>
            <a:pPr marL="0" lvl="0" indent="0" algn="l" rtl="0">
              <a:spcBef>
                <a:spcPts val="0"/>
              </a:spcBef>
              <a:spcAft>
                <a:spcPts val="0"/>
              </a:spcAft>
              <a:buNone/>
            </a:pPr>
            <a:r>
              <a:rPr lang="en-US"/>
              <a:t>Explain: 10-15 mins (Authenticity Matrix, Reading, 3-2-1)</a:t>
            </a:r>
            <a:endParaRPr/>
          </a:p>
          <a:p>
            <a:pPr marL="0" lvl="0" indent="0" algn="l" rtl="0">
              <a:spcBef>
                <a:spcPts val="0"/>
              </a:spcBef>
              <a:spcAft>
                <a:spcPts val="0"/>
              </a:spcAft>
              <a:buNone/>
            </a:pPr>
            <a:r>
              <a:rPr lang="en-US"/>
              <a:t>Extend: 10-15 mins (Literature Circle Notecatcher)</a:t>
            </a:r>
            <a:endParaRPr/>
          </a:p>
          <a:p>
            <a:pPr marL="0" lvl="0" indent="0" algn="l" rtl="0">
              <a:spcBef>
                <a:spcPts val="0"/>
              </a:spcBef>
              <a:spcAft>
                <a:spcPts val="0"/>
              </a:spcAft>
              <a:buNone/>
            </a:pPr>
            <a:r>
              <a:rPr lang="en-US"/>
              <a:t>Evaluate: 10-15 mins (Critical Thinking Wheel)</a:t>
            </a:r>
            <a:endParaRPr/>
          </a:p>
          <a:p>
            <a:pPr marL="0" lvl="0" indent="0" algn="l" rtl="0">
              <a:spcBef>
                <a:spcPts val="0"/>
              </a:spcBef>
              <a:spcAft>
                <a:spcPts val="0"/>
              </a:spcAft>
              <a:buNone/>
            </a:pPr>
            <a:endParaRPr/>
          </a:p>
        </p:txBody>
      </p:sp>
      <p:sp>
        <p:nvSpPr>
          <p:cNvPr id="75" name="Google Shape;7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f95a5dd9b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gf95a5dd9b9_0_0:notes"/>
          <p:cNvSpPr txBox="1">
            <a:spLocks noGrp="1"/>
          </p:cNvSpPr>
          <p:nvPr>
            <p:ph type="body" idx="1"/>
          </p:nvPr>
        </p:nvSpPr>
        <p:spPr>
          <a:xfrm>
            <a:off x="685800" y="4400549"/>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Allow 1-2 minutes for participants to reflect on the questions. Ask participants to share-out either by unmuting themselves or sharing in the chat-box. </a:t>
            </a:r>
            <a:endParaRPr/>
          </a:p>
        </p:txBody>
      </p:sp>
      <p:sp>
        <p:nvSpPr>
          <p:cNvPr id="202" name="Google Shape;202;gf95a5dd9b9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8" name="Google Shape;208;p19: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(7 mins)</a:t>
            </a:r>
            <a:endParaRPr/>
          </a:p>
          <a:p>
            <a:pPr marL="0" lvl="0" indent="0" algn="l" rtl="0">
              <a:spcBef>
                <a:spcPts val="0"/>
              </a:spcBef>
              <a:spcAft>
                <a:spcPts val="0"/>
              </a:spcAft>
              <a:buNone/>
            </a:pPr>
            <a:r>
              <a:rPr lang="en-US"/>
              <a:t>Allow teachers time to brainstorm while completing the graphic organizer.</a:t>
            </a:r>
            <a:endParaRPr/>
          </a:p>
        </p:txBody>
      </p:sp>
      <p:sp>
        <p:nvSpPr>
          <p:cNvPr id="209" name="Google Shape;209;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f1cc73fead_0_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5" name="Google Shape;215;gf1cc73fead_0_26:notes"/>
          <p:cNvSpPr txBox="1">
            <a:spLocks noGrp="1"/>
          </p:cNvSpPr>
          <p:nvPr>
            <p:ph type="body" idx="1"/>
          </p:nvPr>
        </p:nvSpPr>
        <p:spPr>
          <a:xfrm>
            <a:off x="685800" y="4400549"/>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sz="1900"/>
          </a:p>
          <a:p>
            <a:pPr marL="0" lvl="0" indent="0" algn="l" rtl="0">
              <a:spcBef>
                <a:spcPts val="0"/>
              </a:spcBef>
              <a:spcAft>
                <a:spcPts val="0"/>
              </a:spcAft>
              <a:buNone/>
            </a:pPr>
            <a:endParaRPr/>
          </a:p>
        </p:txBody>
      </p:sp>
      <p:sp>
        <p:nvSpPr>
          <p:cNvPr id="216" name="Google Shape;216;gf1cc73fead_0_2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f8e2832d69_0_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f8e2832d69_0_8:notes"/>
          <p:cNvSpPr txBox="1">
            <a:spLocks noGrp="1"/>
          </p:cNvSpPr>
          <p:nvPr>
            <p:ph type="body" idx="1"/>
          </p:nvPr>
        </p:nvSpPr>
        <p:spPr>
          <a:xfrm>
            <a:off x="685800" y="4400549"/>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 name="Google Shape;82;gf8e2832d69_0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f8e2832d69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f8e2832d69_0_1:notes"/>
          <p:cNvSpPr txBox="1">
            <a:spLocks noGrp="1"/>
          </p:cNvSpPr>
          <p:nvPr>
            <p:ph type="body" idx="1"/>
          </p:nvPr>
        </p:nvSpPr>
        <p:spPr>
          <a:xfrm>
            <a:off x="685800" y="4400549"/>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US" sz="17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(1 min) DON”T READ FROM SLIDE – summarized goal is below for an example:</a:t>
            </a:r>
            <a:endParaRPr sz="17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endParaRPr>
          </a:p>
          <a:p>
            <a:pPr marL="0" lvl="0" indent="0" algn="l" rtl="0">
              <a:spcBef>
                <a:spcPts val="0"/>
              </a:spcBef>
              <a:spcAft>
                <a:spcPts val="0"/>
              </a:spcAft>
              <a:buClr>
                <a:schemeClr val="dk1"/>
              </a:buClr>
              <a:buFont typeface="Arial"/>
              <a:buNone/>
            </a:pPr>
            <a:r>
              <a:rPr lang="en-US" sz="1700" i="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“Today we will build our teacher toolbox by engaging in authentic comprehension strategies (literature circles) that can be used to support choice reading.”</a:t>
            </a:r>
            <a:endParaRPr dirty="0"/>
          </a:p>
        </p:txBody>
      </p:sp>
      <p:sp>
        <p:nvSpPr>
          <p:cNvPr id="89" name="Google Shape;89;gf8e2832d69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f1cc73fead_0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gf1cc73fead_0_32:notes"/>
          <p:cNvSpPr txBox="1">
            <a:spLocks noGrp="1"/>
          </p:cNvSpPr>
          <p:nvPr>
            <p:ph type="body" idx="1"/>
          </p:nvPr>
        </p:nvSpPr>
        <p:spPr>
          <a:xfrm>
            <a:off x="685800" y="4400549"/>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900" b="1"/>
              <a:t>Directions:</a:t>
            </a:r>
            <a:r>
              <a:rPr lang="en-US" sz="1900"/>
              <a:t> Tell participants that one person in each group will pull up the wheel and share their screen during the breakout session.</a:t>
            </a:r>
            <a:endParaRPr sz="1900"/>
          </a:p>
          <a:p>
            <a:pPr marL="0" lvl="0" indent="0" algn="l" rtl="0">
              <a:spcBef>
                <a:spcPts val="0"/>
              </a:spcBef>
              <a:spcAft>
                <a:spcPts val="0"/>
              </a:spcAft>
              <a:buNone/>
            </a:pPr>
            <a:endParaRPr sz="1900"/>
          </a:p>
          <a:p>
            <a:pPr marL="0" lvl="0" indent="0" algn="l" rtl="0">
              <a:spcBef>
                <a:spcPts val="0"/>
              </a:spcBef>
              <a:spcAft>
                <a:spcPts val="0"/>
              </a:spcAft>
              <a:buNone/>
            </a:pPr>
            <a:r>
              <a:rPr lang="en-US" sz="1900"/>
              <a:t>Allow 8-10 minutes for breakout rooms.</a:t>
            </a:r>
            <a:endParaRPr sz="1900"/>
          </a:p>
          <a:p>
            <a:pPr marL="0" lvl="0" indent="0" algn="l" rtl="0">
              <a:spcBef>
                <a:spcPts val="0"/>
              </a:spcBef>
              <a:spcAft>
                <a:spcPts val="0"/>
              </a:spcAft>
              <a:buNone/>
            </a:pPr>
            <a:endParaRPr sz="1900"/>
          </a:p>
          <a:p>
            <a:pPr marL="0" lvl="0" indent="0" algn="l" rtl="0">
              <a:spcBef>
                <a:spcPts val="0"/>
              </a:spcBef>
              <a:spcAft>
                <a:spcPts val="0"/>
              </a:spcAft>
              <a:buNone/>
            </a:pPr>
            <a:r>
              <a:rPr lang="en-US" sz="1900"/>
              <a:t>Allow 5-7 minutes to review each question and discuss whole-group share-outs</a:t>
            </a:r>
            <a:endParaRPr sz="1900"/>
          </a:p>
          <a:p>
            <a:pPr marL="0" lvl="0" indent="0" algn="l" rtl="0">
              <a:spcBef>
                <a:spcPts val="0"/>
              </a:spcBef>
              <a:spcAft>
                <a:spcPts val="0"/>
              </a:spcAft>
              <a:buNone/>
            </a:pPr>
            <a:endParaRPr sz="1900"/>
          </a:p>
          <a:p>
            <a:pPr marL="0" lvl="0" indent="0" algn="l" rtl="0">
              <a:spcBef>
                <a:spcPts val="0"/>
              </a:spcBef>
              <a:spcAft>
                <a:spcPts val="0"/>
              </a:spcAft>
              <a:buNone/>
            </a:pPr>
            <a:r>
              <a:rPr lang="en-US" sz="1900" b="1">
                <a:highlight>
                  <a:srgbClr val="FFFF00"/>
                </a:highlight>
              </a:rPr>
              <a:t>* Make sure Zoom settings allow for non-hosts to share screens.</a:t>
            </a:r>
            <a:endParaRPr sz="1900" b="1">
              <a:highlight>
                <a:srgbClr val="FFFF00"/>
              </a:highlight>
            </a:endParaRPr>
          </a:p>
          <a:p>
            <a:pPr marL="0" lvl="0" indent="0" algn="l" rtl="0">
              <a:spcBef>
                <a:spcPts val="0"/>
              </a:spcBef>
              <a:spcAft>
                <a:spcPts val="0"/>
              </a:spcAft>
              <a:buNone/>
            </a:pPr>
            <a:endParaRPr/>
          </a:p>
        </p:txBody>
      </p:sp>
      <p:sp>
        <p:nvSpPr>
          <p:cNvPr id="96" name="Google Shape;96;gf1cc73fead_0_3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5: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700" i="0">
                <a:solidFill>
                  <a:schemeClr val="dk1"/>
                </a:solidFill>
                <a:latin typeface="Times New Roman"/>
                <a:ea typeface="Times New Roman"/>
                <a:cs typeface="Times New Roman"/>
                <a:sym typeface="Times New Roman"/>
              </a:rPr>
              <a:t>(30 sec) </a:t>
            </a:r>
            <a:endParaRPr sz="1700">
              <a:latin typeface="Times New Roman"/>
              <a:ea typeface="Times New Roman"/>
              <a:cs typeface="Times New Roman"/>
              <a:sym typeface="Times New Roman"/>
            </a:endParaRPr>
          </a:p>
          <a:p>
            <a:pPr marL="0" lvl="0" indent="0" algn="l" rtl="0">
              <a:spcBef>
                <a:spcPts val="0"/>
              </a:spcBef>
              <a:spcAft>
                <a:spcPts val="0"/>
              </a:spcAft>
              <a:buNone/>
            </a:pPr>
            <a:r>
              <a:rPr lang="en-US" sz="1700" i="0">
                <a:solidFill>
                  <a:schemeClr val="dk1"/>
                </a:solidFill>
                <a:latin typeface="Times New Roman"/>
                <a:ea typeface="Times New Roman"/>
                <a:cs typeface="Times New Roman"/>
                <a:sym typeface="Times New Roman"/>
              </a:rPr>
              <a:t>Allow ONE to TWO people to share out for this slide.</a:t>
            </a:r>
            <a:endParaRPr sz="1700" i="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700" i="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r>
              <a:rPr lang="en-US" sz="1700" i="0">
                <a:solidFill>
                  <a:schemeClr val="dk1"/>
                </a:solidFill>
                <a:latin typeface="Times New Roman"/>
                <a:ea typeface="Times New Roman"/>
                <a:cs typeface="Times New Roman"/>
                <a:sym typeface="Times New Roman"/>
              </a:rPr>
              <a:t>Possible Responses: </a:t>
            </a:r>
            <a:endParaRPr sz="1700">
              <a:latin typeface="Times New Roman"/>
              <a:ea typeface="Times New Roman"/>
              <a:cs typeface="Times New Roman"/>
              <a:sym typeface="Times New Roman"/>
            </a:endParaRPr>
          </a:p>
          <a:p>
            <a:pPr marL="0" lvl="0" indent="0" algn="l" rtl="0">
              <a:spcBef>
                <a:spcPts val="0"/>
              </a:spcBef>
              <a:spcAft>
                <a:spcPts val="0"/>
              </a:spcAft>
              <a:buNone/>
            </a:pPr>
            <a:r>
              <a:rPr lang="en-US" sz="1700" i="0">
                <a:solidFill>
                  <a:schemeClr val="dk1"/>
                </a:solidFill>
                <a:latin typeface="Times New Roman"/>
                <a:ea typeface="Times New Roman"/>
                <a:cs typeface="Times New Roman"/>
                <a:sym typeface="Times New Roman"/>
              </a:rPr>
              <a:t>The action or capability of understanding something.</a:t>
            </a:r>
            <a:r>
              <a:rPr lang="en-US" sz="1700">
                <a:latin typeface="Times New Roman"/>
                <a:ea typeface="Times New Roman"/>
                <a:cs typeface="Times New Roman"/>
                <a:sym typeface="Times New Roman"/>
              </a:rPr>
              <a:t> </a:t>
            </a:r>
            <a:endParaRPr sz="1700">
              <a:latin typeface="Times New Roman"/>
              <a:ea typeface="Times New Roman"/>
              <a:cs typeface="Times New Roman"/>
              <a:sym typeface="Times New Roman"/>
            </a:endParaRPr>
          </a:p>
          <a:p>
            <a:pPr marL="0" lvl="0" indent="0" algn="l" rtl="0">
              <a:spcBef>
                <a:spcPts val="0"/>
              </a:spcBef>
              <a:spcAft>
                <a:spcPts val="0"/>
              </a:spcAft>
              <a:buNone/>
            </a:pPr>
            <a:r>
              <a:rPr lang="en-US" sz="1700">
                <a:latin typeface="Times New Roman"/>
                <a:ea typeface="Times New Roman"/>
                <a:cs typeface="Times New Roman"/>
                <a:sym typeface="Times New Roman"/>
              </a:rPr>
              <a:t>Reading/learning with Understanding</a:t>
            </a:r>
            <a:endParaRPr sz="1700">
              <a:latin typeface="Times New Roman"/>
              <a:ea typeface="Times New Roman"/>
              <a:cs typeface="Times New Roman"/>
              <a:sym typeface="Times New Roman"/>
            </a:endParaRPr>
          </a:p>
        </p:txBody>
      </p:sp>
      <p:sp>
        <p:nvSpPr>
          <p:cNvPr id="103" name="Google Shape;10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6: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700" b="0" i="0">
                <a:solidFill>
                  <a:schemeClr val="dk1"/>
                </a:solidFill>
                <a:latin typeface="Calibri"/>
                <a:ea typeface="Calibri"/>
                <a:cs typeface="Calibri"/>
                <a:sym typeface="Calibri"/>
              </a:rPr>
              <a:t>(30 sec) </a:t>
            </a:r>
            <a:endParaRPr sz="1700"/>
          </a:p>
          <a:p>
            <a:pPr marL="0" lvl="0" indent="0" algn="l" rtl="0">
              <a:spcBef>
                <a:spcPts val="0"/>
              </a:spcBef>
              <a:spcAft>
                <a:spcPts val="0"/>
              </a:spcAft>
              <a:buNone/>
            </a:pPr>
            <a:r>
              <a:rPr lang="en-US" sz="1700" b="0" i="0">
                <a:solidFill>
                  <a:schemeClr val="dk1"/>
                </a:solidFill>
                <a:latin typeface="Calibri"/>
                <a:ea typeface="Calibri"/>
                <a:cs typeface="Calibri"/>
                <a:sym typeface="Calibri"/>
              </a:rPr>
              <a:t>Allow ONE to TWO people to share out for this slide.</a:t>
            </a:r>
            <a:endParaRPr sz="1700" b="0" i="0">
              <a:solidFill>
                <a:schemeClr val="dk1"/>
              </a:solidFill>
              <a:latin typeface="Calibri"/>
              <a:ea typeface="Calibri"/>
              <a:cs typeface="Calibri"/>
              <a:sym typeface="Calibri"/>
            </a:endParaRPr>
          </a:p>
          <a:p>
            <a:pPr marL="0" lvl="0" indent="0" algn="l" rtl="0">
              <a:spcBef>
                <a:spcPts val="0"/>
              </a:spcBef>
              <a:spcAft>
                <a:spcPts val="0"/>
              </a:spcAft>
              <a:buNone/>
            </a:pPr>
            <a:endParaRPr sz="1700" b="0" i="0">
              <a:solidFill>
                <a:schemeClr val="dk1"/>
              </a:solidFill>
              <a:latin typeface="Calibri"/>
              <a:ea typeface="Calibri"/>
              <a:cs typeface="Calibri"/>
              <a:sym typeface="Calibri"/>
            </a:endParaRPr>
          </a:p>
          <a:p>
            <a:pPr marL="0" lvl="0" indent="0" algn="l" rtl="0">
              <a:spcBef>
                <a:spcPts val="0"/>
              </a:spcBef>
              <a:spcAft>
                <a:spcPts val="0"/>
              </a:spcAft>
              <a:buNone/>
            </a:pPr>
            <a:r>
              <a:rPr lang="en-US" sz="1700" b="0" i="0">
                <a:solidFill>
                  <a:schemeClr val="dk1"/>
                </a:solidFill>
                <a:latin typeface="Calibri"/>
                <a:ea typeface="Calibri"/>
                <a:cs typeface="Calibri"/>
                <a:sym typeface="Calibri"/>
              </a:rPr>
              <a:t>Possible Responses </a:t>
            </a:r>
            <a:r>
              <a:rPr lang="en-US" sz="1700" b="1" i="0">
                <a:solidFill>
                  <a:schemeClr val="dk1"/>
                </a:solidFill>
                <a:latin typeface="Calibri"/>
                <a:ea typeface="Calibri"/>
                <a:cs typeface="Calibri"/>
                <a:sym typeface="Calibri"/>
              </a:rPr>
              <a:t>could be from either question</a:t>
            </a:r>
            <a:r>
              <a:rPr lang="en-US" sz="1700" b="0" i="0">
                <a:solidFill>
                  <a:schemeClr val="dk1"/>
                </a:solidFill>
                <a:latin typeface="Calibri"/>
                <a:ea typeface="Calibri"/>
                <a:cs typeface="Calibri"/>
                <a:sym typeface="Calibri"/>
              </a:rPr>
              <a:t>: </a:t>
            </a:r>
            <a:endParaRPr sz="1700"/>
          </a:p>
          <a:p>
            <a:pPr marL="0" lvl="0" indent="0" algn="l" rtl="0">
              <a:spcBef>
                <a:spcPts val="0"/>
              </a:spcBef>
              <a:spcAft>
                <a:spcPts val="0"/>
              </a:spcAft>
              <a:buNone/>
            </a:pPr>
            <a:r>
              <a:rPr lang="en-US" sz="1700"/>
              <a:t>Articulating their own ideas or connections they have made</a:t>
            </a:r>
            <a:endParaRPr sz="1700"/>
          </a:p>
          <a:p>
            <a:pPr marL="0" lvl="0" indent="0" algn="l" rtl="0">
              <a:spcBef>
                <a:spcPts val="0"/>
              </a:spcBef>
              <a:spcAft>
                <a:spcPts val="0"/>
              </a:spcAft>
              <a:buNone/>
            </a:pPr>
            <a:r>
              <a:rPr lang="en-US" sz="1700"/>
              <a:t>Generalizing ideas</a:t>
            </a:r>
            <a:endParaRPr sz="1700"/>
          </a:p>
          <a:p>
            <a:pPr marL="0" lvl="0" indent="0" algn="l" rtl="0">
              <a:spcBef>
                <a:spcPts val="0"/>
              </a:spcBef>
              <a:spcAft>
                <a:spcPts val="0"/>
              </a:spcAft>
              <a:buNone/>
            </a:pPr>
            <a:endParaRPr/>
          </a:p>
        </p:txBody>
      </p:sp>
      <p:sp>
        <p:nvSpPr>
          <p:cNvPr id="110" name="Google Shape;11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7: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600" b="0" i="0">
                <a:solidFill>
                  <a:schemeClr val="dk1"/>
                </a:solidFill>
                <a:latin typeface="Calibri"/>
                <a:ea typeface="Calibri"/>
                <a:cs typeface="Calibri"/>
                <a:sym typeface="Calibri"/>
              </a:rPr>
              <a:t>(1 min)</a:t>
            </a:r>
            <a:endParaRPr sz="1600"/>
          </a:p>
          <a:p>
            <a:pPr marL="0" lvl="0" indent="0" algn="l" rtl="0">
              <a:spcBef>
                <a:spcPts val="0"/>
              </a:spcBef>
              <a:spcAft>
                <a:spcPts val="0"/>
              </a:spcAft>
              <a:buNone/>
            </a:pPr>
            <a:r>
              <a:rPr lang="en-US" sz="1600" b="0" i="0">
                <a:solidFill>
                  <a:schemeClr val="dk1"/>
                </a:solidFill>
                <a:latin typeface="Calibri"/>
                <a:ea typeface="Calibri"/>
                <a:cs typeface="Calibri"/>
                <a:sym typeface="Calibri"/>
              </a:rPr>
              <a:t>Allow ONE to TWO people to share out for this slide.</a:t>
            </a:r>
            <a:endParaRPr sz="1600" b="0" i="0">
              <a:solidFill>
                <a:schemeClr val="dk1"/>
              </a:solidFill>
              <a:latin typeface="Calibri"/>
              <a:ea typeface="Calibri"/>
              <a:cs typeface="Calibri"/>
              <a:sym typeface="Calibri"/>
            </a:endParaRPr>
          </a:p>
          <a:p>
            <a:pPr marL="0" lvl="0" indent="0" algn="l" rtl="0">
              <a:spcBef>
                <a:spcPts val="0"/>
              </a:spcBef>
              <a:spcAft>
                <a:spcPts val="0"/>
              </a:spcAft>
              <a:buNone/>
            </a:pPr>
            <a:endParaRPr sz="1600" b="0" i="0">
              <a:solidFill>
                <a:schemeClr val="dk1"/>
              </a:solidFill>
              <a:latin typeface="Calibri"/>
              <a:ea typeface="Calibri"/>
              <a:cs typeface="Calibri"/>
              <a:sym typeface="Calibri"/>
            </a:endParaRPr>
          </a:p>
          <a:p>
            <a:pPr marL="0" lvl="0" indent="0" algn="l" rtl="0">
              <a:spcBef>
                <a:spcPts val="0"/>
              </a:spcBef>
              <a:spcAft>
                <a:spcPts val="0"/>
              </a:spcAft>
              <a:buNone/>
            </a:pPr>
            <a:r>
              <a:rPr lang="en-US" sz="1600" b="0" i="0">
                <a:solidFill>
                  <a:schemeClr val="dk1"/>
                </a:solidFill>
                <a:latin typeface="Calibri"/>
                <a:ea typeface="Calibri"/>
                <a:cs typeface="Calibri"/>
                <a:sym typeface="Calibri"/>
              </a:rPr>
              <a:t>Possible Responses: </a:t>
            </a:r>
            <a:endParaRPr sz="1600"/>
          </a:p>
          <a:p>
            <a:pPr marL="0" lvl="0" indent="0" algn="l" rtl="0">
              <a:spcBef>
                <a:spcPts val="0"/>
              </a:spcBef>
              <a:spcAft>
                <a:spcPts val="0"/>
              </a:spcAft>
              <a:buNone/>
            </a:pPr>
            <a:r>
              <a:rPr lang="en-US" sz="1600"/>
              <a:t>Answers will vary</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en-US" sz="1600"/>
              <a:t>Participants may not know what authentic means at this point. Allow participants who are familiar with K20 to share out and presenters will explain that if participants don’t know what this means yet, they will be by the end of the PD.</a:t>
            </a:r>
            <a:endParaRPr sz="1600"/>
          </a:p>
        </p:txBody>
      </p:sp>
      <p:sp>
        <p:nvSpPr>
          <p:cNvPr id="117" name="Google Shape;11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8: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600" b="1" u="sng"/>
              <a:t>Presenter should remember participants shared responses, and use these responses during the Mind Map of the Explain section reminding participants of connections previously made. </a:t>
            </a:r>
            <a:endParaRPr sz="1600" b="1" u="sng"/>
          </a:p>
          <a:p>
            <a:pPr marL="0" lvl="0" indent="0" algn="l" rtl="0">
              <a:spcBef>
                <a:spcPts val="0"/>
              </a:spcBef>
              <a:spcAft>
                <a:spcPts val="0"/>
              </a:spcAft>
              <a:buNone/>
            </a:pPr>
            <a:r>
              <a:rPr lang="en-US" sz="1600" b="0" i="0">
                <a:solidFill>
                  <a:schemeClr val="dk1"/>
                </a:solidFill>
                <a:latin typeface="Calibri"/>
                <a:ea typeface="Calibri"/>
                <a:cs typeface="Calibri"/>
                <a:sym typeface="Calibri"/>
              </a:rPr>
              <a:t>(1 min)</a:t>
            </a:r>
            <a:endParaRPr sz="1600"/>
          </a:p>
          <a:p>
            <a:pPr marL="0" lvl="0" indent="0" algn="l" rtl="0">
              <a:spcBef>
                <a:spcPts val="0"/>
              </a:spcBef>
              <a:spcAft>
                <a:spcPts val="0"/>
              </a:spcAft>
              <a:buNone/>
            </a:pPr>
            <a:r>
              <a:rPr lang="en-US" sz="1600" b="0" i="0">
                <a:solidFill>
                  <a:schemeClr val="dk1"/>
                </a:solidFill>
                <a:latin typeface="Calibri"/>
                <a:ea typeface="Calibri"/>
                <a:cs typeface="Calibri"/>
                <a:sym typeface="Calibri"/>
              </a:rPr>
              <a:t>Allow ONE to TWO people to share out for this slide. Participants should record shared responses from this question on their Instructional Strategy Note Sheet. </a:t>
            </a:r>
            <a:endParaRPr sz="1600" b="0" i="0">
              <a:solidFill>
                <a:schemeClr val="dk1"/>
              </a:solidFill>
              <a:latin typeface="Calibri"/>
              <a:ea typeface="Calibri"/>
              <a:cs typeface="Calibri"/>
              <a:sym typeface="Calibri"/>
            </a:endParaRPr>
          </a:p>
          <a:p>
            <a:pPr marL="0" lvl="0" indent="0" algn="l" rtl="0">
              <a:spcBef>
                <a:spcPts val="0"/>
              </a:spcBef>
              <a:spcAft>
                <a:spcPts val="0"/>
              </a:spcAft>
              <a:buNone/>
            </a:pPr>
            <a:endParaRPr sz="1600" b="0" i="0">
              <a:solidFill>
                <a:schemeClr val="dk1"/>
              </a:solidFill>
              <a:latin typeface="Calibri"/>
              <a:ea typeface="Calibri"/>
              <a:cs typeface="Calibri"/>
              <a:sym typeface="Calibri"/>
            </a:endParaRPr>
          </a:p>
          <a:p>
            <a:pPr marL="0" lvl="0" indent="0" algn="l" rtl="0">
              <a:spcBef>
                <a:spcPts val="0"/>
              </a:spcBef>
              <a:spcAft>
                <a:spcPts val="0"/>
              </a:spcAft>
              <a:buNone/>
            </a:pPr>
            <a:r>
              <a:rPr lang="en-US" sz="1600" b="0" i="0">
                <a:solidFill>
                  <a:schemeClr val="dk1"/>
                </a:solidFill>
                <a:latin typeface="Calibri"/>
                <a:ea typeface="Calibri"/>
                <a:cs typeface="Calibri"/>
                <a:sym typeface="Calibri"/>
              </a:rPr>
              <a:t>Possible Responses: </a:t>
            </a:r>
            <a:endParaRPr sz="1600"/>
          </a:p>
          <a:p>
            <a:pPr marL="0" lvl="0" indent="0" algn="l" rtl="0">
              <a:spcBef>
                <a:spcPts val="0"/>
              </a:spcBef>
              <a:spcAft>
                <a:spcPts val="0"/>
              </a:spcAft>
              <a:buNone/>
            </a:pPr>
            <a:r>
              <a:rPr lang="en-US" sz="1600"/>
              <a:t>Literature circles allow students to utilize one another to form a deeper understanding (comprehension) of the text.</a:t>
            </a:r>
            <a:endParaRPr sz="1600"/>
          </a:p>
          <a:p>
            <a:pPr marL="0" lvl="0" indent="0" algn="l" rtl="0">
              <a:spcBef>
                <a:spcPts val="0"/>
              </a:spcBef>
              <a:spcAft>
                <a:spcPts val="0"/>
              </a:spcAft>
              <a:buNone/>
            </a:pPr>
            <a:endParaRPr sz="1600" b="0" u="none"/>
          </a:p>
          <a:p>
            <a:pPr marL="0" lvl="0" indent="0" algn="l" rtl="0">
              <a:spcBef>
                <a:spcPts val="0"/>
              </a:spcBef>
              <a:spcAft>
                <a:spcPts val="0"/>
              </a:spcAft>
              <a:buNone/>
            </a:pPr>
            <a:endParaRPr sz="1600" b="0" u="none"/>
          </a:p>
        </p:txBody>
      </p:sp>
      <p:sp>
        <p:nvSpPr>
          <p:cNvPr id="124" name="Google Shape;12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
        <p:cNvGrpSpPr/>
        <p:nvPr/>
      </p:nvGrpSpPr>
      <p:grpSpPr>
        <a:xfrm>
          <a:off x="0" y="0"/>
          <a:ext cx="0" cy="0"/>
          <a:chOff x="0" y="0"/>
          <a:chExt cx="0" cy="0"/>
        </a:xfrm>
      </p:grpSpPr>
      <p:pic>
        <p:nvPicPr>
          <p:cNvPr id="13" name="Google Shape;13;p27"/>
          <p:cNvPicPr preferRelativeResize="0"/>
          <p:nvPr/>
        </p:nvPicPr>
        <p:blipFill rotWithShape="1">
          <a:blip r:embed="rId2">
            <a:alphaModFix/>
          </a:blip>
          <a:srcRect/>
          <a:stretch/>
        </p:blipFill>
        <p:spPr>
          <a:xfrm>
            <a:off x="4821936" y="1371600"/>
            <a:ext cx="2548128" cy="416372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48"/>
        <p:cNvGrpSpPr/>
        <p:nvPr/>
      </p:nvGrpSpPr>
      <p:grpSpPr>
        <a:xfrm>
          <a:off x="0" y="0"/>
          <a:ext cx="0" cy="0"/>
          <a:chOff x="0" y="0"/>
          <a:chExt cx="0" cy="0"/>
        </a:xfrm>
      </p:grpSpPr>
      <p:sp>
        <p:nvSpPr>
          <p:cNvPr id="49" name="Google Shape;49;p39"/>
          <p:cNvSpPr txBox="1">
            <a:spLocks noGrp="1"/>
          </p:cNvSpPr>
          <p:nvPr>
            <p:ph type="title"/>
          </p:nvPr>
        </p:nvSpPr>
        <p:spPr>
          <a:xfrm>
            <a:off x="609600" y="274637"/>
            <a:ext cx="10972800" cy="1143000"/>
          </a:xfrm>
          <a:prstGeom prst="rect">
            <a:avLst/>
          </a:prstGeom>
          <a:noFill/>
          <a:ln>
            <a:noFill/>
          </a:ln>
        </p:spPr>
        <p:txBody>
          <a:bodyPr spcFirstLastPara="1" wrap="square" lIns="91400" tIns="91400" rIns="91400" bIns="91400" anchor="ctr" anchorCtr="0">
            <a:normAutofit/>
          </a:bodyPr>
          <a:lstStyle>
            <a:lvl1pPr lvl="0" algn="l">
              <a:spcBef>
                <a:spcPts val="0"/>
              </a:spcBef>
              <a:spcAft>
                <a:spcPts val="0"/>
              </a:spcAft>
              <a:buClr>
                <a:srgbClr val="991B1E"/>
              </a:buClr>
              <a:buSzPts val="4800"/>
              <a:buFont typeface="Georgia"/>
              <a:buNone/>
              <a:defRPr sz="4800" b="0">
                <a:solidFill>
                  <a:srgbClr val="991B1E"/>
                </a:solidFill>
                <a:latin typeface="Calibri"/>
                <a:ea typeface="Calibri"/>
                <a:cs typeface="Calibri"/>
                <a:sym typeface="Calibri"/>
              </a:defRPr>
            </a:lvl1pPr>
            <a:lvl2pPr lvl="1" algn="l">
              <a:spcBef>
                <a:spcPts val="0"/>
              </a:spcBef>
              <a:spcAft>
                <a:spcPts val="0"/>
              </a:spcAft>
              <a:buClr>
                <a:schemeClr val="lt1"/>
              </a:buClr>
              <a:buSzPts val="4800"/>
              <a:buFont typeface="Georgia"/>
              <a:buNone/>
              <a:defRPr sz="4800" b="0">
                <a:solidFill>
                  <a:schemeClr val="lt1"/>
                </a:solidFill>
                <a:latin typeface="Georgia"/>
                <a:ea typeface="Georgia"/>
                <a:cs typeface="Georgia"/>
                <a:sym typeface="Georgia"/>
              </a:defRPr>
            </a:lvl2pPr>
            <a:lvl3pPr lvl="2" algn="l">
              <a:spcBef>
                <a:spcPts val="0"/>
              </a:spcBef>
              <a:spcAft>
                <a:spcPts val="0"/>
              </a:spcAft>
              <a:buClr>
                <a:schemeClr val="lt1"/>
              </a:buClr>
              <a:buSzPts val="4800"/>
              <a:buFont typeface="Georgia"/>
              <a:buNone/>
              <a:defRPr sz="4800" b="0">
                <a:solidFill>
                  <a:schemeClr val="lt1"/>
                </a:solidFill>
                <a:latin typeface="Georgia"/>
                <a:ea typeface="Georgia"/>
                <a:cs typeface="Georgia"/>
                <a:sym typeface="Georgia"/>
              </a:defRPr>
            </a:lvl3pPr>
            <a:lvl4pPr lvl="3" algn="l">
              <a:spcBef>
                <a:spcPts val="0"/>
              </a:spcBef>
              <a:spcAft>
                <a:spcPts val="0"/>
              </a:spcAft>
              <a:buClr>
                <a:schemeClr val="lt1"/>
              </a:buClr>
              <a:buSzPts val="4800"/>
              <a:buFont typeface="Georgia"/>
              <a:buNone/>
              <a:defRPr sz="4800" b="0">
                <a:solidFill>
                  <a:schemeClr val="lt1"/>
                </a:solidFill>
                <a:latin typeface="Georgia"/>
                <a:ea typeface="Georgia"/>
                <a:cs typeface="Georgia"/>
                <a:sym typeface="Georgia"/>
              </a:defRPr>
            </a:lvl4pPr>
            <a:lvl5pPr lvl="4" algn="l">
              <a:spcBef>
                <a:spcPts val="0"/>
              </a:spcBef>
              <a:spcAft>
                <a:spcPts val="0"/>
              </a:spcAft>
              <a:buClr>
                <a:schemeClr val="lt1"/>
              </a:buClr>
              <a:buSzPts val="4800"/>
              <a:buFont typeface="Georgia"/>
              <a:buNone/>
              <a:defRPr sz="4800" b="0">
                <a:solidFill>
                  <a:schemeClr val="lt1"/>
                </a:solidFill>
                <a:latin typeface="Georgia"/>
                <a:ea typeface="Georgia"/>
                <a:cs typeface="Georgia"/>
                <a:sym typeface="Georgia"/>
              </a:defRPr>
            </a:lvl5pPr>
            <a:lvl6pPr lvl="5" algn="l">
              <a:spcBef>
                <a:spcPts val="0"/>
              </a:spcBef>
              <a:spcAft>
                <a:spcPts val="0"/>
              </a:spcAft>
              <a:buClr>
                <a:schemeClr val="lt1"/>
              </a:buClr>
              <a:buSzPts val="4800"/>
              <a:buFont typeface="Georgia"/>
              <a:buNone/>
              <a:defRPr sz="4800" b="0">
                <a:solidFill>
                  <a:schemeClr val="lt1"/>
                </a:solidFill>
                <a:latin typeface="Georgia"/>
                <a:ea typeface="Georgia"/>
                <a:cs typeface="Georgia"/>
                <a:sym typeface="Georgia"/>
              </a:defRPr>
            </a:lvl6pPr>
            <a:lvl7pPr lvl="6" algn="l">
              <a:spcBef>
                <a:spcPts val="0"/>
              </a:spcBef>
              <a:spcAft>
                <a:spcPts val="0"/>
              </a:spcAft>
              <a:buClr>
                <a:schemeClr val="lt1"/>
              </a:buClr>
              <a:buSzPts val="4800"/>
              <a:buFont typeface="Georgia"/>
              <a:buNone/>
              <a:defRPr sz="4800" b="0">
                <a:solidFill>
                  <a:schemeClr val="lt1"/>
                </a:solidFill>
                <a:latin typeface="Georgia"/>
                <a:ea typeface="Georgia"/>
                <a:cs typeface="Georgia"/>
                <a:sym typeface="Georgia"/>
              </a:defRPr>
            </a:lvl7pPr>
            <a:lvl8pPr lvl="7" algn="l">
              <a:spcBef>
                <a:spcPts val="0"/>
              </a:spcBef>
              <a:spcAft>
                <a:spcPts val="0"/>
              </a:spcAft>
              <a:buClr>
                <a:schemeClr val="lt1"/>
              </a:buClr>
              <a:buSzPts val="4800"/>
              <a:buFont typeface="Georgia"/>
              <a:buNone/>
              <a:defRPr sz="4800" b="0">
                <a:solidFill>
                  <a:schemeClr val="lt1"/>
                </a:solidFill>
                <a:latin typeface="Georgia"/>
                <a:ea typeface="Georgia"/>
                <a:cs typeface="Georgia"/>
                <a:sym typeface="Georgia"/>
              </a:defRPr>
            </a:lvl8pPr>
            <a:lvl9pPr lvl="8" algn="l">
              <a:spcBef>
                <a:spcPts val="0"/>
              </a:spcBef>
              <a:spcAft>
                <a:spcPts val="0"/>
              </a:spcAft>
              <a:buClr>
                <a:schemeClr val="lt1"/>
              </a:buClr>
              <a:buSzPts val="4800"/>
              <a:buFont typeface="Georgia"/>
              <a:buNone/>
              <a:defRPr sz="4800" b="0">
                <a:solidFill>
                  <a:schemeClr val="lt1"/>
                </a:solidFill>
                <a:latin typeface="Georgia"/>
                <a:ea typeface="Georgia"/>
                <a:cs typeface="Georgia"/>
                <a:sym typeface="Georgia"/>
              </a:defRPr>
            </a:lvl9pPr>
          </a:lstStyle>
          <a:p>
            <a:endParaRPr/>
          </a:p>
        </p:txBody>
      </p:sp>
      <p:sp>
        <p:nvSpPr>
          <p:cNvPr id="50" name="Google Shape;50;p39"/>
          <p:cNvSpPr txBox="1">
            <a:spLocks noGrp="1"/>
          </p:cNvSpPr>
          <p:nvPr>
            <p:ph type="body" idx="1"/>
          </p:nvPr>
        </p:nvSpPr>
        <p:spPr>
          <a:xfrm>
            <a:off x="609600" y="1600200"/>
            <a:ext cx="5326000" cy="4967700"/>
          </a:xfrm>
          <a:prstGeom prst="rect">
            <a:avLst/>
          </a:prstGeom>
          <a:noFill/>
          <a:ln>
            <a:noFill/>
          </a:ln>
        </p:spPr>
        <p:txBody>
          <a:bodyPr spcFirstLastPara="1" wrap="square" lIns="91400" tIns="91400" rIns="91400" bIns="91400" anchor="t" anchorCtr="0">
            <a:normAutofit/>
          </a:bodyPr>
          <a:lstStyle>
            <a:lvl1pPr marL="457200" lvl="0" indent="-385445" algn="l">
              <a:spcBef>
                <a:spcPts val="520"/>
              </a:spcBef>
              <a:spcAft>
                <a:spcPts val="0"/>
              </a:spcAft>
              <a:buSzPts val="2470"/>
              <a:buChar char="⚫"/>
              <a:defRPr/>
            </a:lvl1pPr>
            <a:lvl2pPr marL="914400" lvl="1" indent="-358140" algn="l">
              <a:spcBef>
                <a:spcPts val="480"/>
              </a:spcBef>
              <a:spcAft>
                <a:spcPts val="0"/>
              </a:spcAft>
              <a:buSzPts val="2040"/>
              <a:buChar char="⚫"/>
              <a:defRPr/>
            </a:lvl2pPr>
            <a:lvl3pPr marL="1371600" lvl="2" indent="-321944" algn="l">
              <a:spcBef>
                <a:spcPts val="420"/>
              </a:spcBef>
              <a:spcAft>
                <a:spcPts val="0"/>
              </a:spcAft>
              <a:buSzPts val="1470"/>
              <a:buChar char="⚫"/>
              <a:defRPr/>
            </a:lvl3pPr>
            <a:lvl4pPr marL="1828800" lvl="3" indent="-311150" algn="l">
              <a:spcBef>
                <a:spcPts val="400"/>
              </a:spcBef>
              <a:spcAft>
                <a:spcPts val="0"/>
              </a:spcAft>
              <a:buSzPts val="1300"/>
              <a:buChar char="⚫"/>
              <a:defRPr/>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sz="1800"/>
            </a:lvl6pPr>
            <a:lvl7pPr marL="3200400" lvl="6" indent="-320039" algn="l">
              <a:spcBef>
                <a:spcPts val="360"/>
              </a:spcBef>
              <a:spcAft>
                <a:spcPts val="0"/>
              </a:spcAft>
              <a:buSzPts val="1440"/>
              <a:buChar char="⚫"/>
              <a:defRPr sz="1800"/>
            </a:lvl7pPr>
            <a:lvl8pPr marL="3657600" lvl="7" indent="-342900" algn="l">
              <a:spcBef>
                <a:spcPts val="360"/>
              </a:spcBef>
              <a:spcAft>
                <a:spcPts val="0"/>
              </a:spcAft>
              <a:buSzPts val="1800"/>
              <a:buFont typeface="Constantia"/>
              <a:buChar char="•"/>
              <a:defRPr sz="1800"/>
            </a:lvl8pPr>
            <a:lvl9pPr marL="4114800" lvl="8" indent="-342900" algn="l">
              <a:spcBef>
                <a:spcPts val="360"/>
              </a:spcBef>
              <a:spcAft>
                <a:spcPts val="0"/>
              </a:spcAft>
              <a:buSzPts val="1800"/>
              <a:buFont typeface="Constantia"/>
              <a:buChar char="•"/>
              <a:defRPr sz="1800"/>
            </a:lvl9pPr>
          </a:lstStyle>
          <a:p>
            <a:endParaRPr/>
          </a:p>
        </p:txBody>
      </p:sp>
      <p:sp>
        <p:nvSpPr>
          <p:cNvPr id="51" name="Google Shape;51;p39"/>
          <p:cNvSpPr txBox="1">
            <a:spLocks noGrp="1"/>
          </p:cNvSpPr>
          <p:nvPr>
            <p:ph type="body" idx="2"/>
          </p:nvPr>
        </p:nvSpPr>
        <p:spPr>
          <a:xfrm>
            <a:off x="6256365" y="1600200"/>
            <a:ext cx="5326000" cy="4967700"/>
          </a:xfrm>
          <a:prstGeom prst="rect">
            <a:avLst/>
          </a:prstGeom>
          <a:noFill/>
          <a:ln>
            <a:noFill/>
          </a:ln>
        </p:spPr>
        <p:txBody>
          <a:bodyPr spcFirstLastPara="1" wrap="square" lIns="91400" tIns="91400" rIns="91400" bIns="91400" anchor="t" anchorCtr="0">
            <a:normAutofit/>
          </a:bodyPr>
          <a:lstStyle>
            <a:lvl1pPr marL="457200" lvl="0" indent="-385445" algn="l">
              <a:spcBef>
                <a:spcPts val="520"/>
              </a:spcBef>
              <a:spcAft>
                <a:spcPts val="0"/>
              </a:spcAft>
              <a:buSzPts val="2470"/>
              <a:buChar char="⚫"/>
              <a:defRPr/>
            </a:lvl1pPr>
            <a:lvl2pPr marL="914400" lvl="1" indent="-358140" algn="l">
              <a:spcBef>
                <a:spcPts val="480"/>
              </a:spcBef>
              <a:spcAft>
                <a:spcPts val="0"/>
              </a:spcAft>
              <a:buSzPts val="2040"/>
              <a:buChar char="⚫"/>
              <a:defRPr/>
            </a:lvl2pPr>
            <a:lvl3pPr marL="1371600" lvl="2" indent="-321944" algn="l">
              <a:spcBef>
                <a:spcPts val="420"/>
              </a:spcBef>
              <a:spcAft>
                <a:spcPts val="0"/>
              </a:spcAft>
              <a:buSzPts val="1470"/>
              <a:buChar char="⚫"/>
              <a:defRPr/>
            </a:lvl3pPr>
            <a:lvl4pPr marL="1828800" lvl="3" indent="-311150" algn="l">
              <a:spcBef>
                <a:spcPts val="400"/>
              </a:spcBef>
              <a:spcAft>
                <a:spcPts val="0"/>
              </a:spcAft>
              <a:buSzPts val="1300"/>
              <a:buChar char="⚫"/>
              <a:defRPr/>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sz="1800"/>
            </a:lvl6pPr>
            <a:lvl7pPr marL="3200400" lvl="6" indent="-320039" algn="l">
              <a:spcBef>
                <a:spcPts val="360"/>
              </a:spcBef>
              <a:spcAft>
                <a:spcPts val="0"/>
              </a:spcAft>
              <a:buSzPts val="1440"/>
              <a:buChar char="⚫"/>
              <a:defRPr sz="1800"/>
            </a:lvl7pPr>
            <a:lvl8pPr marL="3657600" lvl="7" indent="-342900" algn="l">
              <a:spcBef>
                <a:spcPts val="360"/>
              </a:spcBef>
              <a:spcAft>
                <a:spcPts val="0"/>
              </a:spcAft>
              <a:buSzPts val="1800"/>
              <a:buFont typeface="Constantia"/>
              <a:buChar char="•"/>
              <a:defRPr sz="1800"/>
            </a:lvl8pPr>
            <a:lvl9pPr marL="4114800" lvl="8" indent="-342900" algn="l">
              <a:spcBef>
                <a:spcPts val="360"/>
              </a:spcBef>
              <a:spcAft>
                <a:spcPts val="0"/>
              </a:spcAft>
              <a:buSzPts val="1800"/>
              <a:buFont typeface="Constantia"/>
              <a:buChar char="•"/>
              <a:defRPr sz="1800"/>
            </a:lvl9pPr>
          </a:lstStyle>
          <a:p>
            <a:endParaRPr/>
          </a:p>
        </p:txBody>
      </p:sp>
      <p:pic>
        <p:nvPicPr>
          <p:cNvPr id="52" name="Google Shape;52;p39"/>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56"/>
        <p:cNvGrpSpPr/>
        <p:nvPr/>
      </p:nvGrpSpPr>
      <p:grpSpPr>
        <a:xfrm>
          <a:off x="0" y="0"/>
          <a:ext cx="0" cy="0"/>
          <a:chOff x="0" y="0"/>
          <a:chExt cx="0" cy="0"/>
        </a:xfrm>
      </p:grpSpPr>
      <p:sp>
        <p:nvSpPr>
          <p:cNvPr id="57" name="Google Shape;57;p30"/>
          <p:cNvSpPr txBox="1">
            <a:spLocks noGrp="1"/>
          </p:cNvSpPr>
          <p:nvPr>
            <p:ph type="ctrTitle"/>
          </p:nvPr>
        </p:nvSpPr>
        <p:spPr>
          <a:xfrm>
            <a:off x="711200" y="1371600"/>
            <a:ext cx="10468864" cy="1828800"/>
          </a:xfrm>
          <a:prstGeom prst="rect">
            <a:avLst/>
          </a:prstGeom>
          <a:noFill/>
          <a:ln>
            <a:noFill/>
          </a:ln>
        </p:spPr>
        <p:txBody>
          <a:bodyPr spcFirstLastPara="1" wrap="square" lIns="0" tIns="0" rIns="18275" bIns="0" anchor="b" anchorCtr="0">
            <a:normAutofit/>
          </a:bodyPr>
          <a:lstStyle>
            <a:lvl1pPr lvl="0" algn="l">
              <a:spcBef>
                <a:spcPts val="0"/>
              </a:spcBef>
              <a:spcAft>
                <a:spcPts val="0"/>
              </a:spcAft>
              <a:buClr>
                <a:schemeClr val="lt1"/>
              </a:buClr>
              <a:buSzPts val="5600"/>
              <a:buFont typeface="Calibri"/>
              <a:buNone/>
              <a:defRPr sz="56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0"/>
          <p:cNvSpPr txBox="1">
            <a:spLocks noGrp="1"/>
          </p:cNvSpPr>
          <p:nvPr>
            <p:ph type="subTitle" idx="1"/>
          </p:nvPr>
        </p:nvSpPr>
        <p:spPr>
          <a:xfrm>
            <a:off x="711200" y="3228536"/>
            <a:ext cx="10472928" cy="1752600"/>
          </a:xfrm>
          <a:prstGeom prst="rect">
            <a:avLst/>
          </a:prstGeom>
          <a:noFill/>
          <a:ln>
            <a:noFill/>
          </a:ln>
        </p:spPr>
        <p:txBody>
          <a:bodyPr spcFirstLastPara="1" wrap="square" lIns="0" tIns="45700" rIns="18275" bIns="45700" anchor="t" anchorCtr="0">
            <a:normAutofit/>
          </a:bodyPr>
          <a:lstStyle>
            <a:lvl1pPr marR="45718" lvl="0" algn="l">
              <a:spcBef>
                <a:spcPts val="520"/>
              </a:spcBef>
              <a:spcAft>
                <a:spcPts val="0"/>
              </a:spcAft>
              <a:buSzPts val="2470"/>
              <a:buNone/>
              <a:defRPr>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59" name="Google Shape;59;p30"/>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60"/>
        <p:cNvGrpSpPr/>
        <p:nvPr/>
      </p:nvGrpSpPr>
      <p:grpSpPr>
        <a:xfrm>
          <a:off x="0" y="0"/>
          <a:ext cx="0" cy="0"/>
          <a:chOff x="0" y="0"/>
          <a:chExt cx="0" cy="0"/>
        </a:xfrm>
      </p:grpSpPr>
      <p:sp>
        <p:nvSpPr>
          <p:cNvPr id="61" name="Google Shape;61;p35"/>
          <p:cNvSpPr txBox="1">
            <a:spLocks noGrp="1"/>
          </p:cNvSpPr>
          <p:nvPr>
            <p:ph type="title"/>
          </p:nvPr>
        </p:nvSpPr>
        <p:spPr>
          <a:xfrm>
            <a:off x="707136" y="1316736"/>
            <a:ext cx="10363200" cy="1362456"/>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600"/>
              <a:buFont typeface="Calibri"/>
              <a:buNone/>
              <a:defRPr sz="56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35"/>
          <p:cNvSpPr txBox="1">
            <a:spLocks noGrp="1"/>
          </p:cNvSpPr>
          <p:nvPr>
            <p:ph type="body" idx="1"/>
          </p:nvPr>
        </p:nvSpPr>
        <p:spPr>
          <a:xfrm>
            <a:off x="707136" y="2704664"/>
            <a:ext cx="10363200" cy="1509712"/>
          </a:xfrm>
          <a:prstGeom prst="rect">
            <a:avLst/>
          </a:prstGeom>
          <a:noFill/>
          <a:ln>
            <a:noFill/>
          </a:ln>
        </p:spPr>
        <p:txBody>
          <a:bodyPr spcFirstLastPara="1" wrap="square" lIns="45700" tIns="45700" rIns="45700" bIns="45700" anchor="t" anchorCtr="0">
            <a:normAutofit/>
          </a:bodyPr>
          <a:lstStyle>
            <a:lvl1pPr marL="457200" lvl="0" indent="-228600" algn="l">
              <a:spcBef>
                <a:spcPts val="440"/>
              </a:spcBef>
              <a:spcAft>
                <a:spcPts val="0"/>
              </a:spcAft>
              <a:buSzPts val="2090"/>
              <a:buNone/>
              <a:defRPr sz="2200">
                <a:solidFill>
                  <a:schemeClr val="lt1"/>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120"/>
              <a:buNone/>
              <a:defRPr sz="1600">
                <a:solidFill>
                  <a:schemeClr val="lt1"/>
                </a:solidFill>
              </a:defRPr>
            </a:lvl3pPr>
            <a:lvl4pPr marL="1828800" lvl="3" indent="-228600" algn="l">
              <a:spcBef>
                <a:spcPts val="280"/>
              </a:spcBef>
              <a:spcAft>
                <a:spcPts val="0"/>
              </a:spcAft>
              <a:buSzPts val="910"/>
              <a:buNone/>
              <a:defRPr sz="1400">
                <a:solidFill>
                  <a:schemeClr val="lt1"/>
                </a:solidFill>
              </a:defRPr>
            </a:lvl4pPr>
            <a:lvl5pPr marL="2286000" lvl="4" indent="-228600" algn="l">
              <a:spcBef>
                <a:spcPts val="280"/>
              </a:spcBef>
              <a:spcAft>
                <a:spcPts val="0"/>
              </a:spcAft>
              <a:buSzPts val="910"/>
              <a:buNone/>
              <a:defRPr sz="140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63" name="Google Shape;63;p35"/>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64"/>
        <p:cNvGrpSpPr/>
        <p:nvPr/>
      </p:nvGrpSpPr>
      <p:grpSpPr>
        <a:xfrm>
          <a:off x="0" y="0"/>
          <a:ext cx="0" cy="0"/>
          <a:chOff x="0" y="0"/>
          <a:chExt cx="0" cy="0"/>
        </a:xfrm>
      </p:grpSpPr>
      <p:sp>
        <p:nvSpPr>
          <p:cNvPr id="65" name="Google Shape;65;gf7c21f1729_0_85"/>
          <p:cNvSpPr txBox="1">
            <a:spLocks noGrp="1"/>
          </p:cNvSpPr>
          <p:nvPr>
            <p:ph type="title"/>
          </p:nvPr>
        </p:nvSpPr>
        <p:spPr>
          <a:xfrm>
            <a:off x="609600" y="274637"/>
            <a:ext cx="10972800" cy="1143000"/>
          </a:xfrm>
          <a:prstGeom prst="rect">
            <a:avLst/>
          </a:prstGeom>
          <a:noFill/>
          <a:ln>
            <a:noFill/>
          </a:ln>
        </p:spPr>
        <p:txBody>
          <a:bodyPr spcFirstLastPara="1" wrap="square" lIns="130025" tIns="130025" rIns="130025" bIns="130025" anchor="ctr" anchorCtr="0">
            <a:normAutofit/>
          </a:bodyPr>
          <a:lstStyle>
            <a:lvl1pPr lvl="0" algn="l" rtl="0">
              <a:lnSpc>
                <a:spcPct val="90000"/>
              </a:lnSpc>
              <a:spcBef>
                <a:spcPts val="0"/>
              </a:spcBef>
              <a:spcAft>
                <a:spcPts val="0"/>
              </a:spcAft>
              <a:buClr>
                <a:schemeClr val="accent1"/>
              </a:buClr>
              <a:buSzPts val="4781"/>
              <a:buFont typeface="Georgia"/>
              <a:buNone/>
              <a:defRPr sz="4781" b="0">
                <a:solidFill>
                  <a:schemeClr val="accent1"/>
                </a:solidFill>
                <a:latin typeface="Arial"/>
                <a:ea typeface="Arial"/>
                <a:cs typeface="Arial"/>
                <a:sym typeface="Arial"/>
              </a:defRPr>
            </a:lvl1pPr>
            <a:lvl2pPr lvl="1" algn="l" rtl="0">
              <a:spcBef>
                <a:spcPts val="0"/>
              </a:spcBef>
              <a:spcAft>
                <a:spcPts val="0"/>
              </a:spcAft>
              <a:buClr>
                <a:schemeClr val="lt1"/>
              </a:buClr>
              <a:buSzPts val="4781"/>
              <a:buFont typeface="Georgia"/>
              <a:buNone/>
              <a:defRPr sz="4781" b="0">
                <a:solidFill>
                  <a:schemeClr val="lt1"/>
                </a:solidFill>
                <a:latin typeface="Georgia"/>
                <a:ea typeface="Georgia"/>
                <a:cs typeface="Georgia"/>
                <a:sym typeface="Georgia"/>
              </a:defRPr>
            </a:lvl2pPr>
            <a:lvl3pPr lvl="2" algn="l" rtl="0">
              <a:spcBef>
                <a:spcPts val="0"/>
              </a:spcBef>
              <a:spcAft>
                <a:spcPts val="0"/>
              </a:spcAft>
              <a:buClr>
                <a:schemeClr val="lt1"/>
              </a:buClr>
              <a:buSzPts val="4781"/>
              <a:buFont typeface="Georgia"/>
              <a:buNone/>
              <a:defRPr sz="4781" b="0">
                <a:solidFill>
                  <a:schemeClr val="lt1"/>
                </a:solidFill>
                <a:latin typeface="Georgia"/>
                <a:ea typeface="Georgia"/>
                <a:cs typeface="Georgia"/>
                <a:sym typeface="Georgia"/>
              </a:defRPr>
            </a:lvl3pPr>
            <a:lvl4pPr lvl="3" algn="l" rtl="0">
              <a:spcBef>
                <a:spcPts val="0"/>
              </a:spcBef>
              <a:spcAft>
                <a:spcPts val="0"/>
              </a:spcAft>
              <a:buClr>
                <a:schemeClr val="lt1"/>
              </a:buClr>
              <a:buSzPts val="4781"/>
              <a:buFont typeface="Georgia"/>
              <a:buNone/>
              <a:defRPr sz="4781" b="0">
                <a:solidFill>
                  <a:schemeClr val="lt1"/>
                </a:solidFill>
                <a:latin typeface="Georgia"/>
                <a:ea typeface="Georgia"/>
                <a:cs typeface="Georgia"/>
                <a:sym typeface="Georgia"/>
              </a:defRPr>
            </a:lvl4pPr>
            <a:lvl5pPr lvl="4" algn="l" rtl="0">
              <a:spcBef>
                <a:spcPts val="0"/>
              </a:spcBef>
              <a:spcAft>
                <a:spcPts val="0"/>
              </a:spcAft>
              <a:buClr>
                <a:schemeClr val="lt1"/>
              </a:buClr>
              <a:buSzPts val="4781"/>
              <a:buFont typeface="Georgia"/>
              <a:buNone/>
              <a:defRPr sz="4781" b="0">
                <a:solidFill>
                  <a:schemeClr val="lt1"/>
                </a:solidFill>
                <a:latin typeface="Georgia"/>
                <a:ea typeface="Georgia"/>
                <a:cs typeface="Georgia"/>
                <a:sym typeface="Georgia"/>
              </a:defRPr>
            </a:lvl5pPr>
            <a:lvl6pPr lvl="5" algn="l" rtl="0">
              <a:spcBef>
                <a:spcPts val="0"/>
              </a:spcBef>
              <a:spcAft>
                <a:spcPts val="0"/>
              </a:spcAft>
              <a:buClr>
                <a:schemeClr val="lt1"/>
              </a:buClr>
              <a:buSzPts val="4781"/>
              <a:buFont typeface="Georgia"/>
              <a:buNone/>
              <a:defRPr sz="4781" b="0">
                <a:solidFill>
                  <a:schemeClr val="lt1"/>
                </a:solidFill>
                <a:latin typeface="Georgia"/>
                <a:ea typeface="Georgia"/>
                <a:cs typeface="Georgia"/>
                <a:sym typeface="Georgia"/>
              </a:defRPr>
            </a:lvl6pPr>
            <a:lvl7pPr lvl="6" algn="l" rtl="0">
              <a:spcBef>
                <a:spcPts val="0"/>
              </a:spcBef>
              <a:spcAft>
                <a:spcPts val="0"/>
              </a:spcAft>
              <a:buClr>
                <a:schemeClr val="lt1"/>
              </a:buClr>
              <a:buSzPts val="4781"/>
              <a:buFont typeface="Georgia"/>
              <a:buNone/>
              <a:defRPr sz="4781" b="0">
                <a:solidFill>
                  <a:schemeClr val="lt1"/>
                </a:solidFill>
                <a:latin typeface="Georgia"/>
                <a:ea typeface="Georgia"/>
                <a:cs typeface="Georgia"/>
                <a:sym typeface="Georgia"/>
              </a:defRPr>
            </a:lvl7pPr>
            <a:lvl8pPr lvl="7" algn="l" rtl="0">
              <a:spcBef>
                <a:spcPts val="0"/>
              </a:spcBef>
              <a:spcAft>
                <a:spcPts val="0"/>
              </a:spcAft>
              <a:buClr>
                <a:schemeClr val="lt1"/>
              </a:buClr>
              <a:buSzPts val="4781"/>
              <a:buFont typeface="Georgia"/>
              <a:buNone/>
              <a:defRPr sz="4781" b="0">
                <a:solidFill>
                  <a:schemeClr val="lt1"/>
                </a:solidFill>
                <a:latin typeface="Georgia"/>
                <a:ea typeface="Georgia"/>
                <a:cs typeface="Georgia"/>
                <a:sym typeface="Georgia"/>
              </a:defRPr>
            </a:lvl8pPr>
            <a:lvl9pPr lvl="8" algn="l" rtl="0">
              <a:spcBef>
                <a:spcPts val="0"/>
              </a:spcBef>
              <a:spcAft>
                <a:spcPts val="0"/>
              </a:spcAft>
              <a:buClr>
                <a:schemeClr val="lt1"/>
              </a:buClr>
              <a:buSzPts val="4781"/>
              <a:buFont typeface="Georgia"/>
              <a:buNone/>
              <a:defRPr sz="4781" b="0">
                <a:solidFill>
                  <a:schemeClr val="lt1"/>
                </a:solidFill>
                <a:latin typeface="Georgia"/>
                <a:ea typeface="Georgia"/>
                <a:cs typeface="Georgia"/>
                <a:sym typeface="Georgia"/>
              </a:defRPr>
            </a:lvl9pPr>
          </a:lstStyle>
          <a:p>
            <a:endParaRPr/>
          </a:p>
        </p:txBody>
      </p:sp>
      <p:sp>
        <p:nvSpPr>
          <p:cNvPr id="66" name="Google Shape;66;gf7c21f1729_0_85"/>
          <p:cNvSpPr txBox="1">
            <a:spLocks noGrp="1"/>
          </p:cNvSpPr>
          <p:nvPr>
            <p:ph type="body" idx="1"/>
          </p:nvPr>
        </p:nvSpPr>
        <p:spPr>
          <a:xfrm>
            <a:off x="609600" y="1600201"/>
            <a:ext cx="10972800" cy="4967700"/>
          </a:xfrm>
          <a:prstGeom prst="rect">
            <a:avLst/>
          </a:prstGeom>
          <a:noFill/>
          <a:ln>
            <a:noFill/>
          </a:ln>
        </p:spPr>
        <p:txBody>
          <a:bodyPr spcFirstLastPara="1" wrap="square" lIns="130025" tIns="130025" rIns="130025" bIns="130025" anchor="t" anchorCtr="0">
            <a:normAutofit/>
          </a:bodyPr>
          <a:lstStyle>
            <a:lvl1pPr marL="457200" lvl="0" indent="-406400" algn="l" rtl="0">
              <a:lnSpc>
                <a:spcPct val="90000"/>
              </a:lnSpc>
              <a:spcBef>
                <a:spcPts val="1000"/>
              </a:spcBef>
              <a:spcAft>
                <a:spcPts val="0"/>
              </a:spcAft>
              <a:buClr>
                <a:schemeClr val="dk1"/>
              </a:buClr>
              <a:buSzPts val="2800"/>
              <a:buChar char="⚫"/>
              <a:defRPr/>
            </a:lvl1pPr>
            <a:lvl2pPr marL="914400" lvl="1" indent="-381000" algn="l" rtl="0">
              <a:lnSpc>
                <a:spcPct val="90000"/>
              </a:lnSpc>
              <a:spcBef>
                <a:spcPts val="500"/>
              </a:spcBef>
              <a:spcAft>
                <a:spcPts val="0"/>
              </a:spcAft>
              <a:buClr>
                <a:schemeClr val="dk1"/>
              </a:buClr>
              <a:buSzPts val="2400"/>
              <a:buChar char="⚫"/>
              <a:defRPr/>
            </a:lvl2pPr>
            <a:lvl3pPr marL="1371600" lvl="2" indent="-355600" algn="l" rtl="0">
              <a:lnSpc>
                <a:spcPct val="90000"/>
              </a:lnSpc>
              <a:spcBef>
                <a:spcPts val="500"/>
              </a:spcBef>
              <a:spcAft>
                <a:spcPts val="0"/>
              </a:spcAft>
              <a:buClr>
                <a:schemeClr val="dk1"/>
              </a:buClr>
              <a:buSzPts val="20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4678" algn="l" rtl="0">
              <a:lnSpc>
                <a:spcPct val="90000"/>
              </a:lnSpc>
              <a:spcBef>
                <a:spcPts val="500"/>
              </a:spcBef>
              <a:spcAft>
                <a:spcPts val="0"/>
              </a:spcAft>
              <a:buClr>
                <a:schemeClr val="dk1"/>
              </a:buClr>
              <a:buSzPts val="1828"/>
              <a:buChar char="⚫"/>
              <a:defRPr sz="1828"/>
            </a:lvl5pPr>
            <a:lvl6pPr marL="2743200" lvl="5" indent="-344678" algn="l" rtl="0">
              <a:lnSpc>
                <a:spcPct val="90000"/>
              </a:lnSpc>
              <a:spcBef>
                <a:spcPts val="500"/>
              </a:spcBef>
              <a:spcAft>
                <a:spcPts val="0"/>
              </a:spcAft>
              <a:buClr>
                <a:schemeClr val="dk1"/>
              </a:buClr>
              <a:buSzPts val="1828"/>
              <a:buChar char="⚫"/>
              <a:defRPr sz="1828"/>
            </a:lvl6pPr>
            <a:lvl7pPr marL="3200400" lvl="6" indent="-344678" algn="l" rtl="0">
              <a:lnSpc>
                <a:spcPct val="90000"/>
              </a:lnSpc>
              <a:spcBef>
                <a:spcPts val="500"/>
              </a:spcBef>
              <a:spcAft>
                <a:spcPts val="0"/>
              </a:spcAft>
              <a:buClr>
                <a:schemeClr val="dk1"/>
              </a:buClr>
              <a:buSzPts val="1828"/>
              <a:buChar char="⚫"/>
              <a:defRPr sz="1828"/>
            </a:lvl7pPr>
            <a:lvl8pPr marL="3657600" lvl="7" indent="-344678" algn="l" rtl="0">
              <a:lnSpc>
                <a:spcPct val="90000"/>
              </a:lnSpc>
              <a:spcBef>
                <a:spcPts val="500"/>
              </a:spcBef>
              <a:spcAft>
                <a:spcPts val="0"/>
              </a:spcAft>
              <a:buClr>
                <a:schemeClr val="dk1"/>
              </a:buClr>
              <a:buSzPts val="1828"/>
              <a:buChar char="•"/>
              <a:defRPr sz="1828"/>
            </a:lvl8pPr>
            <a:lvl9pPr marL="4114800" lvl="8" indent="-344678" algn="l" rtl="0">
              <a:lnSpc>
                <a:spcPct val="90000"/>
              </a:lnSpc>
              <a:spcBef>
                <a:spcPts val="500"/>
              </a:spcBef>
              <a:spcAft>
                <a:spcPts val="0"/>
              </a:spcAft>
              <a:buClr>
                <a:schemeClr val="dk1"/>
              </a:buClr>
              <a:buSzPts val="1828"/>
              <a:buChar char="•"/>
              <a:defRPr sz="1828"/>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1"/>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1"/>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rmAutofit/>
          </a:bodyPr>
          <a:lstStyle>
            <a:lvl1pPr marL="457200" lvl="0" indent="-337185" algn="l">
              <a:spcBef>
                <a:spcPts val="360"/>
              </a:spcBef>
              <a:spcAft>
                <a:spcPts val="0"/>
              </a:spcAft>
              <a:buSzPts val="1710"/>
              <a:buChar char="⚫"/>
              <a:defRPr/>
            </a:lvl1pPr>
            <a:lvl2pPr marL="914400" lvl="1" indent="-325755" algn="l">
              <a:spcBef>
                <a:spcPts val="360"/>
              </a:spcBef>
              <a:spcAft>
                <a:spcPts val="0"/>
              </a:spcAft>
              <a:buSzPts val="1530"/>
              <a:buChar char="⚫"/>
              <a:defRPr/>
            </a:lvl2pPr>
            <a:lvl3pPr marL="1371600" lvl="2" indent="-308610" algn="l">
              <a:spcBef>
                <a:spcPts val="360"/>
              </a:spcBef>
              <a:spcAft>
                <a:spcPts val="0"/>
              </a:spcAft>
              <a:buSzPts val="1260"/>
              <a:buChar char="⚫"/>
              <a:defRPr/>
            </a:lvl3pPr>
            <a:lvl4pPr marL="1828800" lvl="3" indent="-302894" algn="l">
              <a:spcBef>
                <a:spcPts val="360"/>
              </a:spcBef>
              <a:spcAft>
                <a:spcPts val="0"/>
              </a:spcAft>
              <a:buSzPts val="1170"/>
              <a:buChar char="⚫"/>
              <a:defRPr/>
            </a:lvl4pPr>
            <a:lvl5pPr marL="2286000" lvl="4" indent="-302895" algn="l">
              <a:spcBef>
                <a:spcPts val="360"/>
              </a:spcBef>
              <a:spcAft>
                <a:spcPts val="0"/>
              </a:spcAft>
              <a:buSzPts val="1170"/>
              <a:buChar char="⚫"/>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7" name="Google Shape;17;p31"/>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8"/>
        <p:cNvGrpSpPr/>
        <p:nvPr/>
      </p:nvGrpSpPr>
      <p:grpSpPr>
        <a:xfrm>
          <a:off x="0" y="0"/>
          <a:ext cx="0" cy="0"/>
          <a:chOff x="0" y="0"/>
          <a:chExt cx="0" cy="0"/>
        </a:xfrm>
      </p:grpSpPr>
      <p:sp>
        <p:nvSpPr>
          <p:cNvPr id="19" name="Google Shape;19;p32"/>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2"/>
          <p:cNvSpPr txBox="1">
            <a:spLocks noGrp="1"/>
          </p:cNvSpPr>
          <p:nvPr>
            <p:ph type="body" idx="1"/>
          </p:nvPr>
        </p:nvSpPr>
        <p:spPr>
          <a:xfrm>
            <a:off x="609600" y="1920085"/>
            <a:ext cx="5384800" cy="4434840"/>
          </a:xfrm>
          <a:prstGeom prst="rect">
            <a:avLst/>
          </a:prstGeom>
          <a:noFill/>
          <a:ln>
            <a:noFill/>
          </a:ln>
        </p:spPr>
        <p:txBody>
          <a:bodyPr spcFirstLastPara="1" wrap="square" lIns="91425" tIns="45700" rIns="91425" bIns="45700" anchor="t" anchorCtr="0">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1" name="Google Shape;21;p32"/>
          <p:cNvSpPr txBox="1">
            <a:spLocks noGrp="1"/>
          </p:cNvSpPr>
          <p:nvPr>
            <p:ph type="body" idx="2"/>
          </p:nvPr>
        </p:nvSpPr>
        <p:spPr>
          <a:xfrm>
            <a:off x="6197600" y="1920085"/>
            <a:ext cx="5384800" cy="4434840"/>
          </a:xfrm>
          <a:prstGeom prst="rect">
            <a:avLst/>
          </a:prstGeom>
          <a:noFill/>
          <a:ln>
            <a:noFill/>
          </a:ln>
        </p:spPr>
        <p:txBody>
          <a:bodyPr spcFirstLastPara="1" wrap="square" lIns="91425" tIns="45700" rIns="91425" bIns="45700" anchor="t" anchorCtr="0">
            <a:normAutofit/>
          </a:bodyPr>
          <a:lstStyle>
            <a:lvl1pPr marL="457200" lvl="0" indent="-385445" algn="l">
              <a:spcBef>
                <a:spcPts val="520"/>
              </a:spcBef>
              <a:spcAft>
                <a:spcPts val="0"/>
              </a:spcAft>
              <a:buSzPts val="2470"/>
              <a:buChar char="⚫"/>
              <a:defRPr sz="2600"/>
            </a:lvl1pPr>
            <a:lvl2pPr marL="914400" lvl="1" indent="-358140" algn="l">
              <a:spcBef>
                <a:spcPts val="480"/>
              </a:spcBef>
              <a:spcAft>
                <a:spcPts val="0"/>
              </a:spcAft>
              <a:buSzPts val="2040"/>
              <a:buChar char="⚫"/>
              <a:defRPr sz="2400"/>
            </a:lvl2pPr>
            <a:lvl3pPr marL="1371600" lvl="2" indent="-317500" algn="l">
              <a:spcBef>
                <a:spcPts val="400"/>
              </a:spcBef>
              <a:spcAft>
                <a:spcPts val="0"/>
              </a:spcAft>
              <a:buSzPts val="1400"/>
              <a:buChar char="⚫"/>
              <a:defRPr sz="2000"/>
            </a:lvl3pPr>
            <a:lvl4pPr marL="1828800" lvl="3" indent="-302894" algn="l">
              <a:spcBef>
                <a:spcPts val="360"/>
              </a:spcBef>
              <a:spcAft>
                <a:spcPts val="0"/>
              </a:spcAft>
              <a:buSzPts val="1170"/>
              <a:buChar char="⚫"/>
              <a:defRPr sz="18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2" name="Google Shape;22;p32"/>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3"/>
        <p:cNvGrpSpPr/>
        <p:nvPr/>
      </p:nvGrpSpPr>
      <p:grpSpPr>
        <a:xfrm>
          <a:off x="0" y="0"/>
          <a:ext cx="0" cy="0"/>
          <a:chOff x="0" y="0"/>
          <a:chExt cx="0" cy="0"/>
        </a:xfrm>
      </p:grpSpPr>
      <p:sp>
        <p:nvSpPr>
          <p:cNvPr id="24" name="Google Shape;24;p33"/>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33"/>
          <p:cNvSpPr txBox="1">
            <a:spLocks noGrp="1"/>
          </p:cNvSpPr>
          <p:nvPr>
            <p:ph type="body" idx="1"/>
          </p:nvPr>
        </p:nvSpPr>
        <p:spPr>
          <a:xfrm>
            <a:off x="609600" y="1855248"/>
            <a:ext cx="5386917" cy="65935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6" name="Google Shape;26;p33"/>
          <p:cNvSpPr txBox="1">
            <a:spLocks noGrp="1"/>
          </p:cNvSpPr>
          <p:nvPr>
            <p:ph type="body" idx="2"/>
          </p:nvPr>
        </p:nvSpPr>
        <p:spPr>
          <a:xfrm>
            <a:off x="6193369" y="1859759"/>
            <a:ext cx="5389033" cy="654843"/>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280"/>
              <a:buNone/>
              <a:defRPr sz="2400" b="1" cap="none">
                <a:solidFill>
                  <a:schemeClr val="dk2"/>
                </a:solidFill>
              </a:defRPr>
            </a:lvl1pPr>
            <a:lvl2pPr marL="914400" lvl="1" indent="-228600" algn="l">
              <a:spcBef>
                <a:spcPts val="400"/>
              </a:spcBef>
              <a:spcAft>
                <a:spcPts val="0"/>
              </a:spcAft>
              <a:buSzPts val="1700"/>
              <a:buNone/>
              <a:defRPr sz="2000" b="1"/>
            </a:lvl2pPr>
            <a:lvl3pPr marL="1371600" lvl="2" indent="-228600" algn="l">
              <a:spcBef>
                <a:spcPts val="360"/>
              </a:spcBef>
              <a:spcAft>
                <a:spcPts val="0"/>
              </a:spcAft>
              <a:buSzPts val="1260"/>
              <a:buNone/>
              <a:defRPr sz="1800" b="1"/>
            </a:lvl3pPr>
            <a:lvl4pPr marL="1828800" lvl="3" indent="-228600" algn="l">
              <a:spcBef>
                <a:spcPts val="320"/>
              </a:spcBef>
              <a:spcAft>
                <a:spcPts val="0"/>
              </a:spcAft>
              <a:buSzPts val="1040"/>
              <a:buNone/>
              <a:defRPr sz="1600" b="1"/>
            </a:lvl4pPr>
            <a:lvl5pPr marL="2286000" lvl="4" indent="-228600" algn="l">
              <a:spcBef>
                <a:spcPts val="320"/>
              </a:spcBef>
              <a:spcAft>
                <a:spcPts val="0"/>
              </a:spcAft>
              <a:buSzPts val="1040"/>
              <a:buNone/>
              <a:defRPr sz="16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7" name="Google Shape;27;p33"/>
          <p:cNvSpPr txBox="1">
            <a:spLocks noGrp="1"/>
          </p:cNvSpPr>
          <p:nvPr>
            <p:ph type="body" idx="3"/>
          </p:nvPr>
        </p:nvSpPr>
        <p:spPr>
          <a:xfrm>
            <a:off x="609600" y="2514600"/>
            <a:ext cx="5386917" cy="3845720"/>
          </a:xfrm>
          <a:prstGeom prst="rect">
            <a:avLst/>
          </a:prstGeom>
          <a:noFill/>
          <a:ln>
            <a:noFill/>
          </a:ln>
        </p:spPr>
        <p:txBody>
          <a:bodyPr spcFirstLastPara="1" wrap="square" lIns="91425" tIns="0" rIns="91425" bIns="45700" anchor="t" anchorCtr="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8" name="Google Shape;28;p33"/>
          <p:cNvSpPr txBox="1">
            <a:spLocks noGrp="1"/>
          </p:cNvSpPr>
          <p:nvPr>
            <p:ph type="body" idx="4"/>
          </p:nvPr>
        </p:nvSpPr>
        <p:spPr>
          <a:xfrm>
            <a:off x="6193369" y="2514600"/>
            <a:ext cx="5389033" cy="3845720"/>
          </a:xfrm>
          <a:prstGeom prst="rect">
            <a:avLst/>
          </a:prstGeom>
          <a:noFill/>
          <a:ln>
            <a:noFill/>
          </a:ln>
        </p:spPr>
        <p:txBody>
          <a:bodyPr spcFirstLastPara="1" wrap="square" lIns="91425" tIns="0" rIns="91425" bIns="45700" anchor="t" anchorCtr="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29" name="Google Shape;29;p33"/>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0"/>
        <p:cNvGrpSpPr/>
        <p:nvPr/>
      </p:nvGrpSpPr>
      <p:grpSpPr>
        <a:xfrm>
          <a:off x="0" y="0"/>
          <a:ext cx="0" cy="0"/>
          <a:chOff x="0" y="0"/>
          <a:chExt cx="0" cy="0"/>
        </a:xfrm>
      </p:grpSpPr>
      <p:sp>
        <p:nvSpPr>
          <p:cNvPr id="31" name="Google Shape;31;p29"/>
          <p:cNvSpPr txBox="1">
            <a:spLocks noGrp="1"/>
          </p:cNvSpPr>
          <p:nvPr>
            <p:ph type="ctrTitle"/>
          </p:nvPr>
        </p:nvSpPr>
        <p:spPr>
          <a:xfrm>
            <a:off x="711200" y="1371600"/>
            <a:ext cx="10468864" cy="1828800"/>
          </a:xfrm>
          <a:prstGeom prst="rect">
            <a:avLst/>
          </a:prstGeom>
          <a:noFill/>
          <a:ln>
            <a:noFill/>
          </a:ln>
        </p:spPr>
        <p:txBody>
          <a:bodyPr spcFirstLastPara="1" wrap="square" lIns="0" tIns="0" rIns="18275" bIns="0" anchor="b" anchorCtr="0">
            <a:normAutofit/>
          </a:bodyPr>
          <a:lstStyle>
            <a:lvl1pPr lvl="0" algn="l">
              <a:spcBef>
                <a:spcPts val="0"/>
              </a:spcBef>
              <a:spcAft>
                <a:spcPts val="0"/>
              </a:spcAft>
              <a:buClr>
                <a:schemeClr val="lt1"/>
              </a:buClr>
              <a:buSzPts val="5600"/>
              <a:buFont typeface="Calibri"/>
              <a:buNone/>
              <a:defRPr sz="56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29"/>
          <p:cNvSpPr txBox="1">
            <a:spLocks noGrp="1"/>
          </p:cNvSpPr>
          <p:nvPr>
            <p:ph type="subTitle" idx="1"/>
          </p:nvPr>
        </p:nvSpPr>
        <p:spPr>
          <a:xfrm>
            <a:off x="711200" y="3228536"/>
            <a:ext cx="10472928" cy="1752600"/>
          </a:xfrm>
          <a:prstGeom prst="rect">
            <a:avLst/>
          </a:prstGeom>
          <a:noFill/>
          <a:ln>
            <a:noFill/>
          </a:ln>
        </p:spPr>
        <p:txBody>
          <a:bodyPr spcFirstLastPara="1" wrap="square" lIns="0" tIns="45700" rIns="18275" bIns="45700" anchor="t" anchorCtr="0">
            <a:normAutofit/>
          </a:bodyPr>
          <a:lstStyle>
            <a:lvl1pPr marR="45718" lvl="0" algn="l">
              <a:spcBef>
                <a:spcPts val="520"/>
              </a:spcBef>
              <a:spcAft>
                <a:spcPts val="0"/>
              </a:spcAft>
              <a:buSzPts val="2470"/>
              <a:buNone/>
              <a:defRPr>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3" name="Google Shape;33;p29"/>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4"/>
        <p:cNvGrpSpPr/>
        <p:nvPr/>
      </p:nvGrpSpPr>
      <p:grpSpPr>
        <a:xfrm>
          <a:off x="0" y="0"/>
          <a:ext cx="0" cy="0"/>
          <a:chOff x="0" y="0"/>
          <a:chExt cx="0" cy="0"/>
        </a:xfrm>
      </p:grpSpPr>
      <p:sp>
        <p:nvSpPr>
          <p:cNvPr id="35" name="Google Shape;35;p34"/>
          <p:cNvSpPr txBox="1">
            <a:spLocks noGrp="1"/>
          </p:cNvSpPr>
          <p:nvPr>
            <p:ph type="title"/>
          </p:nvPr>
        </p:nvSpPr>
        <p:spPr>
          <a:xfrm>
            <a:off x="707136" y="1316736"/>
            <a:ext cx="10363200" cy="1362456"/>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600"/>
              <a:buFont typeface="Calibri"/>
              <a:buNone/>
              <a:defRPr sz="56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34"/>
          <p:cNvSpPr txBox="1">
            <a:spLocks noGrp="1"/>
          </p:cNvSpPr>
          <p:nvPr>
            <p:ph type="body" idx="1"/>
          </p:nvPr>
        </p:nvSpPr>
        <p:spPr>
          <a:xfrm>
            <a:off x="707136" y="2704664"/>
            <a:ext cx="10363200" cy="1509712"/>
          </a:xfrm>
          <a:prstGeom prst="rect">
            <a:avLst/>
          </a:prstGeom>
          <a:noFill/>
          <a:ln>
            <a:noFill/>
          </a:ln>
        </p:spPr>
        <p:txBody>
          <a:bodyPr spcFirstLastPara="1" wrap="square" lIns="45700" tIns="45700" rIns="45700" bIns="45700" anchor="t" anchorCtr="0">
            <a:normAutofit/>
          </a:bodyPr>
          <a:lstStyle>
            <a:lvl1pPr marL="457200" lvl="0" indent="-228600" algn="l">
              <a:spcBef>
                <a:spcPts val="440"/>
              </a:spcBef>
              <a:spcAft>
                <a:spcPts val="0"/>
              </a:spcAft>
              <a:buSzPts val="2090"/>
              <a:buNone/>
              <a:defRPr sz="2200">
                <a:solidFill>
                  <a:schemeClr val="lt1"/>
                </a:solidFill>
              </a:defRPr>
            </a:lvl1pPr>
            <a:lvl2pPr marL="914400" lvl="1" indent="-228600" algn="l">
              <a:spcBef>
                <a:spcPts val="360"/>
              </a:spcBef>
              <a:spcAft>
                <a:spcPts val="0"/>
              </a:spcAft>
              <a:buSzPts val="1530"/>
              <a:buNone/>
              <a:defRPr sz="1800">
                <a:solidFill>
                  <a:schemeClr val="lt1"/>
                </a:solidFill>
              </a:defRPr>
            </a:lvl2pPr>
            <a:lvl3pPr marL="1371600" lvl="2" indent="-228600" algn="l">
              <a:spcBef>
                <a:spcPts val="320"/>
              </a:spcBef>
              <a:spcAft>
                <a:spcPts val="0"/>
              </a:spcAft>
              <a:buSzPts val="1120"/>
              <a:buNone/>
              <a:defRPr sz="1600">
                <a:solidFill>
                  <a:schemeClr val="lt1"/>
                </a:solidFill>
              </a:defRPr>
            </a:lvl3pPr>
            <a:lvl4pPr marL="1828800" lvl="3" indent="-228600" algn="l">
              <a:spcBef>
                <a:spcPts val="280"/>
              </a:spcBef>
              <a:spcAft>
                <a:spcPts val="0"/>
              </a:spcAft>
              <a:buSzPts val="910"/>
              <a:buNone/>
              <a:defRPr sz="1400">
                <a:solidFill>
                  <a:schemeClr val="lt1"/>
                </a:solidFill>
              </a:defRPr>
            </a:lvl4pPr>
            <a:lvl5pPr marL="2286000" lvl="4" indent="-228600" algn="l">
              <a:spcBef>
                <a:spcPts val="280"/>
              </a:spcBef>
              <a:spcAft>
                <a:spcPts val="0"/>
              </a:spcAft>
              <a:buSzPts val="910"/>
              <a:buNone/>
              <a:defRPr sz="140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37" name="Google Shape;37;p34"/>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36"/>
          <p:cNvSpPr txBox="1">
            <a:spLocks noGrp="1"/>
          </p:cNvSpPr>
          <p:nvPr>
            <p:ph type="title"/>
          </p:nvPr>
        </p:nvSpPr>
        <p:spPr>
          <a:xfrm>
            <a:off x="609600" y="704088"/>
            <a:ext cx="110744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dk2"/>
              </a:buClr>
              <a:buSzPts val="5000"/>
              <a:buFont typeface="Calibri"/>
              <a:buNone/>
              <a:defRPr sz="5000" b="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0" name="Google Shape;40;p36"/>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41"/>
        <p:cNvGrpSpPr/>
        <p:nvPr/>
      </p:nvGrpSpPr>
      <p:grpSpPr>
        <a:xfrm>
          <a:off x="0" y="0"/>
          <a:ext cx="0" cy="0"/>
          <a:chOff x="0" y="0"/>
          <a:chExt cx="0" cy="0"/>
        </a:xfrm>
      </p:grpSpPr>
      <p:pic>
        <p:nvPicPr>
          <p:cNvPr id="42" name="Google Shape;42;p37"/>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3"/>
        <p:cNvGrpSpPr/>
        <p:nvPr/>
      </p:nvGrpSpPr>
      <p:grpSpPr>
        <a:xfrm>
          <a:off x="0" y="0"/>
          <a:ext cx="0" cy="0"/>
          <a:chOff x="0" y="0"/>
          <a:chExt cx="0" cy="0"/>
        </a:xfrm>
      </p:grpSpPr>
      <p:sp>
        <p:nvSpPr>
          <p:cNvPr id="44" name="Google Shape;44;p38"/>
          <p:cNvSpPr txBox="1">
            <a:spLocks noGrp="1"/>
          </p:cNvSpPr>
          <p:nvPr>
            <p:ph type="body" idx="1"/>
          </p:nvPr>
        </p:nvSpPr>
        <p:spPr>
          <a:xfrm>
            <a:off x="4766733" y="1905000"/>
            <a:ext cx="6815667" cy="4343400"/>
          </a:xfrm>
          <a:prstGeom prst="rect">
            <a:avLst/>
          </a:prstGeom>
          <a:noFill/>
          <a:ln>
            <a:noFill/>
          </a:ln>
        </p:spPr>
        <p:txBody>
          <a:bodyPr spcFirstLastPara="1" wrap="square" lIns="91425" tIns="0" rIns="91425" bIns="45700" anchor="t" anchorCtr="0">
            <a:normAutofit/>
          </a:bodyPr>
          <a:lstStyle>
            <a:lvl1pPr marL="457200" lvl="0" indent="-228600" algn="l">
              <a:spcBef>
                <a:spcPts val="560"/>
              </a:spcBef>
              <a:spcAft>
                <a:spcPts val="0"/>
              </a:spcAft>
              <a:buSzPts val="2660"/>
              <a:buNone/>
              <a:defRPr sz="2800"/>
            </a:lvl1pPr>
            <a:lvl2pPr marL="914400" lvl="1" indent="-368935" algn="l">
              <a:spcBef>
                <a:spcPts val="520"/>
              </a:spcBef>
              <a:spcAft>
                <a:spcPts val="0"/>
              </a:spcAft>
              <a:buSzPts val="2210"/>
              <a:buChar char="⚫"/>
              <a:defRPr sz="2600"/>
            </a:lvl2pPr>
            <a:lvl3pPr marL="1371600" lvl="2" indent="-335280" algn="l">
              <a:spcBef>
                <a:spcPts val="480"/>
              </a:spcBef>
              <a:spcAft>
                <a:spcPts val="0"/>
              </a:spcAft>
              <a:buSzPts val="1680"/>
              <a:buChar char="⚫"/>
              <a:defRPr sz="2400"/>
            </a:lvl3pPr>
            <a:lvl4pPr marL="1828800" lvl="3" indent="-311150" algn="l">
              <a:spcBef>
                <a:spcPts val="400"/>
              </a:spcBef>
              <a:spcAft>
                <a:spcPts val="0"/>
              </a:spcAft>
              <a:buSzPts val="1300"/>
              <a:buChar char="⚫"/>
              <a:defRPr sz="2000"/>
            </a:lvl4pPr>
            <a:lvl5pPr marL="2286000" lvl="4" indent="-302895" algn="l">
              <a:spcBef>
                <a:spcPts val="360"/>
              </a:spcBef>
              <a:spcAft>
                <a:spcPts val="0"/>
              </a:spcAft>
              <a:buSzPts val="1170"/>
              <a:buChar char="⚫"/>
              <a:defRPr sz="18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5" name="Google Shape;45;p38"/>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38"/>
          <p:cNvSpPr txBox="1">
            <a:spLocks noGrp="1"/>
          </p:cNvSpPr>
          <p:nvPr>
            <p:ph type="body" idx="2"/>
          </p:nvPr>
        </p:nvSpPr>
        <p:spPr>
          <a:xfrm>
            <a:off x="609600" y="1905000"/>
            <a:ext cx="4165600" cy="4343400"/>
          </a:xfrm>
          <a:prstGeom prst="rect">
            <a:avLst/>
          </a:prstGeom>
          <a:noFill/>
          <a:ln>
            <a:noFill/>
          </a:ln>
        </p:spPr>
        <p:txBody>
          <a:bodyPr spcFirstLastPara="1" wrap="square" lIns="91425" tIns="0" rIns="91425" bIns="45700" anchor="t" anchorCtr="0">
            <a:normAutofit/>
          </a:bodyPr>
          <a:lstStyle>
            <a:lvl1pPr marL="457200" lvl="0" indent="-361315" algn="l">
              <a:spcBef>
                <a:spcPts val="440"/>
              </a:spcBef>
              <a:spcAft>
                <a:spcPts val="0"/>
              </a:spcAft>
              <a:buSzPts val="2090"/>
              <a:buChar char="⚫"/>
              <a:defRPr sz="2200"/>
            </a:lvl1pPr>
            <a:lvl2pPr marL="914400" lvl="1" indent="-336550" algn="l">
              <a:spcBef>
                <a:spcPts val="400"/>
              </a:spcBef>
              <a:spcAft>
                <a:spcPts val="0"/>
              </a:spcAft>
              <a:buSzPts val="1700"/>
              <a:buChar char="⚫"/>
              <a:defRPr sz="2000"/>
            </a:lvl2pPr>
            <a:lvl3pPr marL="1371600" lvl="2" indent="-308610" algn="l">
              <a:spcBef>
                <a:spcPts val="360"/>
              </a:spcBef>
              <a:spcAft>
                <a:spcPts val="0"/>
              </a:spcAft>
              <a:buSzPts val="1260"/>
              <a:buChar char="⚫"/>
              <a:defRPr sz="1800"/>
            </a:lvl3pPr>
            <a:lvl4pPr marL="1828800" lvl="3" indent="-294639" algn="l">
              <a:spcBef>
                <a:spcPts val="320"/>
              </a:spcBef>
              <a:spcAft>
                <a:spcPts val="0"/>
              </a:spcAft>
              <a:buSzPts val="1040"/>
              <a:buChar char="⚫"/>
              <a:defRPr sz="1600"/>
            </a:lvl4pPr>
            <a:lvl5pPr marL="2286000" lvl="4" indent="-294639" algn="l">
              <a:spcBef>
                <a:spcPts val="320"/>
              </a:spcBef>
              <a:spcAft>
                <a:spcPts val="0"/>
              </a:spcAft>
              <a:buSzPts val="1040"/>
              <a:buChar char="⚫"/>
              <a:defRPr sz="16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7" name="Google Shape;47;p38"/>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9"/>
        <p:cNvGrpSpPr/>
        <p:nvPr/>
      </p:nvGrpSpPr>
      <p:grpSpPr>
        <a:xfrm>
          <a:off x="0" y="0"/>
          <a:ext cx="0" cy="0"/>
          <a:chOff x="0" y="0"/>
          <a:chExt cx="0" cy="0"/>
        </a:xfrm>
      </p:grpSpPr>
      <p:sp>
        <p:nvSpPr>
          <p:cNvPr id="10" name="Google Shape;10;p26"/>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5000"/>
              <a:buFont typeface="Calibri"/>
              <a:buNone/>
              <a:defRPr sz="50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6"/>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rmAutofit/>
          </a:bodyPr>
          <a:lstStyle>
            <a:lvl1pPr marL="457200" marR="0" lvl="0" indent="-385445" algn="l" rtl="0">
              <a:spcBef>
                <a:spcPts val="520"/>
              </a:spcBef>
              <a:spcAft>
                <a:spcPts val="0"/>
              </a:spcAft>
              <a:buClr>
                <a:schemeClr val="accent3"/>
              </a:buClr>
              <a:buSzPts val="2470"/>
              <a:buFont typeface="Noto Sans Symbols"/>
              <a:buChar char="⚫"/>
              <a:defRPr sz="2600" b="0" i="0" u="none" strike="noStrike" cap="none">
                <a:solidFill>
                  <a:schemeClr val="dk1"/>
                </a:solidFill>
                <a:latin typeface="Calibri"/>
                <a:ea typeface="Calibri"/>
                <a:cs typeface="Calibri"/>
                <a:sym typeface="Calibri"/>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dk1"/>
                </a:solidFill>
                <a:latin typeface="Calibri"/>
                <a:ea typeface="Calibri"/>
                <a:cs typeface="Calibri"/>
                <a:sym typeface="Calibri"/>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dk1"/>
                </a:solidFill>
                <a:latin typeface="Calibri"/>
                <a:ea typeface="Calibri"/>
                <a:cs typeface="Calibri"/>
                <a:sym typeface="Calibri"/>
              </a:defRPr>
            </a:lvl3pPr>
            <a:lvl4pPr marL="1828800" marR="0" lvl="3" indent="-311150" algn="l" rtl="0">
              <a:spcBef>
                <a:spcPts val="400"/>
              </a:spcBef>
              <a:spcAft>
                <a:spcPts val="0"/>
              </a:spcAft>
              <a:buClr>
                <a:schemeClr val="accent3"/>
              </a:buClr>
              <a:buSzPts val="1300"/>
              <a:buFont typeface="Noto Sans Symbols"/>
              <a:buChar char="⚫"/>
              <a:defRPr sz="2000" b="0" i="0" u="none" strike="noStrike" cap="none">
                <a:solidFill>
                  <a:schemeClr val="dk1"/>
                </a:solidFill>
                <a:latin typeface="Calibri"/>
                <a:ea typeface="Calibri"/>
                <a:cs typeface="Calibri"/>
                <a:sym typeface="Calibri"/>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dk1"/>
                </a:solidFill>
                <a:latin typeface="Calibri"/>
                <a:ea typeface="Calibri"/>
                <a:cs typeface="Calibri"/>
                <a:sym typeface="Calibri"/>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dk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dk1"/>
                </a:solidFill>
                <a:latin typeface="Constantia"/>
                <a:ea typeface="Constantia"/>
                <a:cs typeface="Constantia"/>
                <a:sym typeface="Constantia"/>
              </a:defRPr>
            </a:lvl7pPr>
            <a:lvl8pPr marL="3657600" marR="0" lvl="7" indent="-330200" algn="l" rtl="0">
              <a:spcBef>
                <a:spcPts val="320"/>
              </a:spcBef>
              <a:spcAft>
                <a:spcPts val="0"/>
              </a:spcAft>
              <a:buClr>
                <a:schemeClr val="dk2"/>
              </a:buClr>
              <a:buSzPts val="1600"/>
              <a:buFont typeface="Constantia"/>
              <a:buChar char="•"/>
              <a:defRPr sz="1600" b="0" i="0" u="none" strike="noStrike" cap="none">
                <a:solidFill>
                  <a:schemeClr val="dk1"/>
                </a:solidFill>
                <a:latin typeface="Constantia"/>
                <a:ea typeface="Constantia"/>
                <a:cs typeface="Constantia"/>
                <a:sym typeface="Constantia"/>
              </a:defRPr>
            </a:lvl8pPr>
            <a:lvl9pPr marL="4114800" marR="0" lvl="8" indent="-317500" algn="l" rtl="0">
              <a:spcBef>
                <a:spcPts val="280"/>
              </a:spcBef>
              <a:spcAft>
                <a:spcPts val="0"/>
              </a:spcAft>
              <a:buClr>
                <a:schemeClr val="dk2"/>
              </a:buClr>
              <a:buSzPts val="14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53"/>
        <p:cNvGrpSpPr/>
        <p:nvPr/>
      </p:nvGrpSpPr>
      <p:grpSpPr>
        <a:xfrm>
          <a:off x="0" y="0"/>
          <a:ext cx="0" cy="0"/>
          <a:chOff x="0" y="0"/>
          <a:chExt cx="0" cy="0"/>
        </a:xfrm>
      </p:grpSpPr>
      <p:sp>
        <p:nvSpPr>
          <p:cNvPr id="54" name="Google Shape;54;p28"/>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5000"/>
              <a:buFont typeface="Calibri"/>
              <a:buNone/>
              <a:defRPr sz="50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28"/>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rmAutofit/>
          </a:bodyPr>
          <a:lstStyle>
            <a:lvl1pPr marL="457200" marR="0" lvl="0" indent="-385445" algn="l" rtl="0">
              <a:spcBef>
                <a:spcPts val="520"/>
              </a:spcBef>
              <a:spcAft>
                <a:spcPts val="0"/>
              </a:spcAft>
              <a:buClr>
                <a:schemeClr val="accent3"/>
              </a:buClr>
              <a:buSzPts val="2470"/>
              <a:buFont typeface="Noto Sans Symbols"/>
              <a:buChar char="⚫"/>
              <a:defRPr sz="2600" b="0" i="0" u="none" strike="noStrike" cap="none">
                <a:solidFill>
                  <a:schemeClr val="lt1"/>
                </a:solidFill>
                <a:latin typeface="Calibri"/>
                <a:ea typeface="Calibri"/>
                <a:cs typeface="Calibri"/>
                <a:sym typeface="Calibri"/>
              </a:defRPr>
            </a:lvl1pPr>
            <a:lvl2pPr marL="914400" marR="0" lvl="1" indent="-358140" algn="l" rtl="0">
              <a:spcBef>
                <a:spcPts val="480"/>
              </a:spcBef>
              <a:spcAft>
                <a:spcPts val="0"/>
              </a:spcAft>
              <a:buClr>
                <a:schemeClr val="accent1"/>
              </a:buClr>
              <a:buSzPts val="2040"/>
              <a:buFont typeface="Noto Sans Symbols"/>
              <a:buChar char="⚫"/>
              <a:defRPr sz="2400" b="0" i="0" u="none" strike="noStrike" cap="none">
                <a:solidFill>
                  <a:schemeClr val="lt1"/>
                </a:solidFill>
                <a:latin typeface="Calibri"/>
                <a:ea typeface="Calibri"/>
                <a:cs typeface="Calibri"/>
                <a:sym typeface="Calibri"/>
              </a:defRPr>
            </a:lvl2pPr>
            <a:lvl3pPr marL="1371600" marR="0" lvl="2" indent="-321944" algn="l" rtl="0">
              <a:spcBef>
                <a:spcPts val="420"/>
              </a:spcBef>
              <a:spcAft>
                <a:spcPts val="0"/>
              </a:spcAft>
              <a:buClr>
                <a:schemeClr val="accent2"/>
              </a:buClr>
              <a:buSzPts val="1470"/>
              <a:buFont typeface="Noto Sans Symbols"/>
              <a:buChar char="⚫"/>
              <a:defRPr sz="2100" b="0" i="0" u="none" strike="noStrike" cap="none">
                <a:solidFill>
                  <a:schemeClr val="lt1"/>
                </a:solidFill>
                <a:latin typeface="Calibri"/>
                <a:ea typeface="Calibri"/>
                <a:cs typeface="Calibri"/>
                <a:sym typeface="Calibri"/>
              </a:defRPr>
            </a:lvl3pPr>
            <a:lvl4pPr marL="1828800" marR="0" lvl="3" indent="-311150" algn="l" rtl="0">
              <a:spcBef>
                <a:spcPts val="400"/>
              </a:spcBef>
              <a:spcAft>
                <a:spcPts val="0"/>
              </a:spcAft>
              <a:buClr>
                <a:schemeClr val="accent3"/>
              </a:buClr>
              <a:buSzPts val="1300"/>
              <a:buFont typeface="Noto Sans Symbols"/>
              <a:buChar char="⚫"/>
              <a:defRPr sz="2000" b="0" i="0" u="none" strike="noStrike" cap="none">
                <a:solidFill>
                  <a:schemeClr val="lt1"/>
                </a:solidFill>
                <a:latin typeface="Calibri"/>
                <a:ea typeface="Calibri"/>
                <a:cs typeface="Calibri"/>
                <a:sym typeface="Calibri"/>
              </a:defRPr>
            </a:lvl4pPr>
            <a:lvl5pPr marL="2286000" marR="0" lvl="4" indent="-311150" algn="l" rtl="0">
              <a:spcBef>
                <a:spcPts val="400"/>
              </a:spcBef>
              <a:spcAft>
                <a:spcPts val="0"/>
              </a:spcAft>
              <a:buClr>
                <a:schemeClr val="accent4"/>
              </a:buClr>
              <a:buSzPts val="1300"/>
              <a:buFont typeface="Noto Sans Symbols"/>
              <a:buChar char="⚫"/>
              <a:defRPr sz="2000" b="0" i="0" u="none" strike="noStrike" cap="none">
                <a:solidFill>
                  <a:schemeClr val="lt1"/>
                </a:solidFill>
                <a:latin typeface="Calibri"/>
                <a:ea typeface="Calibri"/>
                <a:cs typeface="Calibri"/>
                <a:sym typeface="Calibri"/>
              </a:defRPr>
            </a:lvl5pPr>
            <a:lvl6pPr marL="2743200" marR="0" lvl="5" indent="-320039" algn="l" rtl="0">
              <a:spcBef>
                <a:spcPts val="360"/>
              </a:spcBef>
              <a:spcAft>
                <a:spcPts val="0"/>
              </a:spcAft>
              <a:buClr>
                <a:schemeClr val="accent5"/>
              </a:buClr>
              <a:buSzPts val="1440"/>
              <a:buFont typeface="Noto Sans Symbols"/>
              <a:buChar char="⚫"/>
              <a:defRPr sz="1800" b="0" i="0" u="none" strike="noStrike" cap="none">
                <a:solidFill>
                  <a:schemeClr val="lt1"/>
                </a:solidFill>
                <a:latin typeface="Constantia"/>
                <a:ea typeface="Constantia"/>
                <a:cs typeface="Constantia"/>
                <a:sym typeface="Constantia"/>
              </a:defRPr>
            </a:lvl6pPr>
            <a:lvl7pPr marL="3200400" marR="0" lvl="6" indent="-309879" algn="l" rtl="0">
              <a:spcBef>
                <a:spcPts val="320"/>
              </a:spcBef>
              <a:spcAft>
                <a:spcPts val="0"/>
              </a:spcAft>
              <a:buClr>
                <a:schemeClr val="accent6"/>
              </a:buClr>
              <a:buSzPts val="1280"/>
              <a:buFont typeface="Noto Sans Symbols"/>
              <a:buChar char="⚫"/>
              <a:defRPr sz="1600" b="0" i="0" u="none" strike="noStrike" cap="none">
                <a:solidFill>
                  <a:schemeClr val="lt1"/>
                </a:solidFill>
                <a:latin typeface="Constantia"/>
                <a:ea typeface="Constantia"/>
                <a:cs typeface="Constantia"/>
                <a:sym typeface="Constantia"/>
              </a:defRPr>
            </a:lvl7pPr>
            <a:lvl8pPr marL="3657600" marR="0" lvl="7" indent="-330200" algn="l" rtl="0">
              <a:spcBef>
                <a:spcPts val="320"/>
              </a:spcBef>
              <a:spcAft>
                <a:spcPts val="0"/>
              </a:spcAft>
              <a:buClr>
                <a:schemeClr val="lt2"/>
              </a:buClr>
              <a:buSzPts val="1600"/>
              <a:buFont typeface="Constantia"/>
              <a:buChar char="•"/>
              <a:defRPr sz="1600" b="0" i="0" u="none" strike="noStrike" cap="none">
                <a:solidFill>
                  <a:schemeClr val="lt1"/>
                </a:solidFill>
                <a:latin typeface="Constantia"/>
                <a:ea typeface="Constantia"/>
                <a:cs typeface="Constantia"/>
                <a:sym typeface="Constantia"/>
              </a:defRPr>
            </a:lvl8pPr>
            <a:lvl9pPr marL="4114800" marR="0" lvl="8" indent="-317500" algn="l" rtl="0">
              <a:spcBef>
                <a:spcPts val="280"/>
              </a:spcBef>
              <a:spcAft>
                <a:spcPts val="0"/>
              </a:spcAft>
              <a:buClr>
                <a:schemeClr val="lt2"/>
              </a:buClr>
              <a:buSzPts val="14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drive.google.com/drive/folders/1doYvdyrr71TOmimsE96L0lLphlIbQAwk?usp=sharin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drive.google.com/drive/folders/1Kb5PpDF9aLpSDVNqM4r8ibkyyt4dtctd?usp=sharing" TargetMode="External"/><Relationship Id="rId5" Type="http://schemas.openxmlformats.org/officeDocument/2006/relationships/hyperlink" Target="https://drive.google.com/drive/folders/1VQHmgwWCyTFTRf4YtWzrx-aozr4iPkna?usp=sharing" TargetMode="External"/><Relationship Id="rId4" Type="http://schemas.openxmlformats.org/officeDocument/2006/relationships/hyperlink" Target="https://drive.google.com/drive/folders/1gHz6G7XpC43uZHAI3XIkImLcuf7pF0lW?usp=sharing"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ocs.google.com/document/d/1NA55hS4LkQ1SGWL9JZua4mAQGfEe6oFrpQ72rMDe0Hk/edit?usp=sharin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https://wordwall.net/embed/2e870bb2b9254db88095b467aa4b1a33?themeId=1&amp;templateId=8%2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f1cc73fead_0_66"/>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a:t>Argue For or Against</a:t>
            </a:r>
            <a:endParaRPr/>
          </a:p>
        </p:txBody>
      </p:sp>
      <p:sp>
        <p:nvSpPr>
          <p:cNvPr id="134" name="Google Shape;134;gf1cc73fead_0_66"/>
          <p:cNvSpPr txBox="1">
            <a:spLocks noGrp="1"/>
          </p:cNvSpPr>
          <p:nvPr>
            <p:ph type="body" idx="1"/>
          </p:nvPr>
        </p:nvSpPr>
        <p:spPr>
          <a:xfrm>
            <a:off x="609600" y="2000200"/>
            <a:ext cx="9763200" cy="4389000"/>
          </a:xfrm>
          <a:prstGeom prst="rect">
            <a:avLst/>
          </a:prstGeom>
          <a:noFill/>
          <a:ln>
            <a:noFill/>
          </a:ln>
        </p:spPr>
        <p:txBody>
          <a:bodyPr spcFirstLastPara="1" wrap="square" lIns="91425" tIns="45700" rIns="91425" bIns="45700" anchor="t" anchorCtr="0">
            <a:normAutofit/>
          </a:bodyPr>
          <a:lstStyle/>
          <a:p>
            <a:pPr marL="0" lvl="0" indent="0" algn="l" rtl="0">
              <a:spcBef>
                <a:spcPts val="600"/>
              </a:spcBef>
              <a:spcAft>
                <a:spcPts val="0"/>
              </a:spcAft>
              <a:buNone/>
            </a:pPr>
            <a:r>
              <a:rPr lang="en-US" sz="3400"/>
              <a:t>What might be an argument for or against comprehension taught through choice reading versus forced reading?</a:t>
            </a:r>
            <a:endParaRPr sz="3400" b="1"/>
          </a:p>
          <a:p>
            <a:pPr marL="0" lvl="0" indent="0" algn="l" rtl="0">
              <a:spcBef>
                <a:spcPts val="600"/>
              </a:spcBef>
              <a:spcAft>
                <a:spcPts val="0"/>
              </a:spcAft>
              <a:buNone/>
            </a:pPr>
            <a:endParaRPr sz="520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1"/>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a:t>Explore: Role Cards for Comprehension</a:t>
            </a:r>
            <a:endParaRPr/>
          </a:p>
        </p:txBody>
      </p:sp>
      <p:sp>
        <p:nvSpPr>
          <p:cNvPr id="141" name="Google Shape;141;p11"/>
          <p:cNvSpPr txBox="1">
            <a:spLocks noGrp="1"/>
          </p:cNvSpPr>
          <p:nvPr>
            <p:ph type="body" idx="1"/>
          </p:nvPr>
        </p:nvSpPr>
        <p:spPr>
          <a:xfrm>
            <a:off x="609600" y="1981200"/>
            <a:ext cx="9809100" cy="4389000"/>
          </a:xfrm>
          <a:prstGeom prst="rect">
            <a:avLst/>
          </a:prstGeom>
          <a:noFill/>
          <a:ln>
            <a:noFill/>
          </a:ln>
        </p:spPr>
        <p:txBody>
          <a:bodyPr spcFirstLastPara="1" wrap="square" lIns="91425" tIns="45700" rIns="91425" bIns="45700" anchor="t" anchorCtr="0">
            <a:normAutofit/>
          </a:bodyPr>
          <a:lstStyle/>
          <a:p>
            <a:pPr indent="-457200">
              <a:spcBef>
                <a:spcPts val="0"/>
              </a:spcBef>
              <a:buClr>
                <a:schemeClr val="accent4"/>
              </a:buClr>
              <a:buSzPts val="2850"/>
              <a:buFont typeface="Arial" panose="020B0604020202020204" pitchFamily="34" charset="0"/>
              <a:buChar char="•"/>
            </a:pPr>
            <a:r>
              <a:rPr lang="en-US" sz="3000" dirty="0"/>
              <a:t>We are going to practice a literature circle using role cards.</a:t>
            </a:r>
            <a:endParaRPr sz="3000" dirty="0"/>
          </a:p>
          <a:p>
            <a:pPr marL="0" lvl="0" indent="0" algn="l" rtl="0">
              <a:spcBef>
                <a:spcPts val="0"/>
              </a:spcBef>
              <a:spcAft>
                <a:spcPts val="0"/>
              </a:spcAft>
              <a:buClr>
                <a:schemeClr val="dk1"/>
              </a:buClr>
              <a:buSzPts val="2850"/>
              <a:buNone/>
            </a:pPr>
            <a:endParaRPr sz="3000" dirty="0"/>
          </a:p>
          <a:p>
            <a:pPr indent="-457200">
              <a:spcBef>
                <a:spcPts val="0"/>
              </a:spcBef>
              <a:buClr>
                <a:schemeClr val="accent4"/>
              </a:buClr>
              <a:buSzPts val="2850"/>
              <a:buFont typeface="Arial" panose="020B0604020202020204" pitchFamily="34" charset="0"/>
              <a:buChar char="•"/>
            </a:pPr>
            <a:r>
              <a:rPr lang="en-US" sz="3000" dirty="0"/>
              <a:t>The purpose of this activity is to interact with the text and gain a deeper understanding.</a:t>
            </a:r>
            <a:endParaRPr sz="3000" dirty="0"/>
          </a:p>
          <a:p>
            <a:pPr marL="0" lvl="0" indent="0" algn="l" rtl="0">
              <a:spcBef>
                <a:spcPts val="0"/>
              </a:spcBef>
              <a:spcAft>
                <a:spcPts val="0"/>
              </a:spcAft>
              <a:buClr>
                <a:schemeClr val="dk1"/>
              </a:buClr>
              <a:buSzPts val="2850"/>
              <a:buNone/>
            </a:pPr>
            <a:endParaRPr sz="3000" dirty="0"/>
          </a:p>
          <a:p>
            <a:pPr indent="-457200">
              <a:spcBef>
                <a:spcPts val="600"/>
              </a:spcBef>
              <a:buClr>
                <a:schemeClr val="accent4"/>
              </a:buClr>
              <a:buSzPts val="2850"/>
              <a:buFont typeface="Arial" panose="020B0604020202020204" pitchFamily="34" charset="0"/>
              <a:buChar char="•"/>
            </a:pPr>
            <a:r>
              <a:rPr lang="en-US" sz="30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Let’s review what roles there are!</a:t>
            </a:r>
            <a:endParaRPr dirty="0"/>
          </a:p>
          <a:p>
            <a:pPr marL="0" lvl="0" indent="0" algn="l" rtl="0">
              <a:spcBef>
                <a:spcPts val="600"/>
              </a:spcBef>
              <a:spcAft>
                <a:spcPts val="0"/>
              </a:spcAft>
              <a:buClr>
                <a:schemeClr val="dk1"/>
              </a:buClr>
              <a:buSzPts val="2850"/>
              <a:buNone/>
            </a:pPr>
            <a:endParaRPr sz="3000" dirty="0"/>
          </a:p>
          <a:p>
            <a:pPr marL="0" lvl="0" indent="0" algn="l" rtl="0">
              <a:spcBef>
                <a:spcPts val="600"/>
              </a:spcBef>
              <a:spcAft>
                <a:spcPts val="0"/>
              </a:spcAft>
              <a:buClr>
                <a:schemeClr val="dk1"/>
              </a:buClr>
              <a:buSzPts val="285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f8e2832d69_0_14"/>
          <p:cNvSpPr txBox="1">
            <a:spLocks noGrp="1"/>
          </p:cNvSpPr>
          <p:nvPr>
            <p:ph type="title"/>
          </p:nvPr>
        </p:nvSpPr>
        <p:spPr>
          <a:xfrm>
            <a:off x="609600" y="704099"/>
            <a:ext cx="10972800" cy="10260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Role Cards Roll Call (5 minutes)</a:t>
            </a:r>
            <a:endParaRPr/>
          </a:p>
        </p:txBody>
      </p:sp>
      <p:graphicFrame>
        <p:nvGraphicFramePr>
          <p:cNvPr id="148" name="Google Shape;148;gf8e2832d69_0_14"/>
          <p:cNvGraphicFramePr/>
          <p:nvPr>
            <p:extLst>
              <p:ext uri="{D42A27DB-BD31-4B8C-83A1-F6EECF244321}">
                <p14:modId xmlns:p14="http://schemas.microsoft.com/office/powerpoint/2010/main" val="3783577457"/>
              </p:ext>
            </p:extLst>
          </p:nvPr>
        </p:nvGraphicFramePr>
        <p:xfrm>
          <a:off x="609600" y="1962100"/>
          <a:ext cx="9937725" cy="4056255"/>
        </p:xfrm>
        <a:graphic>
          <a:graphicData uri="http://schemas.openxmlformats.org/drawingml/2006/table">
            <a:tbl>
              <a:tblPr>
                <a:noFill/>
                <a:tableStyleId>{1F1A9F81-E93A-4132-9D4C-6CFCA3BD4A20}</a:tableStyleId>
              </a:tblPr>
              <a:tblGrid>
                <a:gridCol w="4957800">
                  <a:extLst>
                    <a:ext uri="{9D8B030D-6E8A-4147-A177-3AD203B41FA5}">
                      <a16:colId xmlns:a16="http://schemas.microsoft.com/office/drawing/2014/main" val="20000"/>
                    </a:ext>
                  </a:extLst>
                </a:gridCol>
                <a:gridCol w="4979925">
                  <a:extLst>
                    <a:ext uri="{9D8B030D-6E8A-4147-A177-3AD203B41FA5}">
                      <a16:colId xmlns:a16="http://schemas.microsoft.com/office/drawing/2014/main" val="20001"/>
                    </a:ext>
                  </a:extLst>
                </a:gridCol>
              </a:tblGrid>
              <a:tr h="831725">
                <a:tc>
                  <a:txBody>
                    <a:bodyPr/>
                    <a:lstStyle/>
                    <a:p>
                      <a:pPr marL="0" lvl="0" indent="0" algn="ctr" rtl="0">
                        <a:lnSpc>
                          <a:spcPct val="115000"/>
                        </a:lnSpc>
                        <a:spcBef>
                          <a:spcPts val="0"/>
                        </a:spcBef>
                        <a:spcAft>
                          <a:spcPts val="0"/>
                        </a:spcAft>
                        <a:buNone/>
                      </a:pPr>
                      <a:r>
                        <a:rPr lang="en-US" sz="2800" b="1">
                          <a:solidFill>
                            <a:srgbClr val="FFFFFF"/>
                          </a:solidFill>
                          <a:latin typeface="Calibri"/>
                          <a:ea typeface="Calibri"/>
                          <a:cs typeface="Calibri"/>
                          <a:sym typeface="Calibri"/>
                        </a:rPr>
                        <a:t>Role 1: Predictor</a:t>
                      </a:r>
                      <a:endParaRPr sz="2800" b="1">
                        <a:solidFill>
                          <a:srgbClr val="FFFFFF"/>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solidFill>
                      <a:srgbClr val="3E5C61"/>
                    </a:solidFill>
                  </a:tcPr>
                </a:tc>
                <a:tc>
                  <a:txBody>
                    <a:bodyPr/>
                    <a:lstStyle/>
                    <a:p>
                      <a:pPr marL="0" lvl="0" indent="0" algn="ctr" rtl="0">
                        <a:lnSpc>
                          <a:spcPct val="115000"/>
                        </a:lnSpc>
                        <a:spcBef>
                          <a:spcPts val="0"/>
                        </a:spcBef>
                        <a:spcAft>
                          <a:spcPts val="0"/>
                        </a:spcAft>
                        <a:buNone/>
                      </a:pPr>
                      <a:r>
                        <a:rPr lang="en-US" sz="2800" b="1">
                          <a:solidFill>
                            <a:srgbClr val="FFFFFF"/>
                          </a:solidFill>
                          <a:latin typeface="Calibri"/>
                          <a:ea typeface="Calibri"/>
                          <a:cs typeface="Calibri"/>
                          <a:sym typeface="Calibri"/>
                        </a:rPr>
                        <a:t>Role 2: Connector</a:t>
                      </a:r>
                      <a:endParaRPr sz="2800" b="1">
                        <a:solidFill>
                          <a:srgbClr val="FFFFFF"/>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2856925">
                <a:tc>
                  <a:txBody>
                    <a:bodyPr/>
                    <a:lstStyle/>
                    <a:p>
                      <a:pPr marL="514350" lvl="0" indent="-463550" algn="l" rtl="0">
                        <a:spcBef>
                          <a:spcPts val="640"/>
                        </a:spcBef>
                        <a:spcAft>
                          <a:spcPts val="0"/>
                        </a:spcAft>
                        <a:buClr>
                          <a:schemeClr val="accent4"/>
                        </a:buClr>
                        <a:buSzPts val="2240"/>
                        <a:buFont typeface="Noto Sans Symbols"/>
                        <a:buAutoNum type="arabicPeriod"/>
                      </a:pPr>
                      <a:r>
                        <a:rPr lang="en-US" sz="2400" dirty="0">
                          <a:solidFill>
                            <a:schemeClr val="dk1"/>
                          </a:solidFill>
                          <a:latin typeface="Calibri"/>
                          <a:ea typeface="Calibri"/>
                          <a:cs typeface="Calibri"/>
                          <a:sym typeface="Calibri"/>
                        </a:rPr>
                        <a:t>Before reading the text, the Predictor will read the title, headings and/captions aloud to your group.</a:t>
                      </a:r>
                      <a:endParaRPr dirty="0">
                        <a:solidFill>
                          <a:schemeClr val="dk1"/>
                        </a:solidFill>
                        <a:latin typeface="Calibri"/>
                        <a:ea typeface="Calibri"/>
                        <a:cs typeface="Calibri"/>
                        <a:sym typeface="Calibri"/>
                      </a:endParaRPr>
                    </a:p>
                    <a:p>
                      <a:pPr marL="514350" lvl="0" indent="-463550" algn="l" rtl="0">
                        <a:spcBef>
                          <a:spcPts val="640"/>
                        </a:spcBef>
                        <a:spcAft>
                          <a:spcPts val="0"/>
                        </a:spcAft>
                        <a:buClr>
                          <a:schemeClr val="accent4"/>
                        </a:buClr>
                        <a:buSzPts val="2240"/>
                        <a:buFont typeface="Noto Sans Symbols"/>
                        <a:buAutoNum type="arabicPeriod"/>
                      </a:pPr>
                      <a:r>
                        <a:rPr lang="en-US" sz="2400" dirty="0">
                          <a:solidFill>
                            <a:schemeClr val="dk1"/>
                          </a:solidFill>
                          <a:latin typeface="Calibri"/>
                          <a:ea typeface="Calibri"/>
                          <a:cs typeface="Calibri"/>
                          <a:sym typeface="Calibri"/>
                        </a:rPr>
                        <a:t>The group makes predictions about the text.</a:t>
                      </a:r>
                      <a:endParaRPr dirty="0">
                        <a:solidFill>
                          <a:schemeClr val="dk1"/>
                        </a:solidFill>
                        <a:latin typeface="Calibri"/>
                        <a:ea typeface="Calibri"/>
                        <a:cs typeface="Calibri"/>
                        <a:sym typeface="Calibri"/>
                      </a:endParaRPr>
                    </a:p>
                    <a:p>
                      <a:pPr marL="514350" lvl="0" indent="-463550" algn="l" rtl="0">
                        <a:spcBef>
                          <a:spcPts val="640"/>
                        </a:spcBef>
                        <a:spcAft>
                          <a:spcPts val="0"/>
                        </a:spcAft>
                        <a:buClr>
                          <a:schemeClr val="accent4"/>
                        </a:buClr>
                        <a:buSzPts val="2240"/>
                        <a:buFont typeface="Noto Sans Symbols"/>
                        <a:buAutoNum type="arabicPeriod"/>
                      </a:pPr>
                      <a:r>
                        <a:rPr lang="en-US" sz="2400" b="1" dirty="0">
                          <a:solidFill>
                            <a:schemeClr val="dk1"/>
                          </a:solidFill>
                          <a:latin typeface="Calibri"/>
                          <a:ea typeface="Calibri"/>
                          <a:cs typeface="Calibri"/>
                          <a:sym typeface="Calibri"/>
                        </a:rPr>
                        <a:t>Then, the group will read the text silently.</a:t>
                      </a:r>
                      <a:endParaRPr sz="400" b="1" dirty="0">
                        <a:solidFill>
                          <a:srgbClr val="910D28"/>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tcPr>
                </a:tc>
                <a:tc>
                  <a:txBody>
                    <a:bodyPr/>
                    <a:lstStyle/>
                    <a:p>
                      <a:pPr marL="514350" lvl="0" indent="-463550" algn="l" rtl="0">
                        <a:spcBef>
                          <a:spcPts val="640"/>
                        </a:spcBef>
                        <a:spcAft>
                          <a:spcPts val="0"/>
                        </a:spcAft>
                        <a:buClr>
                          <a:schemeClr val="accent4"/>
                        </a:buClr>
                        <a:buSzPts val="2240"/>
                        <a:buFont typeface="Noto Sans Symbols"/>
                        <a:buAutoNum type="arabicPeriod"/>
                      </a:pPr>
                      <a:r>
                        <a:rPr lang="en-US" sz="2400" b="1" dirty="0">
                          <a:solidFill>
                            <a:schemeClr val="dk1"/>
                          </a:solidFill>
                          <a:latin typeface="Calibri"/>
                          <a:ea typeface="Calibri"/>
                          <a:cs typeface="Calibri"/>
                          <a:sym typeface="Calibri"/>
                        </a:rPr>
                        <a:t>After reading the text silently, </a:t>
                      </a:r>
                      <a:r>
                        <a:rPr lang="en-US" sz="2400" dirty="0">
                          <a:solidFill>
                            <a:schemeClr val="dk1"/>
                          </a:solidFill>
                          <a:latin typeface="Calibri"/>
                          <a:ea typeface="Calibri"/>
                          <a:cs typeface="Calibri"/>
                          <a:sym typeface="Calibri"/>
                        </a:rPr>
                        <a:t>the Connector will make connections to personal experiences and facilitate the literature circle discussions.</a:t>
                      </a:r>
                      <a:endParaRPr sz="400" dirty="0">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f8e2832d69_0_25"/>
          <p:cNvSpPr txBox="1">
            <a:spLocks noGrp="1"/>
          </p:cNvSpPr>
          <p:nvPr>
            <p:ph type="title"/>
          </p:nvPr>
        </p:nvSpPr>
        <p:spPr>
          <a:xfrm>
            <a:off x="609600" y="704088"/>
            <a:ext cx="10972800" cy="11430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Role Cards Roll Call (2 Minutes)</a:t>
            </a:r>
            <a:endParaRPr/>
          </a:p>
        </p:txBody>
      </p:sp>
      <p:graphicFrame>
        <p:nvGraphicFramePr>
          <p:cNvPr id="155" name="Google Shape;155;gf8e2832d69_0_25"/>
          <p:cNvGraphicFramePr/>
          <p:nvPr>
            <p:extLst>
              <p:ext uri="{D42A27DB-BD31-4B8C-83A1-F6EECF244321}">
                <p14:modId xmlns:p14="http://schemas.microsoft.com/office/powerpoint/2010/main" val="3776009675"/>
              </p:ext>
            </p:extLst>
          </p:nvPr>
        </p:nvGraphicFramePr>
        <p:xfrm>
          <a:off x="609600" y="1962100"/>
          <a:ext cx="9937725" cy="3688650"/>
        </p:xfrm>
        <a:graphic>
          <a:graphicData uri="http://schemas.openxmlformats.org/drawingml/2006/table">
            <a:tbl>
              <a:tblPr>
                <a:noFill/>
                <a:tableStyleId>{1F1A9F81-E93A-4132-9D4C-6CFCA3BD4A20}</a:tableStyleId>
              </a:tblPr>
              <a:tblGrid>
                <a:gridCol w="4957800">
                  <a:extLst>
                    <a:ext uri="{9D8B030D-6E8A-4147-A177-3AD203B41FA5}">
                      <a16:colId xmlns:a16="http://schemas.microsoft.com/office/drawing/2014/main" val="20000"/>
                    </a:ext>
                  </a:extLst>
                </a:gridCol>
                <a:gridCol w="4979925">
                  <a:extLst>
                    <a:ext uri="{9D8B030D-6E8A-4147-A177-3AD203B41FA5}">
                      <a16:colId xmlns:a16="http://schemas.microsoft.com/office/drawing/2014/main" val="20001"/>
                    </a:ext>
                  </a:extLst>
                </a:gridCol>
              </a:tblGrid>
              <a:tr h="831725">
                <a:tc>
                  <a:txBody>
                    <a:bodyPr/>
                    <a:lstStyle/>
                    <a:p>
                      <a:pPr marL="0" lvl="0" indent="0" algn="l" rtl="0">
                        <a:lnSpc>
                          <a:spcPct val="115000"/>
                        </a:lnSpc>
                        <a:spcBef>
                          <a:spcPts val="0"/>
                        </a:spcBef>
                        <a:spcAft>
                          <a:spcPts val="0"/>
                        </a:spcAft>
                        <a:buNone/>
                      </a:pPr>
                      <a:r>
                        <a:rPr lang="en-US" sz="2800" b="1">
                          <a:solidFill>
                            <a:srgbClr val="FFFFFF"/>
                          </a:solidFill>
                          <a:latin typeface="Calibri"/>
                          <a:ea typeface="Calibri"/>
                          <a:cs typeface="Calibri"/>
                          <a:sym typeface="Calibri"/>
                        </a:rPr>
                        <a:t>Role 3: The Interrogator </a:t>
                      </a:r>
                      <a:endParaRPr sz="2800" b="1">
                        <a:solidFill>
                          <a:srgbClr val="FFFFFF"/>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solidFill>
                      <a:srgbClr val="3E5C61"/>
                    </a:solidFill>
                  </a:tcPr>
                </a:tc>
                <a:tc>
                  <a:txBody>
                    <a:bodyPr/>
                    <a:lstStyle/>
                    <a:p>
                      <a:pPr marL="0" lvl="0" indent="0" algn="ctr" rtl="0">
                        <a:lnSpc>
                          <a:spcPct val="115000"/>
                        </a:lnSpc>
                        <a:spcBef>
                          <a:spcPts val="0"/>
                        </a:spcBef>
                        <a:spcAft>
                          <a:spcPts val="0"/>
                        </a:spcAft>
                        <a:buNone/>
                      </a:pPr>
                      <a:r>
                        <a:rPr lang="en-US" sz="2800" b="1">
                          <a:solidFill>
                            <a:srgbClr val="FFFFFF"/>
                          </a:solidFill>
                          <a:latin typeface="Calibri"/>
                          <a:ea typeface="Calibri"/>
                          <a:cs typeface="Calibri"/>
                          <a:sym typeface="Calibri"/>
                        </a:rPr>
                        <a:t>Role 4: The Clarifier</a:t>
                      </a:r>
                      <a:endParaRPr sz="2800" b="1">
                        <a:solidFill>
                          <a:srgbClr val="FFFFFF"/>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2856925">
                <a:tc>
                  <a:txBody>
                    <a:bodyPr/>
                    <a:lstStyle/>
                    <a:p>
                      <a:pPr marL="274306" lvl="0" indent="0" algn="l" rtl="0">
                        <a:spcBef>
                          <a:spcPts val="640"/>
                        </a:spcBef>
                        <a:spcAft>
                          <a:spcPts val="0"/>
                        </a:spcAft>
                        <a:buNone/>
                      </a:pPr>
                      <a:r>
                        <a:rPr lang="en-US" sz="3200" dirty="0">
                          <a:solidFill>
                            <a:schemeClr val="dk1"/>
                          </a:solidFill>
                          <a:latin typeface="Calibri"/>
                          <a:ea typeface="Calibri"/>
                          <a:cs typeface="Calibri"/>
                          <a:sym typeface="Calibri"/>
                        </a:rPr>
                        <a:t>The Interrogator poses questions about the selected reading.</a:t>
                      </a:r>
                      <a:endParaRPr sz="400" b="1" dirty="0">
                        <a:solidFill>
                          <a:srgbClr val="910D28"/>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tcPr>
                </a:tc>
                <a:tc>
                  <a:txBody>
                    <a:bodyPr/>
                    <a:lstStyle/>
                    <a:p>
                      <a:pPr marL="274306" lvl="0" indent="0" algn="l" rtl="0">
                        <a:spcBef>
                          <a:spcPts val="640"/>
                        </a:spcBef>
                        <a:spcAft>
                          <a:spcPts val="0"/>
                        </a:spcAft>
                        <a:buNone/>
                      </a:pPr>
                      <a:r>
                        <a:rPr lang="en-US" sz="3200" dirty="0">
                          <a:solidFill>
                            <a:schemeClr val="dk1"/>
                          </a:solidFill>
                          <a:latin typeface="Calibri"/>
                          <a:ea typeface="Calibri"/>
                          <a:cs typeface="Calibri"/>
                          <a:sym typeface="Calibri"/>
                        </a:rPr>
                        <a:t>The Clarifier will address confusing parts and attempt to answer the questions that were just posed.</a:t>
                      </a:r>
                      <a:endParaRPr sz="400" dirty="0">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f8e2832d69_0_35"/>
          <p:cNvSpPr txBox="1">
            <a:spLocks noGrp="1"/>
          </p:cNvSpPr>
          <p:nvPr>
            <p:ph type="title"/>
          </p:nvPr>
        </p:nvSpPr>
        <p:spPr>
          <a:xfrm>
            <a:off x="609600" y="704088"/>
            <a:ext cx="10972800" cy="11430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Roll Cards Roll Call (2 Minutes)	</a:t>
            </a:r>
            <a:endParaRPr/>
          </a:p>
        </p:txBody>
      </p:sp>
      <p:graphicFrame>
        <p:nvGraphicFramePr>
          <p:cNvPr id="162" name="Google Shape;162;gf8e2832d69_0_35"/>
          <p:cNvGraphicFramePr/>
          <p:nvPr>
            <p:extLst>
              <p:ext uri="{D42A27DB-BD31-4B8C-83A1-F6EECF244321}">
                <p14:modId xmlns:p14="http://schemas.microsoft.com/office/powerpoint/2010/main" val="723934687"/>
              </p:ext>
            </p:extLst>
          </p:nvPr>
        </p:nvGraphicFramePr>
        <p:xfrm>
          <a:off x="609600" y="1962100"/>
          <a:ext cx="9937725" cy="3980055"/>
        </p:xfrm>
        <a:graphic>
          <a:graphicData uri="http://schemas.openxmlformats.org/drawingml/2006/table">
            <a:tbl>
              <a:tblPr>
                <a:noFill/>
                <a:tableStyleId>{1F1A9F81-E93A-4132-9D4C-6CFCA3BD4A20}</a:tableStyleId>
              </a:tblPr>
              <a:tblGrid>
                <a:gridCol w="4957800">
                  <a:extLst>
                    <a:ext uri="{9D8B030D-6E8A-4147-A177-3AD203B41FA5}">
                      <a16:colId xmlns:a16="http://schemas.microsoft.com/office/drawing/2014/main" val="20000"/>
                    </a:ext>
                  </a:extLst>
                </a:gridCol>
                <a:gridCol w="4979925">
                  <a:extLst>
                    <a:ext uri="{9D8B030D-6E8A-4147-A177-3AD203B41FA5}">
                      <a16:colId xmlns:a16="http://schemas.microsoft.com/office/drawing/2014/main" val="20001"/>
                    </a:ext>
                  </a:extLst>
                </a:gridCol>
              </a:tblGrid>
              <a:tr h="831725">
                <a:tc>
                  <a:txBody>
                    <a:bodyPr/>
                    <a:lstStyle/>
                    <a:p>
                      <a:pPr marL="0" lvl="0" indent="0" algn="l" rtl="0">
                        <a:lnSpc>
                          <a:spcPct val="115000"/>
                        </a:lnSpc>
                        <a:spcBef>
                          <a:spcPts val="0"/>
                        </a:spcBef>
                        <a:spcAft>
                          <a:spcPts val="0"/>
                        </a:spcAft>
                        <a:buNone/>
                      </a:pPr>
                      <a:r>
                        <a:rPr lang="en-US" sz="2800" b="1">
                          <a:solidFill>
                            <a:srgbClr val="FFFFFF"/>
                          </a:solidFill>
                          <a:latin typeface="Calibri"/>
                          <a:ea typeface="Calibri"/>
                          <a:cs typeface="Calibri"/>
                          <a:sym typeface="Calibri"/>
                        </a:rPr>
                        <a:t>Role 5: The Summarizer</a:t>
                      </a:r>
                      <a:endParaRPr sz="2800" b="1">
                        <a:solidFill>
                          <a:srgbClr val="FFFFFF"/>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solidFill>
                      <a:srgbClr val="3E5C61"/>
                    </a:solidFill>
                  </a:tcPr>
                </a:tc>
                <a:tc>
                  <a:txBody>
                    <a:bodyPr/>
                    <a:lstStyle/>
                    <a:p>
                      <a:pPr marL="0" lvl="0" indent="0" algn="ctr" rtl="0">
                        <a:lnSpc>
                          <a:spcPct val="115000"/>
                        </a:lnSpc>
                        <a:spcBef>
                          <a:spcPts val="0"/>
                        </a:spcBef>
                        <a:spcAft>
                          <a:spcPts val="0"/>
                        </a:spcAft>
                        <a:buNone/>
                      </a:pPr>
                      <a:r>
                        <a:rPr lang="en-US" sz="2800" b="1">
                          <a:solidFill>
                            <a:srgbClr val="FFFFFF"/>
                          </a:solidFill>
                          <a:latin typeface="Calibri"/>
                          <a:ea typeface="Calibri"/>
                          <a:cs typeface="Calibri"/>
                          <a:sym typeface="Calibri"/>
                        </a:rPr>
                        <a:t>Role 6: The Interrogator</a:t>
                      </a:r>
                      <a:endParaRPr sz="2800" b="1">
                        <a:solidFill>
                          <a:srgbClr val="FFFFFF"/>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2856925">
                <a:tc>
                  <a:txBody>
                    <a:bodyPr/>
                    <a:lstStyle/>
                    <a:p>
                      <a:pPr marL="274306" lvl="0" indent="0" algn="l" rtl="0">
                        <a:spcBef>
                          <a:spcPts val="640"/>
                        </a:spcBef>
                        <a:spcAft>
                          <a:spcPts val="0"/>
                        </a:spcAft>
                        <a:buNone/>
                      </a:pPr>
                      <a:r>
                        <a:rPr lang="en-US" sz="3200" dirty="0">
                          <a:solidFill>
                            <a:schemeClr val="dk1"/>
                          </a:solidFill>
                          <a:latin typeface="Calibri"/>
                          <a:ea typeface="Calibri"/>
                          <a:cs typeface="Calibri"/>
                          <a:sym typeface="Calibri"/>
                        </a:rPr>
                        <a:t>The Summarizer summarizes the information in the text and highlights the main ideas and why.</a:t>
                      </a:r>
                      <a:endParaRPr sz="2200" dirty="0">
                        <a:solidFill>
                          <a:schemeClr val="dk1"/>
                        </a:solidFill>
                        <a:latin typeface="Calibri"/>
                        <a:ea typeface="Calibri"/>
                        <a:cs typeface="Calibri"/>
                        <a:sym typeface="Calibri"/>
                      </a:endParaRPr>
                    </a:p>
                    <a:p>
                      <a:pPr marL="274306" lvl="0" indent="0" algn="l" rtl="0">
                        <a:spcBef>
                          <a:spcPts val="640"/>
                        </a:spcBef>
                        <a:spcAft>
                          <a:spcPts val="0"/>
                        </a:spcAft>
                        <a:buNone/>
                      </a:pPr>
                      <a:endParaRPr sz="3200" dirty="0">
                        <a:solidFill>
                          <a:schemeClr val="dk1"/>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tcPr>
                </a:tc>
                <a:tc>
                  <a:txBody>
                    <a:bodyPr/>
                    <a:lstStyle/>
                    <a:p>
                      <a:pPr marL="274306" lvl="0" indent="0" algn="l" rtl="0">
                        <a:spcBef>
                          <a:spcPts val="640"/>
                        </a:spcBef>
                        <a:spcAft>
                          <a:spcPts val="0"/>
                        </a:spcAft>
                        <a:buNone/>
                      </a:pPr>
                      <a:r>
                        <a:rPr lang="en-US" sz="3200" dirty="0">
                          <a:solidFill>
                            <a:schemeClr val="dk1"/>
                          </a:solidFill>
                          <a:latin typeface="Calibri"/>
                          <a:ea typeface="Calibri"/>
                          <a:cs typeface="Calibri"/>
                          <a:sym typeface="Calibri"/>
                        </a:rPr>
                        <a:t>The Interrogator poses follow up questions about the selected reading that may not have been addressed. </a:t>
                      </a:r>
                      <a:endParaRPr sz="3600" b="1" dirty="0">
                        <a:solidFill>
                          <a:schemeClr val="dk1"/>
                        </a:solidFill>
                        <a:latin typeface="Calibri"/>
                        <a:ea typeface="Calibri"/>
                        <a:cs typeface="Calibri"/>
                        <a:sym typeface="Calibri"/>
                      </a:endParaRPr>
                    </a:p>
                    <a:p>
                      <a:pPr marL="274306" lvl="0" indent="0" algn="l" rtl="0">
                        <a:spcBef>
                          <a:spcPts val="640"/>
                        </a:spcBef>
                        <a:spcAft>
                          <a:spcPts val="0"/>
                        </a:spcAft>
                        <a:buNone/>
                      </a:pPr>
                      <a:endParaRPr sz="3200" dirty="0">
                        <a:solidFill>
                          <a:schemeClr val="dk1"/>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f8e2832d69_0_47"/>
          <p:cNvSpPr txBox="1">
            <a:spLocks noGrp="1"/>
          </p:cNvSpPr>
          <p:nvPr>
            <p:ph type="title"/>
          </p:nvPr>
        </p:nvSpPr>
        <p:spPr>
          <a:xfrm>
            <a:off x="609600" y="704088"/>
            <a:ext cx="10972800" cy="11430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Role Cards Roll Call (2 minutes)	</a:t>
            </a:r>
            <a:endParaRPr/>
          </a:p>
        </p:txBody>
      </p:sp>
      <p:graphicFrame>
        <p:nvGraphicFramePr>
          <p:cNvPr id="169" name="Google Shape;169;gf8e2832d69_0_47"/>
          <p:cNvGraphicFramePr/>
          <p:nvPr>
            <p:extLst>
              <p:ext uri="{D42A27DB-BD31-4B8C-83A1-F6EECF244321}">
                <p14:modId xmlns:p14="http://schemas.microsoft.com/office/powerpoint/2010/main" val="3201722694"/>
              </p:ext>
            </p:extLst>
          </p:nvPr>
        </p:nvGraphicFramePr>
        <p:xfrm>
          <a:off x="609600" y="1962100"/>
          <a:ext cx="9937725" cy="5519295"/>
        </p:xfrm>
        <a:graphic>
          <a:graphicData uri="http://schemas.openxmlformats.org/drawingml/2006/table">
            <a:tbl>
              <a:tblPr>
                <a:noFill/>
                <a:tableStyleId>{1F1A9F81-E93A-4132-9D4C-6CFCA3BD4A20}</a:tableStyleId>
              </a:tblPr>
              <a:tblGrid>
                <a:gridCol w="4957800">
                  <a:extLst>
                    <a:ext uri="{9D8B030D-6E8A-4147-A177-3AD203B41FA5}">
                      <a16:colId xmlns:a16="http://schemas.microsoft.com/office/drawing/2014/main" val="20000"/>
                    </a:ext>
                  </a:extLst>
                </a:gridCol>
                <a:gridCol w="4979925">
                  <a:extLst>
                    <a:ext uri="{9D8B030D-6E8A-4147-A177-3AD203B41FA5}">
                      <a16:colId xmlns:a16="http://schemas.microsoft.com/office/drawing/2014/main" val="20001"/>
                    </a:ext>
                  </a:extLst>
                </a:gridCol>
              </a:tblGrid>
              <a:tr h="831725">
                <a:tc>
                  <a:txBody>
                    <a:bodyPr/>
                    <a:lstStyle/>
                    <a:p>
                      <a:pPr marL="0" lvl="0" indent="0" algn="l" rtl="0">
                        <a:lnSpc>
                          <a:spcPct val="115000"/>
                        </a:lnSpc>
                        <a:spcBef>
                          <a:spcPts val="0"/>
                        </a:spcBef>
                        <a:spcAft>
                          <a:spcPts val="0"/>
                        </a:spcAft>
                        <a:buNone/>
                      </a:pPr>
                      <a:r>
                        <a:rPr lang="en-US" sz="2800" b="1">
                          <a:solidFill>
                            <a:srgbClr val="FFFFFF"/>
                          </a:solidFill>
                          <a:latin typeface="Calibri"/>
                          <a:ea typeface="Calibri"/>
                          <a:cs typeface="Calibri"/>
                          <a:sym typeface="Calibri"/>
                        </a:rPr>
                        <a:t>Role 7: VIP</a:t>
                      </a:r>
                      <a:endParaRPr sz="2800" b="1">
                        <a:solidFill>
                          <a:srgbClr val="FFFFFF"/>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solidFill>
                      <a:srgbClr val="3E5C61"/>
                    </a:solidFill>
                  </a:tcPr>
                </a:tc>
                <a:tc>
                  <a:txBody>
                    <a:bodyPr/>
                    <a:lstStyle/>
                    <a:p>
                      <a:pPr marL="0" lvl="0" indent="0" algn="ctr" rtl="0">
                        <a:lnSpc>
                          <a:spcPct val="115000"/>
                        </a:lnSpc>
                        <a:spcBef>
                          <a:spcPts val="0"/>
                        </a:spcBef>
                        <a:spcAft>
                          <a:spcPts val="0"/>
                        </a:spcAft>
                        <a:buNone/>
                      </a:pPr>
                      <a:r>
                        <a:rPr lang="en-US" sz="2800" b="1">
                          <a:solidFill>
                            <a:srgbClr val="FFFFFF"/>
                          </a:solidFill>
                          <a:latin typeface="Calibri"/>
                          <a:ea typeface="Calibri"/>
                          <a:cs typeface="Calibri"/>
                          <a:sym typeface="Calibri"/>
                        </a:rPr>
                        <a:t>Role 8: Quickdraw</a:t>
                      </a:r>
                      <a:endParaRPr sz="2800" b="1">
                        <a:solidFill>
                          <a:srgbClr val="FFFFFF"/>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solidFill>
                      <a:srgbClr val="3E5C61"/>
                    </a:solidFill>
                  </a:tcPr>
                </a:tc>
                <a:extLst>
                  <a:ext uri="{0D108BD9-81ED-4DB2-BD59-A6C34878D82A}">
                    <a16:rowId xmlns:a16="http://schemas.microsoft.com/office/drawing/2014/main" val="10000"/>
                  </a:ext>
                </a:extLst>
              </a:tr>
              <a:tr h="2856925">
                <a:tc>
                  <a:txBody>
                    <a:bodyPr/>
                    <a:lstStyle/>
                    <a:p>
                      <a:pPr marL="274306" lvl="0" indent="0" algn="l" rtl="0">
                        <a:spcBef>
                          <a:spcPts val="640"/>
                        </a:spcBef>
                        <a:spcAft>
                          <a:spcPts val="0"/>
                        </a:spcAft>
                        <a:buNone/>
                      </a:pPr>
                      <a:r>
                        <a:rPr lang="en-US" sz="3200" dirty="0">
                          <a:solidFill>
                            <a:schemeClr val="dk1"/>
                          </a:solidFill>
                          <a:latin typeface="Calibri"/>
                          <a:ea typeface="Calibri"/>
                          <a:cs typeface="Calibri"/>
                          <a:sym typeface="Calibri"/>
                        </a:rPr>
                        <a:t>The VIP highlights the big idea and what makes it significant.</a:t>
                      </a:r>
                      <a:endParaRPr sz="2200" dirty="0">
                        <a:solidFill>
                          <a:schemeClr val="dk1"/>
                        </a:solidFill>
                        <a:latin typeface="Calibri"/>
                        <a:ea typeface="Calibri"/>
                        <a:cs typeface="Calibri"/>
                        <a:sym typeface="Calibri"/>
                      </a:endParaRPr>
                    </a:p>
                    <a:p>
                      <a:pPr marL="274306" lvl="0" indent="0" algn="l" rtl="0">
                        <a:spcBef>
                          <a:spcPts val="640"/>
                        </a:spcBef>
                        <a:spcAft>
                          <a:spcPts val="0"/>
                        </a:spcAft>
                        <a:buNone/>
                      </a:pPr>
                      <a:endParaRPr sz="3200" dirty="0">
                        <a:solidFill>
                          <a:schemeClr val="dk1"/>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tcPr>
                </a:tc>
                <a:tc>
                  <a:txBody>
                    <a:bodyPr/>
                    <a:lstStyle/>
                    <a:p>
                      <a:pPr marL="274306" lvl="0" indent="0" algn="l" rtl="0">
                        <a:spcBef>
                          <a:spcPts val="640"/>
                        </a:spcBef>
                        <a:spcAft>
                          <a:spcPts val="0"/>
                        </a:spcAft>
                        <a:buNone/>
                      </a:pPr>
                      <a:r>
                        <a:rPr lang="en-US" sz="3200" dirty="0">
                          <a:solidFill>
                            <a:schemeClr val="dk1"/>
                          </a:solidFill>
                          <a:latin typeface="Calibri"/>
                          <a:ea typeface="Calibri"/>
                          <a:cs typeface="Calibri"/>
                          <a:sym typeface="Calibri"/>
                        </a:rPr>
                        <a:t>The Quickdraw draws an image or describes a mental image from the reading. The Quickdraw uses senses to describe what might be  experienced/felt. </a:t>
                      </a:r>
                      <a:endParaRPr sz="2200" dirty="0">
                        <a:solidFill>
                          <a:schemeClr val="dk1"/>
                        </a:solidFill>
                        <a:latin typeface="Calibri"/>
                        <a:ea typeface="Calibri"/>
                        <a:cs typeface="Calibri"/>
                        <a:sym typeface="Calibri"/>
                      </a:endParaRPr>
                    </a:p>
                    <a:p>
                      <a:pPr marL="274306" lvl="0" indent="0" algn="l" rtl="0">
                        <a:spcBef>
                          <a:spcPts val="640"/>
                        </a:spcBef>
                        <a:spcAft>
                          <a:spcPts val="0"/>
                        </a:spcAft>
                        <a:buNone/>
                      </a:pPr>
                      <a:endParaRPr sz="3200" dirty="0">
                        <a:solidFill>
                          <a:schemeClr val="dk1"/>
                        </a:solidFill>
                        <a:latin typeface="Calibri"/>
                        <a:ea typeface="Calibri"/>
                        <a:cs typeface="Calibri"/>
                        <a:sym typeface="Calibri"/>
                      </a:endParaRPr>
                    </a:p>
                    <a:p>
                      <a:pPr marL="274306" lvl="0" indent="0" algn="l" rtl="0">
                        <a:spcBef>
                          <a:spcPts val="640"/>
                        </a:spcBef>
                        <a:spcAft>
                          <a:spcPts val="0"/>
                        </a:spcAft>
                        <a:buNone/>
                      </a:pPr>
                      <a:endParaRPr sz="3200" dirty="0">
                        <a:solidFill>
                          <a:schemeClr val="dk1"/>
                        </a:solidFill>
                        <a:latin typeface="Calibri"/>
                        <a:ea typeface="Calibri"/>
                        <a:cs typeface="Calibri"/>
                        <a:sym typeface="Calibri"/>
                      </a:endParaRPr>
                    </a:p>
                  </a:txBody>
                  <a:tcPr marL="73025" marR="73025" marT="73025" marB="73025">
                    <a:lnL w="12575" cap="flat" cmpd="sng">
                      <a:solidFill>
                        <a:srgbClr val="BED7D3"/>
                      </a:solidFill>
                      <a:prstDash val="solid"/>
                      <a:round/>
                      <a:headEnd type="none" w="sm" len="sm"/>
                      <a:tailEnd type="none" w="sm" len="sm"/>
                    </a:lnL>
                    <a:lnR w="12575" cap="flat" cmpd="sng">
                      <a:solidFill>
                        <a:srgbClr val="BED7D3"/>
                      </a:solidFill>
                      <a:prstDash val="solid"/>
                      <a:round/>
                      <a:headEnd type="none" w="sm" len="sm"/>
                      <a:tailEnd type="none" w="sm" len="sm"/>
                    </a:lnR>
                    <a:lnT w="12575" cap="flat" cmpd="sng">
                      <a:solidFill>
                        <a:srgbClr val="BED7D3"/>
                      </a:solidFill>
                      <a:prstDash val="solid"/>
                      <a:round/>
                      <a:headEnd type="none" w="sm" len="sm"/>
                      <a:tailEnd type="none" w="sm" len="sm"/>
                    </a:lnT>
                    <a:lnB w="12575" cap="flat" cmpd="sng">
                      <a:solidFill>
                        <a:srgbClr val="BED7D3"/>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6"/>
          <p:cNvSpPr txBox="1">
            <a:spLocks noGrp="1"/>
          </p:cNvSpPr>
          <p:nvPr>
            <p:ph type="title"/>
          </p:nvPr>
        </p:nvSpPr>
        <p:spPr>
          <a:xfrm>
            <a:off x="609600" y="246888"/>
            <a:ext cx="10972800" cy="1143000"/>
          </a:xfrm>
          <a:prstGeom prst="rect">
            <a:avLst/>
          </a:prstGeom>
          <a:noFill/>
          <a:ln>
            <a:noFill/>
          </a:ln>
        </p:spPr>
        <p:txBody>
          <a:bodyPr spcFirstLastPara="1" wrap="square" lIns="0" tIns="45700" rIns="0" bIns="0" anchor="b" anchorCtr="0">
            <a:normAutofit fontScale="90000"/>
          </a:bodyPr>
          <a:lstStyle/>
          <a:p>
            <a:pPr marL="0" lvl="0" indent="0" algn="l" rtl="0">
              <a:spcBef>
                <a:spcPts val="0"/>
              </a:spcBef>
              <a:spcAft>
                <a:spcPts val="0"/>
              </a:spcAft>
              <a:buClr>
                <a:schemeClr val="accent4"/>
              </a:buClr>
              <a:buSzPct val="100000"/>
              <a:buFont typeface="Calibri"/>
              <a:buNone/>
            </a:pPr>
            <a:r>
              <a:rPr lang="en-US"/>
              <a:t>Greek &amp; Roman Myths and Literature Circles</a:t>
            </a:r>
            <a:endParaRPr/>
          </a:p>
        </p:txBody>
      </p:sp>
      <p:sp>
        <p:nvSpPr>
          <p:cNvPr id="176" name="Google Shape;176;p16"/>
          <p:cNvSpPr txBox="1">
            <a:spLocks noGrp="1"/>
          </p:cNvSpPr>
          <p:nvPr>
            <p:ph type="body" idx="1"/>
          </p:nvPr>
        </p:nvSpPr>
        <p:spPr>
          <a:xfrm>
            <a:off x="1598575" y="3901650"/>
            <a:ext cx="9983700" cy="2423100"/>
          </a:xfrm>
          <a:prstGeom prst="rect">
            <a:avLst/>
          </a:prstGeom>
          <a:noFill/>
          <a:ln>
            <a:noFill/>
          </a:ln>
        </p:spPr>
        <p:txBody>
          <a:bodyPr spcFirstLastPara="1" wrap="square" lIns="91425" tIns="45700" rIns="91425" bIns="45700" anchor="t" anchorCtr="0">
            <a:normAutofit/>
          </a:bodyPr>
          <a:lstStyle/>
          <a:p>
            <a:pPr marL="457200" lvl="0" indent="-350279" algn="l" rtl="0">
              <a:spcBef>
                <a:spcPts val="1200"/>
              </a:spcBef>
              <a:spcAft>
                <a:spcPts val="0"/>
              </a:spcAft>
              <a:buClr>
                <a:schemeClr val="dk1"/>
              </a:buClr>
              <a:buSzPts val="1916"/>
              <a:buFont typeface="Arial"/>
              <a:buChar char="●"/>
            </a:pPr>
            <a:r>
              <a:rPr lang="en-US" sz="1916" u="sng">
                <a:solidFill>
                  <a:schemeClr val="hlink"/>
                </a:solidFill>
                <a:latin typeface="Arial"/>
                <a:ea typeface="Arial"/>
                <a:cs typeface="Arial"/>
                <a:sym typeface="Arial"/>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Breakout Groups 1, 5, 9, 13, 17 - How Fire Was Given to Man</a:t>
            </a:r>
            <a:endParaRPr sz="1916">
              <a:solidFill>
                <a:srgbClr val="292929"/>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endParaRPr>
          </a:p>
          <a:p>
            <a:pPr marL="457200" lvl="0" indent="-350279" algn="l" rtl="0">
              <a:spcBef>
                <a:spcPts val="0"/>
              </a:spcBef>
              <a:spcAft>
                <a:spcPts val="0"/>
              </a:spcAft>
              <a:buClr>
                <a:schemeClr val="dk1"/>
              </a:buClr>
              <a:buSzPts val="1916"/>
              <a:buFont typeface="Arial"/>
              <a:buChar char="●"/>
            </a:pPr>
            <a:r>
              <a:rPr lang="en-US" sz="1916" u="sng">
                <a:solidFill>
                  <a:schemeClr val="hlink"/>
                </a:solidFill>
                <a:latin typeface="Arial"/>
                <a:ea typeface="Arial"/>
                <a:cs typeface="Arial"/>
                <a:sym typeface="Arial"/>
                <a:hlinkClick r:id="rId4"/>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Breakout Groups 2, 6, 10, 14, 18 - Perdix</a:t>
            </a:r>
            <a:endParaRPr sz="1916">
              <a:solidFill>
                <a:srgbClr val="292929"/>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endParaRPr>
          </a:p>
          <a:p>
            <a:pPr marL="457200" lvl="0" indent="-350279" algn="l" rtl="0">
              <a:spcBef>
                <a:spcPts val="0"/>
              </a:spcBef>
              <a:spcAft>
                <a:spcPts val="0"/>
              </a:spcAft>
              <a:buClr>
                <a:schemeClr val="dk1"/>
              </a:buClr>
              <a:buSzPts val="1916"/>
              <a:buFont typeface="Arial"/>
              <a:buChar char="●"/>
            </a:pPr>
            <a:r>
              <a:rPr lang="en-US" sz="1916" u="sng">
                <a:solidFill>
                  <a:schemeClr val="hlink"/>
                </a:solidFill>
                <a:latin typeface="Arial"/>
                <a:ea typeface="Arial"/>
                <a:cs typeface="Arial"/>
                <a:sym typeface="Arial"/>
                <a:hlinkClick r:id="rId5"/>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
                  </a:ext>
                </a:extLst>
              </a:rPr>
              <a:t>Breakout Groups 3, 7, 11, 15 - Eros and Psyche</a:t>
            </a:r>
            <a:endParaRPr sz="1916">
              <a:solidFill>
                <a:srgbClr val="292929"/>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endParaRPr>
          </a:p>
          <a:p>
            <a:pPr marL="457200" lvl="0" indent="-350279" algn="l" rtl="0">
              <a:spcBef>
                <a:spcPts val="0"/>
              </a:spcBef>
              <a:spcAft>
                <a:spcPts val="0"/>
              </a:spcAft>
              <a:buClr>
                <a:schemeClr val="dk1"/>
              </a:buClr>
              <a:buSzPts val="1916"/>
              <a:buFont typeface="Arial"/>
              <a:buChar char="●"/>
            </a:pPr>
            <a:r>
              <a:rPr lang="en-US" sz="1916" u="sng">
                <a:solidFill>
                  <a:schemeClr val="hlink"/>
                </a:solidFill>
                <a:latin typeface="Arial"/>
                <a:ea typeface="Arial"/>
                <a:cs typeface="Arial"/>
                <a:sym typeface="Arial"/>
                <a:hlinkClick r:id="rId6"/>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4"/>
                  </a:ext>
                </a:extLst>
              </a:rPr>
              <a:t>Breakout Groups 4, 8, 12, 16 - Pandora’s Box</a:t>
            </a:r>
            <a:endParaRPr sz="2900"/>
          </a:p>
        </p:txBody>
      </p:sp>
      <p:sp>
        <p:nvSpPr>
          <p:cNvPr id="177" name="Google Shape;177;p16"/>
          <p:cNvSpPr txBox="1"/>
          <p:nvPr/>
        </p:nvSpPr>
        <p:spPr>
          <a:xfrm>
            <a:off x="609600" y="1537575"/>
            <a:ext cx="10972800" cy="2216400"/>
          </a:xfrm>
          <a:prstGeom prst="rect">
            <a:avLst/>
          </a:prstGeom>
          <a:noFill/>
          <a:ln>
            <a:noFill/>
          </a:ln>
        </p:spPr>
        <p:txBody>
          <a:bodyPr spcFirstLastPara="1" wrap="square" lIns="91425" tIns="91425" rIns="91425" bIns="91425" anchor="t" anchorCtr="0">
            <a:spAutoFit/>
          </a:bodyPr>
          <a:lstStyle/>
          <a:p>
            <a:pPr marL="0" lvl="0" indent="0" algn="l" rtl="0">
              <a:spcBef>
                <a:spcPts val="1200"/>
              </a:spcBef>
              <a:spcAft>
                <a:spcPts val="1200"/>
              </a:spcAft>
              <a:buNone/>
            </a:pPr>
            <a:r>
              <a:rPr lang="en-US" sz="3300">
                <a:solidFill>
                  <a:srgbClr val="292929"/>
                </a:solidFill>
              </a:rPr>
              <a:t>In groups of 8, participants will delegate one of the 8 roles for each group member. Read your assigned myth individually (3-5 minutes) and come back together to work your way through the roles.</a:t>
            </a:r>
            <a:endParaRPr sz="260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f1cc73fead_0_6"/>
          <p:cNvSpPr txBox="1">
            <a:spLocks noGrp="1"/>
          </p:cNvSpPr>
          <p:nvPr>
            <p:ph type="title"/>
          </p:nvPr>
        </p:nvSpPr>
        <p:spPr>
          <a:xfrm>
            <a:off x="609600" y="246888"/>
            <a:ext cx="109728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a:t>Literature Circle Tasks</a:t>
            </a:r>
            <a:endParaRPr/>
          </a:p>
        </p:txBody>
      </p:sp>
      <p:sp>
        <p:nvSpPr>
          <p:cNvPr id="184" name="Google Shape;184;gf1cc73fead_0_6"/>
          <p:cNvSpPr txBox="1"/>
          <p:nvPr/>
        </p:nvSpPr>
        <p:spPr>
          <a:xfrm>
            <a:off x="609600" y="1537575"/>
            <a:ext cx="10972800" cy="3857436"/>
          </a:xfrm>
          <a:prstGeom prst="rect">
            <a:avLst/>
          </a:prstGeom>
          <a:noFill/>
          <a:ln>
            <a:noFill/>
          </a:ln>
        </p:spPr>
        <p:txBody>
          <a:bodyPr spcFirstLastPara="1" wrap="square" lIns="91425" tIns="91425" rIns="91425" bIns="91425" anchor="t" anchorCtr="0">
            <a:spAutoFit/>
          </a:bodyPr>
          <a:lstStyle/>
          <a:p>
            <a:pPr marL="457200" lvl="0" indent="-393700" algn="l" rtl="0">
              <a:spcBef>
                <a:spcPts val="1200"/>
              </a:spcBef>
              <a:spcAft>
                <a:spcPts val="0"/>
              </a:spcAft>
              <a:buClr>
                <a:srgbClr val="292929"/>
              </a:buClr>
              <a:buSzPts val="2600"/>
              <a:buChar char="●"/>
            </a:pPr>
            <a:r>
              <a:rPr lang="en-US" sz="2600" dirty="0">
                <a:solidFill>
                  <a:srgbClr val="292929"/>
                </a:solidFill>
              </a:rPr>
              <a:t>Delegate Roles</a:t>
            </a:r>
            <a:endParaRPr sz="2600" dirty="0">
              <a:solidFill>
                <a:srgbClr val="292929"/>
              </a:solidFill>
            </a:endParaRPr>
          </a:p>
          <a:p>
            <a:pPr marL="457200" lvl="0" indent="-393700" algn="l" rtl="0">
              <a:spcBef>
                <a:spcPts val="1000"/>
              </a:spcBef>
              <a:spcAft>
                <a:spcPts val="0"/>
              </a:spcAft>
              <a:buClr>
                <a:srgbClr val="292929"/>
              </a:buClr>
              <a:buSzPts val="2600"/>
              <a:buChar char="●"/>
            </a:pPr>
            <a:r>
              <a:rPr lang="en-US" sz="2600" dirty="0">
                <a:solidFill>
                  <a:srgbClr val="292929"/>
                </a:solidFill>
              </a:rPr>
              <a:t>Role 1 - The Predictor will predict aspects of the content. (This will happen </a:t>
            </a:r>
            <a:r>
              <a:rPr lang="en-US" sz="2600" u="sng" dirty="0">
                <a:solidFill>
                  <a:srgbClr val="292929"/>
                </a:solidFill>
              </a:rPr>
              <a:t>before reading</a:t>
            </a:r>
            <a:r>
              <a:rPr lang="en-US" sz="2600" dirty="0">
                <a:solidFill>
                  <a:srgbClr val="292929"/>
                </a:solidFill>
              </a:rPr>
              <a:t>.)</a:t>
            </a:r>
            <a:endParaRPr sz="2600" dirty="0">
              <a:solidFill>
                <a:srgbClr val="292929"/>
              </a:solidFill>
            </a:endParaRPr>
          </a:p>
          <a:p>
            <a:pPr marL="457200" lvl="0" indent="-393700" algn="l" rtl="0">
              <a:spcBef>
                <a:spcPts val="1000"/>
              </a:spcBef>
              <a:spcAft>
                <a:spcPts val="0"/>
              </a:spcAft>
              <a:buClr>
                <a:srgbClr val="292929"/>
              </a:buClr>
              <a:buSzPts val="2600"/>
              <a:buChar char="●"/>
            </a:pPr>
            <a:r>
              <a:rPr lang="en-US" sz="2600" dirty="0">
                <a:solidFill>
                  <a:srgbClr val="292929"/>
                </a:solidFill>
              </a:rPr>
              <a:t>Read myth</a:t>
            </a:r>
            <a:endParaRPr sz="2600" dirty="0">
              <a:solidFill>
                <a:srgbClr val="292929"/>
              </a:solidFill>
            </a:endParaRPr>
          </a:p>
          <a:p>
            <a:pPr marL="457200" lvl="0" indent="-393700" algn="l" rtl="0">
              <a:spcBef>
                <a:spcPts val="1200"/>
              </a:spcBef>
              <a:spcAft>
                <a:spcPts val="0"/>
              </a:spcAft>
              <a:buClr>
                <a:srgbClr val="292929"/>
              </a:buClr>
              <a:buSzPts val="2600"/>
              <a:buChar char="●"/>
            </a:pPr>
            <a:r>
              <a:rPr lang="en-US" sz="2600" dirty="0">
                <a:solidFill>
                  <a:srgbClr val="292929"/>
                </a:solidFill>
              </a:rPr>
              <a:t>Role 2 - The Connector will fulfill their role and facilitate the literature circle while guiding Roles 2 – 8. (This will happen </a:t>
            </a:r>
            <a:r>
              <a:rPr lang="en-US" sz="2600" u="sng" dirty="0">
                <a:solidFill>
                  <a:srgbClr val="292929"/>
                </a:solidFill>
              </a:rPr>
              <a:t>after reading</a:t>
            </a:r>
            <a:r>
              <a:rPr lang="en-US" sz="2600" dirty="0">
                <a:solidFill>
                  <a:srgbClr val="292929"/>
                </a:solidFill>
              </a:rPr>
              <a:t>.)</a:t>
            </a:r>
            <a:endParaRPr sz="2600" dirty="0">
              <a:solidFill>
                <a:srgbClr val="292929"/>
              </a:solidFill>
            </a:endParaRPr>
          </a:p>
          <a:p>
            <a:pPr marL="0" lvl="0" indent="0" algn="l" rtl="0">
              <a:spcBef>
                <a:spcPts val="1200"/>
              </a:spcBef>
              <a:spcAft>
                <a:spcPts val="1200"/>
              </a:spcAft>
              <a:buNone/>
            </a:pPr>
            <a:endParaRPr sz="2600" b="1" dirty="0">
              <a:solidFill>
                <a:srgbClr val="292929"/>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geffbf7a1c6_0_2"/>
          <p:cNvSpPr txBox="1">
            <a:spLocks noGrp="1"/>
          </p:cNvSpPr>
          <p:nvPr>
            <p:ph type="title"/>
          </p:nvPr>
        </p:nvSpPr>
        <p:spPr>
          <a:xfrm>
            <a:off x="609600" y="322389"/>
            <a:ext cx="10972800" cy="11430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Post-Literature Circle Discussion</a:t>
            </a:r>
            <a:endParaRPr dirty="0"/>
          </a:p>
        </p:txBody>
      </p:sp>
      <p:sp>
        <p:nvSpPr>
          <p:cNvPr id="191" name="Google Shape;191;geffbf7a1c6_0_2"/>
          <p:cNvSpPr txBox="1">
            <a:spLocks noGrp="1"/>
          </p:cNvSpPr>
          <p:nvPr>
            <p:ph type="body" idx="1"/>
          </p:nvPr>
        </p:nvSpPr>
        <p:spPr>
          <a:xfrm>
            <a:off x="609600" y="1528614"/>
            <a:ext cx="10972800" cy="4389000"/>
          </a:xfrm>
          <a:prstGeom prst="rect">
            <a:avLst/>
          </a:prstGeom>
        </p:spPr>
        <p:txBody>
          <a:bodyPr spcFirstLastPara="1" wrap="square" lIns="91425" tIns="45700" rIns="91425" bIns="45700" anchor="t" anchorCtr="0">
            <a:normAutofit/>
          </a:bodyPr>
          <a:lstStyle/>
          <a:p>
            <a:pPr marL="457200" lvl="0" indent="-451485" algn="l" rtl="0">
              <a:spcBef>
                <a:spcPts val="360"/>
              </a:spcBef>
              <a:spcAft>
                <a:spcPts val="0"/>
              </a:spcAft>
              <a:buClrTx/>
              <a:buSzPts val="3510"/>
              <a:buAutoNum type="arabicPeriod"/>
            </a:pPr>
            <a:r>
              <a:rPr lang="en-US" sz="3200" dirty="0"/>
              <a:t>What do all of these stories have in common?</a:t>
            </a:r>
            <a:endParaRPr sz="3200" dirty="0"/>
          </a:p>
          <a:p>
            <a:pPr marL="457200" lvl="0" indent="-431800" algn="l" rtl="0">
              <a:spcBef>
                <a:spcPts val="0"/>
              </a:spcBef>
              <a:spcAft>
                <a:spcPts val="0"/>
              </a:spcAft>
              <a:buClrTx/>
              <a:buSzPts val="3200"/>
              <a:buAutoNum type="arabicPeriod"/>
            </a:pPr>
            <a:r>
              <a:rPr lang="en-US" sz="3200" dirty="0"/>
              <a:t>What are some common themes that can be pulled from these Greek &amp; Roman myths?</a:t>
            </a:r>
            <a:endParaRPr sz="3200" dirty="0"/>
          </a:p>
          <a:p>
            <a:pPr marL="457200" lvl="0" indent="-431800" algn="l" rtl="0">
              <a:spcBef>
                <a:spcPts val="0"/>
              </a:spcBef>
              <a:spcAft>
                <a:spcPts val="0"/>
              </a:spcAft>
              <a:buClrTx/>
              <a:buSzPts val="3200"/>
              <a:buAutoNum type="arabicPeriod"/>
            </a:pPr>
            <a:r>
              <a:rPr lang="en-US" sz="3200" dirty="0"/>
              <a:t>What is an essential question that could be used for these Greek &amp; Roman myths?</a:t>
            </a:r>
            <a:endParaRPr sz="3200" dirty="0"/>
          </a:p>
          <a:p>
            <a:pPr marL="457200" lvl="0" indent="-431800" algn="l" rtl="0">
              <a:spcBef>
                <a:spcPts val="0"/>
              </a:spcBef>
              <a:spcAft>
                <a:spcPts val="0"/>
              </a:spcAft>
              <a:buClrTx/>
              <a:buSzPts val="3200"/>
              <a:buAutoNum type="arabicPeriod"/>
            </a:pPr>
            <a:r>
              <a:rPr lang="en-US" sz="3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What </a:t>
            </a:r>
            <a:r>
              <a:rPr lang="en-US" sz="3200" dirty="0"/>
              <a:t>did you enjoy about that experience?</a:t>
            </a:r>
            <a:endParaRPr sz="3200" dirty="0"/>
          </a:p>
          <a:p>
            <a:pPr marL="457200" lvl="0" indent="-451485" algn="l" rtl="0">
              <a:spcBef>
                <a:spcPts val="0"/>
              </a:spcBef>
              <a:spcAft>
                <a:spcPts val="0"/>
              </a:spcAft>
              <a:buClrTx/>
              <a:buSzPts val="3510"/>
              <a:buAutoNum type="arabicPeriod"/>
            </a:pPr>
            <a:r>
              <a:rPr lang="en-US" sz="3200" dirty="0"/>
              <a:t>How did the role cards affect your analysis of the text?</a:t>
            </a:r>
            <a:endParaRPr sz="3200" dirty="0"/>
          </a:p>
          <a:p>
            <a:pPr marL="457200" lvl="0" indent="-451485" algn="l" rtl="0">
              <a:spcBef>
                <a:spcPts val="0"/>
              </a:spcBef>
              <a:spcAft>
                <a:spcPts val="0"/>
              </a:spcAft>
              <a:buClrTx/>
              <a:buSzPts val="3510"/>
              <a:buAutoNum type="arabicPeriod"/>
            </a:pPr>
            <a:r>
              <a:rPr lang="en-US" sz="3200" dirty="0"/>
              <a:t>What was challenging about that experience?</a:t>
            </a:r>
            <a:endParaRPr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7"/>
          <p:cNvSpPr txBox="1">
            <a:spLocks noGrp="1"/>
          </p:cNvSpPr>
          <p:nvPr>
            <p:ph type="title"/>
          </p:nvPr>
        </p:nvSpPr>
        <p:spPr>
          <a:xfrm>
            <a:off x="676712" y="289625"/>
            <a:ext cx="3089945"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dirty="0"/>
              <a:t>Explain</a:t>
            </a:r>
            <a:endParaRPr dirty="0"/>
          </a:p>
        </p:txBody>
      </p:sp>
      <p:sp>
        <p:nvSpPr>
          <p:cNvPr id="198" name="Google Shape;198;p17"/>
          <p:cNvSpPr txBox="1">
            <a:spLocks noGrp="1"/>
          </p:cNvSpPr>
          <p:nvPr>
            <p:ph type="body" idx="1"/>
          </p:nvPr>
        </p:nvSpPr>
        <p:spPr>
          <a:xfrm>
            <a:off x="584433" y="1654443"/>
            <a:ext cx="9934200" cy="40614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spcBef>
                <a:spcPts val="0"/>
              </a:spcBef>
              <a:spcAft>
                <a:spcPts val="0"/>
              </a:spcAft>
              <a:buSzPts val="2850"/>
              <a:buNone/>
            </a:pPr>
            <a:r>
              <a:rPr lang="en-US" sz="3000" dirty="0"/>
              <a:t>Review the </a:t>
            </a:r>
            <a:r>
              <a:rPr lang="en-US" sz="3000" dirty="0">
                <a:solidFill>
                  <a:schemeClr val="tx1"/>
                </a:solidFill>
              </a:rPr>
              <a:t>authenticity components</a:t>
            </a:r>
            <a:r>
              <a:rPr lang="en-US" sz="3000" dirty="0"/>
              <a:t> from the Authentic Learning and </a:t>
            </a:r>
            <a:r>
              <a:rPr lang="en-US" sz="3000"/>
              <a:t>Teaching handout and </a:t>
            </a:r>
            <a:r>
              <a:rPr lang="en-US" sz="3000" dirty="0"/>
              <a:t>reflect on the activity we just completed.</a:t>
            </a:r>
            <a:endParaRPr sz="3000" dirty="0"/>
          </a:p>
          <a:p>
            <a:pPr marL="0" lvl="0" indent="0" algn="l" rtl="0">
              <a:spcBef>
                <a:spcPts val="0"/>
              </a:spcBef>
              <a:spcAft>
                <a:spcPts val="0"/>
              </a:spcAft>
              <a:buSzPts val="2850"/>
              <a:buNone/>
            </a:pPr>
            <a:endParaRPr sz="3000" dirty="0"/>
          </a:p>
          <a:p>
            <a:pPr marL="0" lvl="0" indent="0" algn="l" rtl="0">
              <a:spcBef>
                <a:spcPts val="0"/>
              </a:spcBef>
              <a:spcAft>
                <a:spcPts val="0"/>
              </a:spcAft>
              <a:buSzPts val="2850"/>
              <a:buNone/>
            </a:pPr>
            <a:r>
              <a:rPr lang="en-US" sz="3000" dirty="0"/>
              <a:t>Then, read the Literature Circles reading and infographic that expand on literature circles, their effectiveness, and how the roles can be updated to be more inclusive using technology.</a:t>
            </a:r>
            <a:endParaRPr sz="3000" dirty="0"/>
          </a:p>
          <a:p>
            <a:pPr marL="0" lvl="0" indent="0" algn="l" rtl="0">
              <a:spcBef>
                <a:spcPts val="0"/>
              </a:spcBef>
              <a:spcAft>
                <a:spcPts val="0"/>
              </a:spcAft>
              <a:buSzPts val="2850"/>
              <a:buNone/>
            </a:pPr>
            <a:endParaRPr sz="3000" dirty="0"/>
          </a:p>
          <a:p>
            <a:pPr marL="495300" lvl="0" indent="-457200" algn="l" rtl="0">
              <a:spcBef>
                <a:spcPts val="0"/>
              </a:spcBef>
              <a:spcAft>
                <a:spcPts val="0"/>
              </a:spcAft>
              <a:buClr>
                <a:schemeClr val="accent4"/>
              </a:buClr>
              <a:buSzPts val="3000"/>
              <a:buFont typeface="Arial" panose="020B0604020202020204" pitchFamily="34" charset="0"/>
              <a:buChar char="•"/>
            </a:pPr>
            <a:r>
              <a:rPr lang="en-US" sz="3000" dirty="0"/>
              <a:t>Which authenticity components are used during a literature circle?</a:t>
            </a:r>
            <a:endParaRPr sz="30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
          <p:cNvSpPr txBox="1">
            <a:spLocks noGrp="1"/>
          </p:cNvSpPr>
          <p:nvPr>
            <p:ph type="ctrTitle"/>
          </p:nvPr>
        </p:nvSpPr>
        <p:spPr>
          <a:xfrm>
            <a:off x="856950" y="1600200"/>
            <a:ext cx="10478100" cy="1828800"/>
          </a:xfrm>
          <a:prstGeom prst="rect">
            <a:avLst/>
          </a:prstGeom>
          <a:noFill/>
          <a:ln>
            <a:noFill/>
          </a:ln>
        </p:spPr>
        <p:txBody>
          <a:bodyPr spcFirstLastPara="1" wrap="square" lIns="0" tIns="0" rIns="18275" bIns="0" anchor="b" anchorCtr="0">
            <a:normAutofit/>
          </a:bodyPr>
          <a:lstStyle/>
          <a:p>
            <a:pPr marL="0" lvl="0" indent="0" algn="l" rtl="0">
              <a:spcBef>
                <a:spcPts val="0"/>
              </a:spcBef>
              <a:spcAft>
                <a:spcPts val="0"/>
              </a:spcAft>
              <a:buClr>
                <a:schemeClr val="lt1"/>
              </a:buClr>
              <a:buSzPts val="6000"/>
              <a:buFont typeface="Calibri"/>
              <a:buNone/>
            </a:pPr>
            <a:r>
              <a:rPr lang="en-US" sz="60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Role Call: Literature Circles for Today’s Classroom</a:t>
            </a:r>
            <a:endParaRPr dirty="0"/>
          </a:p>
        </p:txBody>
      </p:sp>
      <p:sp>
        <p:nvSpPr>
          <p:cNvPr id="78" name="Google Shape;78;p2"/>
          <p:cNvSpPr txBox="1">
            <a:spLocks noGrp="1"/>
          </p:cNvSpPr>
          <p:nvPr>
            <p:ph type="subTitle" idx="1"/>
          </p:nvPr>
        </p:nvSpPr>
        <p:spPr>
          <a:xfrm>
            <a:off x="856951" y="3914325"/>
            <a:ext cx="7238425" cy="1752600"/>
          </a:xfrm>
          <a:prstGeom prst="rect">
            <a:avLst/>
          </a:prstGeom>
          <a:noFill/>
          <a:ln>
            <a:noFill/>
          </a:ln>
        </p:spPr>
        <p:txBody>
          <a:bodyPr spcFirstLastPara="1" wrap="square" lIns="0" tIns="45700" rIns="18275" bIns="45700" anchor="t" anchorCtr="0">
            <a:normAutofit/>
          </a:bodyPr>
          <a:lstStyle/>
          <a:p>
            <a:pPr marL="0" marR="45718" lvl="0" indent="0" algn="l" rtl="0">
              <a:spcBef>
                <a:spcPts val="0"/>
              </a:spcBef>
              <a:spcAft>
                <a:spcPts val="0"/>
              </a:spcAft>
              <a:buSzPts val="2470"/>
              <a:buNone/>
            </a:pPr>
            <a:r>
              <a:rPr lang="en-US" sz="3000" dirty="0"/>
              <a:t>Strategically Supporting Authentic Learning </a:t>
            </a:r>
            <a:endParaRPr sz="30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f95a5dd9b9_0_0"/>
          <p:cNvSpPr txBox="1">
            <a:spLocks noGrp="1"/>
          </p:cNvSpPr>
          <p:nvPr>
            <p:ph type="title"/>
          </p:nvPr>
        </p:nvSpPr>
        <p:spPr>
          <a:xfrm>
            <a:off x="609600" y="300700"/>
            <a:ext cx="2884415"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dirty="0"/>
              <a:t>Explain</a:t>
            </a:r>
            <a:endParaRPr dirty="0"/>
          </a:p>
        </p:txBody>
      </p:sp>
      <p:sp>
        <p:nvSpPr>
          <p:cNvPr id="205" name="Google Shape;205;gf95a5dd9b9_0_0"/>
          <p:cNvSpPr txBox="1">
            <a:spLocks noGrp="1"/>
          </p:cNvSpPr>
          <p:nvPr>
            <p:ph type="body" idx="1"/>
          </p:nvPr>
        </p:nvSpPr>
        <p:spPr>
          <a:xfrm>
            <a:off x="609600" y="2141600"/>
            <a:ext cx="9934200" cy="3844200"/>
          </a:xfrm>
          <a:prstGeom prst="rect">
            <a:avLst/>
          </a:prstGeom>
          <a:noFill/>
          <a:ln w="9525" cap="flat" cmpd="sng">
            <a:solidFill>
              <a:schemeClr val="accent4"/>
            </a:solidFill>
            <a:prstDash val="solid"/>
            <a:round/>
            <a:headEnd type="none" w="sm" len="sm"/>
            <a:tailEnd type="none" w="sm" len="sm"/>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850"/>
              <a:buNone/>
            </a:pPr>
            <a:r>
              <a:rPr lang="en-US" sz="3000" b="1" dirty="0"/>
              <a:t>Now, let’s complete a 3-2-1!</a:t>
            </a:r>
            <a:endParaRPr sz="3000" b="1" dirty="0"/>
          </a:p>
          <a:p>
            <a:pPr marL="0" lvl="0" indent="0" algn="l" rtl="0">
              <a:lnSpc>
                <a:spcPct val="90000"/>
              </a:lnSpc>
              <a:spcBef>
                <a:spcPts val="0"/>
              </a:spcBef>
              <a:spcAft>
                <a:spcPts val="0"/>
              </a:spcAft>
              <a:buSzPts val="2850"/>
              <a:buNone/>
            </a:pPr>
            <a:endParaRPr sz="3000" dirty="0"/>
          </a:p>
          <a:p>
            <a:pPr marL="457200" lvl="0" indent="-419100" algn="l" rtl="0">
              <a:lnSpc>
                <a:spcPct val="90000"/>
              </a:lnSpc>
              <a:spcBef>
                <a:spcPts val="0"/>
              </a:spcBef>
              <a:spcAft>
                <a:spcPts val="0"/>
              </a:spcAft>
              <a:buSzPts val="3000"/>
              <a:buChar char="-"/>
            </a:pPr>
            <a:r>
              <a:rPr lang="en-US" sz="3000" dirty="0"/>
              <a:t>What are </a:t>
            </a:r>
            <a:r>
              <a:rPr lang="en-US" sz="3000" u="sng" dirty="0"/>
              <a:t>three</a:t>
            </a:r>
            <a:r>
              <a:rPr lang="en-US" sz="3000" dirty="0"/>
              <a:t> takeaways about literature circles and how they can be used to support authentic learning?</a:t>
            </a:r>
            <a:endParaRPr sz="3000" dirty="0"/>
          </a:p>
          <a:p>
            <a:pPr marL="457200" lvl="0" indent="-419100" algn="l" rtl="0">
              <a:lnSpc>
                <a:spcPct val="90000"/>
              </a:lnSpc>
              <a:spcBef>
                <a:spcPts val="1000"/>
              </a:spcBef>
              <a:spcAft>
                <a:spcPts val="0"/>
              </a:spcAft>
              <a:buSzPts val="3000"/>
              <a:buChar char="-"/>
            </a:pPr>
            <a:r>
              <a:rPr lang="en-US" sz="3000" dirty="0"/>
              <a:t>What are </a:t>
            </a:r>
            <a:r>
              <a:rPr lang="en-US" sz="3000" u="sng" dirty="0"/>
              <a:t>two</a:t>
            </a:r>
            <a:r>
              <a:rPr lang="en-US" sz="3000" dirty="0"/>
              <a:t> things you would be willing to try?</a:t>
            </a:r>
            <a:endParaRPr sz="3000" dirty="0"/>
          </a:p>
          <a:p>
            <a:pPr marL="457200" lvl="0" indent="-419100" algn="l" rtl="0">
              <a:lnSpc>
                <a:spcPct val="90000"/>
              </a:lnSpc>
              <a:spcBef>
                <a:spcPts val="1000"/>
              </a:spcBef>
              <a:spcAft>
                <a:spcPts val="1000"/>
              </a:spcAft>
              <a:buSzPts val="3000"/>
              <a:buChar char="-"/>
            </a:pPr>
            <a:r>
              <a:rPr lang="en-US" sz="3000" dirty="0"/>
              <a:t>What is </a:t>
            </a:r>
            <a:r>
              <a:rPr lang="en-US" sz="3000" u="sng" dirty="0"/>
              <a:t>one</a:t>
            </a:r>
            <a:r>
              <a:rPr lang="en-US" sz="3000" dirty="0"/>
              <a:t> thing that could be a roadblock/obstacle?</a:t>
            </a:r>
            <a:endParaRPr sz="30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
                                        </p:tgtEl>
                                        <p:attrNameLst>
                                          <p:attrName>style.visibility</p:attrName>
                                        </p:attrNameLst>
                                      </p:cBhvr>
                                      <p:to>
                                        <p:strVal val="visible"/>
                                      </p:to>
                                    </p:set>
                                    <p:animEffect transition="in" filter="fade">
                                      <p:cBhvr>
                                        <p:cTn id="7" dur="1000"/>
                                        <p:tgtEl>
                                          <p:spTgt spid="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9"/>
          <p:cNvSpPr txBox="1">
            <a:spLocks noGrp="1"/>
          </p:cNvSpPr>
          <p:nvPr>
            <p:ph type="title"/>
          </p:nvPr>
        </p:nvSpPr>
        <p:spPr>
          <a:xfrm>
            <a:off x="609600" y="397890"/>
            <a:ext cx="109728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dirty="0"/>
              <a:t>Extend </a:t>
            </a:r>
            <a:r>
              <a:rPr lang="en-US" u="sng" dirty="0">
                <a:solidFill>
                  <a:schemeClr val="hlink"/>
                </a:solidFill>
                <a:hlinkClick r:id="rId3"/>
              </a:rPr>
              <a:t>Literature Circle </a:t>
            </a:r>
            <a:r>
              <a:rPr lang="en-US" u="sng" dirty="0" err="1">
                <a:solidFill>
                  <a:schemeClr val="hlink"/>
                </a:solidFill>
                <a:hlinkClick r:id="rId3"/>
              </a:rPr>
              <a:t>Notecatcher</a:t>
            </a:r>
            <a:endParaRPr dirty="0"/>
          </a:p>
        </p:txBody>
      </p:sp>
      <p:sp>
        <p:nvSpPr>
          <p:cNvPr id="212" name="Google Shape;212;p19"/>
          <p:cNvSpPr txBox="1">
            <a:spLocks noGrp="1"/>
          </p:cNvSpPr>
          <p:nvPr>
            <p:ph type="body" idx="1"/>
          </p:nvPr>
        </p:nvSpPr>
        <p:spPr>
          <a:xfrm>
            <a:off x="609600" y="1612504"/>
            <a:ext cx="10972800" cy="4389120"/>
          </a:xfrm>
          <a:prstGeom prst="rect">
            <a:avLst/>
          </a:prstGeom>
          <a:noFill/>
          <a:ln>
            <a:noFill/>
          </a:ln>
        </p:spPr>
        <p:txBody>
          <a:bodyPr spcFirstLastPara="1" wrap="square" lIns="91425" tIns="45700" rIns="91425" bIns="45700" anchor="t" anchorCtr="0">
            <a:normAutofit/>
          </a:bodyPr>
          <a:lstStyle/>
          <a:p>
            <a:pPr marL="0" lvl="0" indent="0" algn="l" rtl="0">
              <a:spcBef>
                <a:spcPts val="600"/>
              </a:spcBef>
              <a:spcAft>
                <a:spcPts val="0"/>
              </a:spcAft>
              <a:buNone/>
            </a:pPr>
            <a:r>
              <a:rPr lang="en-US" sz="3000" dirty="0"/>
              <a:t>Something to think about:</a:t>
            </a:r>
            <a:endParaRPr sz="3000" dirty="0"/>
          </a:p>
          <a:p>
            <a:pPr marL="495300" lvl="0" indent="-457200" algn="l" rtl="0">
              <a:spcBef>
                <a:spcPts val="600"/>
              </a:spcBef>
              <a:spcAft>
                <a:spcPts val="0"/>
              </a:spcAft>
              <a:buClr>
                <a:schemeClr val="accent4"/>
              </a:buClr>
              <a:buSzPts val="3000"/>
              <a:buFont typeface="Arial" panose="020B0604020202020204" pitchFamily="34" charset="0"/>
              <a:buChar char="•"/>
            </a:pPr>
            <a:r>
              <a:rPr lang="en-US" sz="3000" dirty="0"/>
              <a:t>What is one unit you could replace with a choice read literature circle format? </a:t>
            </a:r>
            <a:endParaRPr sz="3000" dirty="0"/>
          </a:p>
          <a:p>
            <a:pPr marL="0" lvl="0" indent="0" algn="l" rtl="0">
              <a:spcBef>
                <a:spcPts val="600"/>
              </a:spcBef>
              <a:spcAft>
                <a:spcPts val="0"/>
              </a:spcAft>
              <a:buNone/>
            </a:pPr>
            <a:endParaRPr sz="3000" dirty="0"/>
          </a:p>
          <a:p>
            <a:pPr marL="0" lvl="0" indent="0" algn="l" rtl="0">
              <a:spcBef>
                <a:spcPts val="600"/>
              </a:spcBef>
              <a:spcAft>
                <a:spcPts val="0"/>
              </a:spcAft>
              <a:buNone/>
            </a:pPr>
            <a:r>
              <a:rPr lang="en-US" sz="3000" dirty="0"/>
              <a:t>Complete the Literature Circle </a:t>
            </a:r>
            <a:r>
              <a:rPr lang="en-US" sz="3000" dirty="0" err="1"/>
              <a:t>Notecatcher</a:t>
            </a:r>
            <a:r>
              <a:rPr lang="en-US" sz="3000" dirty="0"/>
              <a:t> and be ready to discuss.</a:t>
            </a:r>
            <a:endParaRPr sz="3000" dirty="0"/>
          </a:p>
          <a:p>
            <a:pPr marL="495300" lvl="0" indent="-457200" algn="l" rtl="0">
              <a:spcBef>
                <a:spcPts val="600"/>
              </a:spcBef>
              <a:spcAft>
                <a:spcPts val="0"/>
              </a:spcAft>
              <a:buClr>
                <a:schemeClr val="accent4"/>
              </a:buClr>
              <a:buSzPts val="3000"/>
              <a:buFont typeface="Arial" panose="020B0604020202020204" pitchFamily="34" charset="0"/>
              <a:buChar char="•"/>
            </a:pPr>
            <a:r>
              <a:rPr lang="en-US" sz="3000" dirty="0"/>
              <a:t>This is a time to brainstorm and ask how you can successfully implement this in your classroom.</a:t>
            </a:r>
            <a:endParaRPr sz="3000" dirty="0"/>
          </a:p>
          <a:p>
            <a:pPr marL="0" lvl="0" indent="0" algn="l" rtl="0">
              <a:spcBef>
                <a:spcPts val="600"/>
              </a:spcBef>
              <a:spcAft>
                <a:spcPts val="0"/>
              </a:spcAft>
              <a:buNone/>
            </a:pPr>
            <a:endParaRPr sz="30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gf1cc73fead_0_26"/>
          <p:cNvSpPr txBox="1">
            <a:spLocks noGrp="1"/>
          </p:cNvSpPr>
          <p:nvPr>
            <p:ph type="title"/>
          </p:nvPr>
        </p:nvSpPr>
        <p:spPr>
          <a:xfrm>
            <a:off x="636165" y="469196"/>
            <a:ext cx="8861571"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dirty="0"/>
              <a:t>Evaluate Critical Thinking Wheel</a:t>
            </a:r>
            <a:endParaRPr dirty="0"/>
          </a:p>
        </p:txBody>
      </p:sp>
      <p:sp>
        <p:nvSpPr>
          <p:cNvPr id="219" name="Google Shape;219;gf1cc73fead_0_26"/>
          <p:cNvSpPr txBox="1">
            <a:spLocks noGrp="1"/>
          </p:cNvSpPr>
          <p:nvPr>
            <p:ph type="body" idx="1"/>
          </p:nvPr>
        </p:nvSpPr>
        <p:spPr>
          <a:xfrm>
            <a:off x="609600" y="1478280"/>
            <a:ext cx="10972800" cy="4389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4"/>
              </a:buClr>
              <a:buSzPts val="4560"/>
              <a:buNone/>
            </a:pPr>
            <a:endParaRPr sz="4800" dirty="0"/>
          </a:p>
          <a:p>
            <a:pPr marL="0" lvl="0" indent="0" algn="l" rtl="0">
              <a:spcBef>
                <a:spcPts val="960"/>
              </a:spcBef>
              <a:spcAft>
                <a:spcPts val="0"/>
              </a:spcAft>
              <a:buClr>
                <a:schemeClr val="accent4"/>
              </a:buClr>
              <a:buSzPts val="4560"/>
              <a:buNone/>
            </a:pPr>
            <a:r>
              <a:rPr lang="en-US" sz="4800" dirty="0"/>
              <a:t>Topic: Comprehension Role </a:t>
            </a:r>
            <a:r>
              <a:rPr lang="en-US" sz="4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Cards</a:t>
            </a:r>
            <a:r>
              <a:rPr lang="en-US" sz="4800" dirty="0"/>
              <a:t> and Authenticity Components</a:t>
            </a:r>
            <a:endParaRPr dirty="0"/>
          </a:p>
          <a:p>
            <a:pPr marL="0" lvl="0" indent="0" algn="l" rtl="0">
              <a:spcBef>
                <a:spcPts val="720"/>
              </a:spcBef>
              <a:spcAft>
                <a:spcPts val="0"/>
              </a:spcAft>
              <a:buClr>
                <a:schemeClr val="accent4"/>
              </a:buClr>
              <a:buSzPts val="3420"/>
              <a:buNone/>
            </a:pPr>
            <a:endParaRPr sz="3600" dirty="0"/>
          </a:p>
          <a:p>
            <a:pPr marL="0" lvl="0" indent="0" algn="l" rtl="0">
              <a:spcBef>
                <a:spcPts val="720"/>
              </a:spcBef>
              <a:spcAft>
                <a:spcPts val="0"/>
              </a:spcAft>
              <a:buClr>
                <a:schemeClr val="accent4"/>
              </a:buClr>
              <a:buSzPts val="3420"/>
              <a:buNone/>
            </a:pPr>
            <a:r>
              <a:rPr lang="en-US" sz="3600" dirty="0"/>
              <a:t>Whole-Group Share-Outs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1459" scaled="0"/>
        </a:gradFill>
        <a:effectLst/>
      </p:bgPr>
    </p:bg>
    <p:spTree>
      <p:nvGrpSpPr>
        <p:cNvPr id="1" name="Shape 83"/>
        <p:cNvGrpSpPr/>
        <p:nvPr/>
      </p:nvGrpSpPr>
      <p:grpSpPr>
        <a:xfrm>
          <a:off x="0" y="0"/>
          <a:ext cx="0" cy="0"/>
          <a:chOff x="0" y="0"/>
          <a:chExt cx="0" cy="0"/>
        </a:xfrm>
      </p:grpSpPr>
      <p:sp>
        <p:nvSpPr>
          <p:cNvPr id="84" name="Google Shape;84;gf8e2832d69_0_8"/>
          <p:cNvSpPr txBox="1">
            <a:spLocks noGrp="1"/>
          </p:cNvSpPr>
          <p:nvPr>
            <p:ph type="ctrTitle"/>
          </p:nvPr>
        </p:nvSpPr>
        <p:spPr>
          <a:xfrm>
            <a:off x="711200" y="1371600"/>
            <a:ext cx="10468800" cy="1239300"/>
          </a:xfrm>
          <a:prstGeom prst="rect">
            <a:avLst/>
          </a:prstGeom>
        </p:spPr>
        <p:txBody>
          <a:bodyPr spcFirstLastPara="1" wrap="square" lIns="0" tIns="0" rIns="18275" bIns="0" anchor="b" anchorCtr="0">
            <a:normAutofit/>
          </a:bodyPr>
          <a:lstStyle/>
          <a:p>
            <a:pPr marL="0" lvl="0" indent="0" algn="l" rtl="0">
              <a:spcBef>
                <a:spcPts val="0"/>
              </a:spcBef>
              <a:spcAft>
                <a:spcPts val="0"/>
              </a:spcAft>
              <a:buNone/>
            </a:pPr>
            <a:r>
              <a:rPr lang="en-US"/>
              <a:t>Essential Questions</a:t>
            </a:r>
            <a:endParaRPr/>
          </a:p>
        </p:txBody>
      </p:sp>
      <p:sp>
        <p:nvSpPr>
          <p:cNvPr id="85" name="Google Shape;85;gf8e2832d69_0_8"/>
          <p:cNvSpPr txBox="1">
            <a:spLocks noGrp="1"/>
          </p:cNvSpPr>
          <p:nvPr>
            <p:ph type="subTitle" idx="1"/>
          </p:nvPr>
        </p:nvSpPr>
        <p:spPr>
          <a:xfrm>
            <a:off x="711200" y="3228536"/>
            <a:ext cx="10473000" cy="1752600"/>
          </a:xfrm>
          <a:prstGeom prst="rect">
            <a:avLst/>
          </a:prstGeom>
        </p:spPr>
        <p:txBody>
          <a:bodyPr spcFirstLastPara="1" wrap="square" lIns="0" tIns="45700" rIns="18275" bIns="45700" anchor="t" anchorCtr="0">
            <a:normAutofit fontScale="92500"/>
          </a:bodyPr>
          <a:lstStyle/>
          <a:p>
            <a:pPr marL="457200" marR="0" lvl="0" indent="-293211" algn="l" rtl="0">
              <a:lnSpc>
                <a:spcPct val="115000"/>
              </a:lnSpc>
              <a:spcBef>
                <a:spcPts val="1200"/>
              </a:spcBef>
              <a:spcAft>
                <a:spcPts val="0"/>
              </a:spcAft>
              <a:buClr>
                <a:schemeClr val="accent4"/>
              </a:buClr>
              <a:buSzPct val="86000"/>
              <a:buFont typeface="Arial"/>
              <a:buChar char="●"/>
            </a:pPr>
            <a:r>
              <a:rPr lang="en-US" dirty="0"/>
              <a:t>What is comprehension?</a:t>
            </a:r>
            <a:endParaRPr dirty="0"/>
          </a:p>
          <a:p>
            <a:pPr marL="457200" marR="0" lvl="0" indent="-293211" algn="l" rtl="0">
              <a:lnSpc>
                <a:spcPct val="115000"/>
              </a:lnSpc>
              <a:spcBef>
                <a:spcPts val="0"/>
              </a:spcBef>
              <a:spcAft>
                <a:spcPts val="0"/>
              </a:spcAft>
              <a:buClr>
                <a:schemeClr val="accent4"/>
              </a:buClr>
              <a:buSzPct val="86000"/>
              <a:buFont typeface="Arial"/>
              <a:buChar char="●"/>
            </a:pPr>
            <a:r>
              <a:rPr lang="en-US" dirty="0"/>
              <a:t>What comprehension skills support choice reading?</a:t>
            </a:r>
            <a:endParaRPr dirty="0"/>
          </a:p>
          <a:p>
            <a:pPr marL="457200" marR="0" lvl="0" indent="-293211" algn="l" rtl="0">
              <a:lnSpc>
                <a:spcPct val="115000"/>
              </a:lnSpc>
              <a:spcBef>
                <a:spcPts val="0"/>
              </a:spcBef>
              <a:spcAft>
                <a:spcPts val="0"/>
              </a:spcAft>
              <a:buClr>
                <a:schemeClr val="accent4"/>
              </a:buClr>
              <a:buSzPct val="86000"/>
              <a:buFont typeface="Arial"/>
              <a:buChar char="●"/>
            </a:pPr>
            <a:r>
              <a:rPr lang="en-US" dirty="0"/>
              <a:t>How do literature circles and choice readings support comprehension skills?</a:t>
            </a:r>
            <a:endParaRPr dirty="0"/>
          </a:p>
          <a:p>
            <a:pPr marL="0" lvl="0" indent="0" algn="l" rtl="0">
              <a:spcBef>
                <a:spcPts val="1200"/>
              </a:spcBef>
              <a:spcAft>
                <a:spcPts val="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1459" scaled="0"/>
        </a:gradFill>
        <a:effectLst/>
      </p:bgPr>
    </p:bg>
    <p:spTree>
      <p:nvGrpSpPr>
        <p:cNvPr id="1" name="Shape 90"/>
        <p:cNvGrpSpPr/>
        <p:nvPr/>
      </p:nvGrpSpPr>
      <p:grpSpPr>
        <a:xfrm>
          <a:off x="0" y="0"/>
          <a:ext cx="0" cy="0"/>
          <a:chOff x="0" y="0"/>
          <a:chExt cx="0" cy="0"/>
        </a:xfrm>
      </p:grpSpPr>
      <p:sp>
        <p:nvSpPr>
          <p:cNvPr id="91" name="Google Shape;91;gf8e2832d69_0_1"/>
          <p:cNvSpPr txBox="1">
            <a:spLocks noGrp="1"/>
          </p:cNvSpPr>
          <p:nvPr>
            <p:ph type="ctrTitle"/>
          </p:nvPr>
        </p:nvSpPr>
        <p:spPr>
          <a:xfrm>
            <a:off x="572782" y="612396"/>
            <a:ext cx="3214847" cy="1077600"/>
          </a:xfrm>
          <a:prstGeom prst="rect">
            <a:avLst/>
          </a:prstGeom>
        </p:spPr>
        <p:txBody>
          <a:bodyPr spcFirstLastPara="1" wrap="square" lIns="0" tIns="0" rIns="18275" bIns="0" anchor="b" anchorCtr="0">
            <a:normAutofit/>
          </a:bodyPr>
          <a:lstStyle/>
          <a:p>
            <a:pPr marL="0" lvl="0" indent="0" algn="l" rtl="0">
              <a:spcBef>
                <a:spcPts val="0"/>
              </a:spcBef>
              <a:spcAft>
                <a:spcPts val="0"/>
              </a:spcAft>
              <a:buNone/>
            </a:pPr>
            <a:r>
              <a:rPr lang="en-US" dirty="0"/>
              <a:t>Objectives</a:t>
            </a:r>
            <a:endParaRPr dirty="0"/>
          </a:p>
        </p:txBody>
      </p:sp>
      <p:sp>
        <p:nvSpPr>
          <p:cNvPr id="92" name="Google Shape;92;gf8e2832d69_0_1"/>
          <p:cNvSpPr txBox="1">
            <a:spLocks noGrp="1"/>
          </p:cNvSpPr>
          <p:nvPr>
            <p:ph type="subTitle" idx="1"/>
          </p:nvPr>
        </p:nvSpPr>
        <p:spPr>
          <a:xfrm>
            <a:off x="711200" y="2813297"/>
            <a:ext cx="10473000" cy="2167800"/>
          </a:xfrm>
          <a:prstGeom prst="rect">
            <a:avLst/>
          </a:prstGeom>
        </p:spPr>
        <p:txBody>
          <a:bodyPr spcFirstLastPara="1" wrap="square" lIns="0" tIns="45700" rIns="18275" bIns="45700" anchor="t" anchorCtr="0">
            <a:normAutofit fontScale="92500" lnSpcReduction="10000"/>
          </a:bodyPr>
          <a:lstStyle/>
          <a:p>
            <a:pPr marL="457200" marR="0" lvl="0" indent="-416560" algn="l" rtl="0">
              <a:spcBef>
                <a:spcPts val="0"/>
              </a:spcBef>
              <a:spcAft>
                <a:spcPts val="0"/>
              </a:spcAft>
              <a:buClr>
                <a:schemeClr val="accent4"/>
              </a:buClr>
              <a:buSzPct val="86000"/>
              <a:buChar char="●"/>
            </a:pPr>
            <a:r>
              <a:rPr lang="en-US" sz="3200" dirty="0"/>
              <a:t>Identify higher-order comprehension skills that support literacy.</a:t>
            </a:r>
            <a:endParaRPr dirty="0"/>
          </a:p>
          <a:p>
            <a:pPr marL="457200" marR="0" lvl="0" indent="-416560" algn="l" rtl="0">
              <a:spcBef>
                <a:spcPts val="0"/>
              </a:spcBef>
              <a:spcAft>
                <a:spcPts val="0"/>
              </a:spcAft>
              <a:buClr>
                <a:schemeClr val="accent4"/>
              </a:buClr>
              <a:buSzPct val="86000"/>
              <a:buChar char="●"/>
            </a:pPr>
            <a:r>
              <a:rPr lang="en-US" sz="3200" dirty="0"/>
              <a:t>Develop an understanding of authentic strategies that build a toolbox for comprehension in the classroom.</a:t>
            </a:r>
            <a:endParaRPr dirty="0"/>
          </a:p>
          <a:p>
            <a:pPr marL="457200" marR="0" lvl="0" indent="-416560" algn="l" rtl="0">
              <a:spcBef>
                <a:spcPts val="0"/>
              </a:spcBef>
              <a:spcAft>
                <a:spcPts val="0"/>
              </a:spcAft>
              <a:buClr>
                <a:schemeClr val="accent4"/>
              </a:buClr>
              <a:buSzPct val="86000"/>
              <a:buChar char="●"/>
            </a:pPr>
            <a:r>
              <a:rPr lang="en-US" sz="3200" dirty="0"/>
              <a:t>Discuss and commit to t</a:t>
            </a:r>
            <a:r>
              <a:rPr lang="en-US" sz="32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he authentic literature circle format that supports literacy when using a choice reading.</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f1cc73fead_0_32"/>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a:t>Engage: </a:t>
            </a:r>
            <a:r>
              <a:rPr lang="en-US" u="sng">
                <a:solidFill>
                  <a:schemeClr val="hlink"/>
                </a:solidFill>
                <a:hlinkClick r:id="rId3"/>
              </a:rPr>
              <a:t>Critical Thinking Wheel</a:t>
            </a:r>
            <a:endParaRPr/>
          </a:p>
        </p:txBody>
      </p:sp>
      <p:sp>
        <p:nvSpPr>
          <p:cNvPr id="99" name="Google Shape;99;gf1cc73fead_0_32"/>
          <p:cNvSpPr txBox="1">
            <a:spLocks noGrp="1"/>
          </p:cNvSpPr>
          <p:nvPr>
            <p:ph type="body" idx="1"/>
          </p:nvPr>
        </p:nvSpPr>
        <p:spPr>
          <a:xfrm>
            <a:off x="609600" y="1935480"/>
            <a:ext cx="10972800" cy="4389000"/>
          </a:xfrm>
          <a:prstGeom prst="rect">
            <a:avLst/>
          </a:prstGeom>
          <a:noFill/>
          <a:ln>
            <a:noFill/>
          </a:ln>
        </p:spPr>
        <p:txBody>
          <a:bodyPr spcFirstLastPara="1" wrap="square" lIns="91425" tIns="45700" rIns="91425" bIns="45700" anchor="t" anchorCtr="0">
            <a:normAutofit/>
          </a:bodyPr>
          <a:lstStyle/>
          <a:p>
            <a:pPr marL="0" lvl="0" indent="0" algn="l" rtl="0">
              <a:spcBef>
                <a:spcPts val="960"/>
              </a:spcBef>
              <a:spcAft>
                <a:spcPts val="0"/>
              </a:spcAft>
              <a:buClr>
                <a:schemeClr val="accent4"/>
              </a:buClr>
              <a:buSzPts val="4560"/>
              <a:buNone/>
            </a:pPr>
            <a:endParaRPr sz="4800" dirty="0"/>
          </a:p>
          <a:p>
            <a:pPr marL="0" lvl="0" indent="0" algn="l" rtl="0">
              <a:spcBef>
                <a:spcPts val="960"/>
              </a:spcBef>
              <a:spcAft>
                <a:spcPts val="0"/>
              </a:spcAft>
              <a:buClr>
                <a:schemeClr val="accent4"/>
              </a:buClr>
              <a:buSzPts val="4560"/>
              <a:buNone/>
            </a:pPr>
            <a:r>
              <a:rPr lang="en-US" sz="4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Topic: Comprehension</a:t>
            </a:r>
            <a:endParaRPr sz="4800" dirty="0"/>
          </a:p>
          <a:p>
            <a:pPr marL="0" lvl="0" indent="0" algn="l" rtl="0">
              <a:spcBef>
                <a:spcPts val="960"/>
              </a:spcBef>
              <a:spcAft>
                <a:spcPts val="0"/>
              </a:spcAft>
              <a:buClr>
                <a:schemeClr val="accent4"/>
              </a:buClr>
              <a:buSzPts val="4560"/>
              <a:buNone/>
            </a:pPr>
            <a:r>
              <a:rPr lang="en-US" sz="3600" dirty="0"/>
              <a:t>In small groups, take turns spinning the wheel and </a:t>
            </a:r>
            <a:br>
              <a:rPr lang="en-US" sz="3600" dirty="0"/>
            </a:br>
            <a:r>
              <a:rPr lang="en-US" sz="3600" dirty="0"/>
              <a:t>answer the questions.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5"/>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a:t>Describe It</a:t>
            </a:r>
            <a:endParaRPr/>
          </a:p>
        </p:txBody>
      </p:sp>
      <p:sp>
        <p:nvSpPr>
          <p:cNvPr id="106" name="Google Shape;106;p5"/>
          <p:cNvSpPr txBox="1">
            <a:spLocks noGrp="1"/>
          </p:cNvSpPr>
          <p:nvPr>
            <p:ph type="body" idx="1"/>
          </p:nvPr>
        </p:nvSpPr>
        <p:spPr>
          <a:xfrm>
            <a:off x="609600" y="1962200"/>
            <a:ext cx="6858000" cy="4389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4560"/>
              <a:buNone/>
            </a:pPr>
            <a:r>
              <a:rPr lang="en-US" sz="4800"/>
              <a:t>What is comprehension?</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a:t>Compare It</a:t>
            </a:r>
            <a:endParaRPr/>
          </a:p>
        </p:txBody>
      </p:sp>
      <p:sp>
        <p:nvSpPr>
          <p:cNvPr id="113" name="Google Shape;113;p6"/>
          <p:cNvSpPr txBox="1">
            <a:spLocks noGrp="1"/>
          </p:cNvSpPr>
          <p:nvPr>
            <p:ph type="body" idx="1"/>
          </p:nvPr>
        </p:nvSpPr>
        <p:spPr>
          <a:xfrm>
            <a:off x="609600" y="2000200"/>
            <a:ext cx="9915300" cy="4389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4800"/>
              <a:buNone/>
            </a:pPr>
            <a:r>
              <a:rPr lang="en-US" sz="4800"/>
              <a:t>How is comprehension similar and different when using the literature circle format?</a:t>
            </a:r>
            <a:endParaRPr/>
          </a:p>
          <a:p>
            <a:pPr marL="274306" lvl="0" indent="-109206" algn="l" rtl="0">
              <a:spcBef>
                <a:spcPts val="0"/>
              </a:spcBef>
              <a:spcAft>
                <a:spcPts val="0"/>
              </a:spcAft>
              <a:buClr>
                <a:schemeClr val="dk1"/>
              </a:buClr>
              <a:buSzPts val="2600"/>
              <a:buNone/>
            </a:pP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7"/>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a:t>Analyze It</a:t>
            </a:r>
            <a:endParaRPr/>
          </a:p>
        </p:txBody>
      </p:sp>
      <p:sp>
        <p:nvSpPr>
          <p:cNvPr id="120" name="Google Shape;120;p7"/>
          <p:cNvSpPr txBox="1">
            <a:spLocks noGrp="1"/>
          </p:cNvSpPr>
          <p:nvPr>
            <p:ph type="body" idx="1"/>
          </p:nvPr>
        </p:nvSpPr>
        <p:spPr>
          <a:xfrm>
            <a:off x="609600" y="1847088"/>
            <a:ext cx="9105900" cy="4389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4560"/>
              <a:buNone/>
            </a:pPr>
            <a:r>
              <a:rPr lang="en-US" sz="4800"/>
              <a:t>What strategies do you use to support authentic comprehension?</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5000"/>
              <a:buFont typeface="Calibri"/>
              <a:buNone/>
            </a:pPr>
            <a:r>
              <a:rPr lang="en-US"/>
              <a:t>Apply It</a:t>
            </a:r>
            <a:endParaRPr/>
          </a:p>
        </p:txBody>
      </p:sp>
      <p:sp>
        <p:nvSpPr>
          <p:cNvPr id="127" name="Google Shape;127;p8"/>
          <p:cNvSpPr txBox="1">
            <a:spLocks noGrp="1"/>
          </p:cNvSpPr>
          <p:nvPr>
            <p:ph type="body" idx="1"/>
          </p:nvPr>
        </p:nvSpPr>
        <p:spPr>
          <a:xfrm>
            <a:off x="609600" y="2000200"/>
            <a:ext cx="9858300" cy="4389000"/>
          </a:xfrm>
          <a:prstGeom prst="rect">
            <a:avLst/>
          </a:prstGeom>
          <a:noFill/>
          <a:ln>
            <a:noFill/>
          </a:ln>
        </p:spPr>
        <p:txBody>
          <a:bodyPr spcFirstLastPara="1" wrap="square" lIns="91425" tIns="45700" rIns="91425" bIns="45700" anchor="t" anchorCtr="0">
            <a:normAutofit/>
          </a:bodyPr>
          <a:lstStyle/>
          <a:p>
            <a:pPr marL="0" lvl="0" indent="0" algn="l" rtl="0">
              <a:spcBef>
                <a:spcPts val="600"/>
              </a:spcBef>
              <a:spcAft>
                <a:spcPts val="0"/>
              </a:spcAft>
              <a:buNone/>
            </a:pPr>
            <a:r>
              <a:rPr lang="en-US" sz="4800"/>
              <a:t>How does the </a:t>
            </a:r>
            <a:r>
              <a:rPr lang="en-US" sz="48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literature circle format support comprehension?</a:t>
            </a:r>
            <a:endParaRPr sz="480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1425</Words>
  <Application>Microsoft Office PowerPoint</Application>
  <PresentationFormat>Widescreen</PresentationFormat>
  <Paragraphs>169</Paragraphs>
  <Slides>22</Slides>
  <Notes>22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Noto Sans Symbols</vt:lpstr>
      <vt:lpstr>Constantia</vt:lpstr>
      <vt:lpstr>Times New Roman</vt:lpstr>
      <vt:lpstr>Georgia</vt:lpstr>
      <vt:lpstr>Calibri</vt:lpstr>
      <vt:lpstr>Arial</vt:lpstr>
      <vt:lpstr>LEARN</vt:lpstr>
      <vt:lpstr>LEARN</vt:lpstr>
      <vt:lpstr>PowerPoint Presentation</vt:lpstr>
      <vt:lpstr>Role Call: Literature Circles for Today’s Classroom</vt:lpstr>
      <vt:lpstr>Essential Questions</vt:lpstr>
      <vt:lpstr>Objectives</vt:lpstr>
      <vt:lpstr>Engage: Critical Thinking Wheel</vt:lpstr>
      <vt:lpstr>Describe It</vt:lpstr>
      <vt:lpstr>Compare It</vt:lpstr>
      <vt:lpstr>Analyze It</vt:lpstr>
      <vt:lpstr>Apply It</vt:lpstr>
      <vt:lpstr>Argue For or Against</vt:lpstr>
      <vt:lpstr>Explore: Role Cards for Comprehension</vt:lpstr>
      <vt:lpstr>Role Cards Roll Call (5 minutes)</vt:lpstr>
      <vt:lpstr>Role Cards Roll Call (2 Minutes)</vt:lpstr>
      <vt:lpstr>Roll Cards Roll Call (2 Minutes) </vt:lpstr>
      <vt:lpstr>Role Cards Roll Call (2 minutes) </vt:lpstr>
      <vt:lpstr>Greek &amp; Roman Myths and Literature Circles</vt:lpstr>
      <vt:lpstr>Literature Circle Tasks</vt:lpstr>
      <vt:lpstr>Post-Literature Circle Discussion</vt:lpstr>
      <vt:lpstr>Explain</vt:lpstr>
      <vt:lpstr>Explain</vt:lpstr>
      <vt:lpstr>Extend Literature Circle Notecatcher</vt:lpstr>
      <vt:lpstr>Evaluate Critical Thinking Wheel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ashleyt</dc:creator>
  <cp:keywords>Powerpoint</cp:keywords>
  <cp:lastModifiedBy>Bracken, Pam</cp:lastModifiedBy>
  <cp:revision>3</cp:revision>
  <dcterms:created xsi:type="dcterms:W3CDTF">2011-02-10T18:04:52Z</dcterms:created>
  <dcterms:modified xsi:type="dcterms:W3CDTF">2024-05-31T14:13:41Z</dcterms:modified>
</cp:coreProperties>
</file>