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media/image1.jpeg" ContentType="image/jpeg"/>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wholeTbl>
    <a:band2H>
      <a:tcTxStyle b="def" i="def"/>
      <a:tcStyle>
        <a:tcBdr/>
        <a:fill>
          <a:solidFill>
            <a:srgbClr val="FFFFFF"/>
          </a:solidFill>
        </a:fill>
      </a:tcStyle>
    </a:band2H>
    <a:firstCol>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firstCol>
    <a:lastRow>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lastRow>
    <a:firstRow>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firstRow>
  </a:tblStyle>
  <a:tblStyle styleId="{C7B018BB-80A7-4F77-B60F-C8B233D01FF8}"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CACB"/>
          </a:solidFill>
        </a:fill>
      </a:tcStyle>
    </a:wholeTbl>
    <a:band2H>
      <a:tcTxStyle b="def" i="def"/>
      <a:tcStyle>
        <a:tcBdr/>
        <a:fill>
          <a:solidFill>
            <a:srgbClr val="EEE6E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F0EF"/>
          </a:solidFill>
        </a:fill>
      </a:tcStyle>
    </a:wholeTbl>
    <a:band2H>
      <a:tcTxStyle b="def" i="def"/>
      <a:tcStyle>
        <a:tcBdr/>
        <a:fill>
          <a:solidFill>
            <a:srgbClr val="F4F8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CACA"/>
          </a:solidFill>
        </a:fill>
      </a:tcStyle>
    </a:wholeTbl>
    <a:band2H>
      <a:tcTxStyle b="def" i="def"/>
      <a:tcStyle>
        <a:tcBdr/>
        <a:fill>
          <a:solidFill>
            <a:srgbClr val="E9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Calibri"/>
          <a:ea typeface="Calibri"/>
          <a:cs typeface="Calibri"/>
        </a:font>
        <a:srgbClr val="2E2E2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2E2E2E"/>
      </a:tcTxStyle>
      <a:tcStyle>
        <a:tcBdr>
          <a:left>
            <a:ln w="12700" cap="flat">
              <a:noFill/>
              <a:miter lim="400000"/>
            </a:ln>
          </a:left>
          <a:right>
            <a:ln w="12700" cap="flat">
              <a:noFill/>
              <a:miter lim="400000"/>
            </a:ln>
          </a:right>
          <a:top>
            <a:ln w="50800" cap="flat">
              <a:solidFill>
                <a:srgbClr val="2E2E2E"/>
              </a:solidFill>
              <a:prstDash val="solid"/>
              <a:round/>
            </a:ln>
          </a:top>
          <a:bottom>
            <a:ln w="25400" cap="flat">
              <a:solidFill>
                <a:srgbClr val="2E2E2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2E2E2E"/>
              </a:solidFill>
              <a:prstDash val="solid"/>
              <a:round/>
            </a:ln>
          </a:top>
          <a:bottom>
            <a:ln w="25400" cap="flat">
              <a:solidFill>
                <a:srgbClr val="2E2E2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E2E2E"/>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E2E2E"/>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E2E2E"/>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58" name="Shape 958"/>
          <p:cNvSpPr/>
          <p:nvPr>
            <p:ph type="sldImg"/>
          </p:nvPr>
        </p:nvSpPr>
        <p:spPr>
          <a:xfrm>
            <a:off x="1143000" y="685800"/>
            <a:ext cx="4572000" cy="3429000"/>
          </a:xfrm>
          <a:prstGeom prst="rect">
            <a:avLst/>
          </a:prstGeom>
        </p:spPr>
        <p:txBody>
          <a:bodyPr/>
          <a:lstStyle/>
          <a:p>
            <a:pPr/>
          </a:p>
        </p:txBody>
      </p:sp>
      <p:sp>
        <p:nvSpPr>
          <p:cNvPr id="959" name="Shape 95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rial"/>
      </a:defRPr>
    </a:lvl1pPr>
    <a:lvl2pPr indent="228600" latinLnBrk="0">
      <a:defRPr sz="1200">
        <a:latin typeface="+mj-lt"/>
        <a:ea typeface="+mj-ea"/>
        <a:cs typeface="+mj-cs"/>
        <a:sym typeface="Arial"/>
      </a:defRPr>
    </a:lvl2pPr>
    <a:lvl3pPr indent="457200" latinLnBrk="0">
      <a:defRPr sz="1200">
        <a:latin typeface="+mj-lt"/>
        <a:ea typeface="+mj-ea"/>
        <a:cs typeface="+mj-cs"/>
        <a:sym typeface="Arial"/>
      </a:defRPr>
    </a:lvl3pPr>
    <a:lvl4pPr indent="685800" latinLnBrk="0">
      <a:defRPr sz="1200">
        <a:latin typeface="+mj-lt"/>
        <a:ea typeface="+mj-ea"/>
        <a:cs typeface="+mj-cs"/>
        <a:sym typeface="Arial"/>
      </a:defRPr>
    </a:lvl4pPr>
    <a:lvl5pPr indent="914400" latinLnBrk="0">
      <a:defRPr sz="1200">
        <a:latin typeface="+mj-lt"/>
        <a:ea typeface="+mj-ea"/>
        <a:cs typeface="+mj-cs"/>
        <a:sym typeface="Arial"/>
      </a:defRPr>
    </a:lvl5pPr>
    <a:lvl6pPr indent="1143000" latinLnBrk="0">
      <a:defRPr sz="1200">
        <a:latin typeface="+mj-lt"/>
        <a:ea typeface="+mj-ea"/>
        <a:cs typeface="+mj-cs"/>
        <a:sym typeface="Arial"/>
      </a:defRPr>
    </a:lvl6pPr>
    <a:lvl7pPr indent="1371600" latinLnBrk="0">
      <a:defRPr sz="1200">
        <a:latin typeface="+mj-lt"/>
        <a:ea typeface="+mj-ea"/>
        <a:cs typeface="+mj-cs"/>
        <a:sym typeface="Arial"/>
      </a:defRPr>
    </a:lvl7pPr>
    <a:lvl8pPr indent="1600200" latinLnBrk="0">
      <a:defRPr sz="1200">
        <a:latin typeface="+mj-lt"/>
        <a:ea typeface="+mj-ea"/>
        <a:cs typeface="+mj-cs"/>
        <a:sym typeface="Arial"/>
      </a:defRPr>
    </a:lvl8pPr>
    <a:lvl9pPr indent="1828800" latinLnBrk="0">
      <a:defRPr sz="12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18.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19.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2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21.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22.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23.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24.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25.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26.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27.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28.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7" name="Shape 967"/>
          <p:cNvSpPr/>
          <p:nvPr>
            <p:ph type="sldImg"/>
          </p:nvPr>
        </p:nvSpPr>
        <p:spPr>
          <a:prstGeom prst="rect">
            <a:avLst/>
          </a:prstGeom>
        </p:spPr>
        <p:txBody>
          <a:bodyPr/>
          <a:lstStyle/>
          <a:p>
            <a:pPr/>
          </a:p>
        </p:txBody>
      </p:sp>
      <p:sp>
        <p:nvSpPr>
          <p:cNvPr id="968" name="Shape 968"/>
          <p:cNvSpPr/>
          <p:nvPr>
            <p:ph type="body" sz="quarter" idx="1"/>
          </p:nvPr>
        </p:nvSpPr>
        <p:spPr>
          <a:prstGeom prst="rect">
            <a:avLst/>
          </a:prstGeom>
        </p:spPr>
        <p:txBody>
          <a:bodyPr/>
          <a:lstStyle>
            <a:lvl1pPr>
              <a:defRPr sz="1100"/>
            </a:lvl1pPr>
          </a:lstStyle>
          <a:p>
            <a:pPr/>
            <a:r>
              <a:t>Participants and presenter share out their name and what they wrote on the "Name Tent."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1" name="Shape 1101"/>
          <p:cNvSpPr/>
          <p:nvPr>
            <p:ph type="sldImg"/>
          </p:nvPr>
        </p:nvSpPr>
        <p:spPr>
          <a:prstGeom prst="rect">
            <a:avLst/>
          </a:prstGeom>
        </p:spPr>
        <p:txBody>
          <a:bodyPr/>
          <a:lstStyle/>
          <a:p>
            <a:pPr/>
          </a:p>
        </p:txBody>
      </p:sp>
      <p:sp>
        <p:nvSpPr>
          <p:cNvPr id="1102" name="Shape 1102"/>
          <p:cNvSpPr/>
          <p:nvPr>
            <p:ph type="body" sz="quarter" idx="1"/>
          </p:nvPr>
        </p:nvSpPr>
        <p:spPr>
          <a:prstGeom prst="rect">
            <a:avLst/>
          </a:prstGeom>
        </p:spPr>
        <p:txBody>
          <a:bodyPr/>
          <a:lstStyle>
            <a:lvl1pPr>
              <a:defRPr sz="1100"/>
            </a:lvl1pPr>
          </a:lstStyle>
          <a:p>
            <a:pPr/>
            <a:r>
              <a:t>The process to find solutions to the problem(s) identified from slide 14 will begin here.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7" name="Shape 1107"/>
          <p:cNvSpPr/>
          <p:nvPr>
            <p:ph type="sldImg"/>
          </p:nvPr>
        </p:nvSpPr>
        <p:spPr>
          <a:prstGeom prst="rect">
            <a:avLst/>
          </a:prstGeom>
        </p:spPr>
        <p:txBody>
          <a:bodyPr/>
          <a:lstStyle/>
          <a:p>
            <a:pPr/>
          </a:p>
        </p:txBody>
      </p:sp>
      <p:sp>
        <p:nvSpPr>
          <p:cNvPr id="1108" name="Shape 1108"/>
          <p:cNvSpPr/>
          <p:nvPr>
            <p:ph type="body" sz="quarter" idx="1"/>
          </p:nvPr>
        </p:nvSpPr>
        <p:spPr>
          <a:prstGeom prst="rect">
            <a:avLst/>
          </a:prstGeom>
        </p:spPr>
        <p:txBody>
          <a:bodyPr/>
          <a:lstStyle>
            <a:lvl1pPr>
              <a:defRPr sz="1100"/>
            </a:lvl1pPr>
          </a:lstStyle>
          <a:p>
            <a:pPr/>
            <a:r>
              <a:t>Do not give tables too long to brainstorm. You do not want so many solutions that they can’t narrow it down to two.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7" name="Shape 1137"/>
          <p:cNvSpPr/>
          <p:nvPr>
            <p:ph type="sldImg"/>
          </p:nvPr>
        </p:nvSpPr>
        <p:spPr>
          <a:prstGeom prst="rect">
            <a:avLst/>
          </a:prstGeom>
        </p:spPr>
        <p:txBody>
          <a:bodyPr/>
          <a:lstStyle/>
          <a:p>
            <a:pPr/>
          </a:p>
        </p:txBody>
      </p:sp>
      <p:sp>
        <p:nvSpPr>
          <p:cNvPr id="1138" name="Shape 1138"/>
          <p:cNvSpPr/>
          <p:nvPr>
            <p:ph type="body" sz="quarter" idx="1"/>
          </p:nvPr>
        </p:nvSpPr>
        <p:spPr>
          <a:prstGeom prst="rect">
            <a:avLst/>
          </a:prstGeom>
        </p:spPr>
        <p:txBody>
          <a:bodyPr/>
          <a:lstStyle/>
          <a:p>
            <a:pPr>
              <a:defRPr sz="1100"/>
            </a:pPr>
            <a:r>
              <a:t>Explain </a:t>
            </a:r>
            <a:r>
              <a:t>–</a:t>
            </a:r>
            <a:r>
              <a:t> </a:t>
            </a:r>
          </a:p>
          <a:p>
            <a:pPr>
              <a:defRPr sz="1100"/>
            </a:pPr>
            <a:r>
              <a:t>Evaluate the solutions that have been brainstormed and pick the top two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6" name="Shape 1156"/>
          <p:cNvSpPr/>
          <p:nvPr>
            <p:ph type="sldImg"/>
          </p:nvPr>
        </p:nvSpPr>
        <p:spPr>
          <a:prstGeom prst="rect">
            <a:avLst/>
          </a:prstGeom>
        </p:spPr>
        <p:txBody>
          <a:bodyPr/>
          <a:lstStyle/>
          <a:p>
            <a:pPr/>
          </a:p>
        </p:txBody>
      </p:sp>
      <p:sp>
        <p:nvSpPr>
          <p:cNvPr id="1157" name="Shape 1157"/>
          <p:cNvSpPr/>
          <p:nvPr>
            <p:ph type="body" sz="quarter" idx="1"/>
          </p:nvPr>
        </p:nvSpPr>
        <p:spPr>
          <a:prstGeom prst="rect">
            <a:avLst/>
          </a:prstGeom>
        </p:spPr>
        <p:txBody>
          <a:bodyPr/>
          <a:lstStyle>
            <a:lvl1pPr>
              <a:defRPr sz="1100"/>
            </a:lvl1pPr>
          </a:lstStyle>
          <a:p>
            <a:pPr/>
            <a:r>
              <a:t>If you have access to the Internet or to apps similar to “iBrainstorm”, “Paddlet”, etc., you might digitally create a list from the whole group. If access to the Internet or an app is unlikely, you might use chart paper to list the pros and cons of each solution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9" name="Shape 1189"/>
          <p:cNvSpPr/>
          <p:nvPr>
            <p:ph type="sldImg"/>
          </p:nvPr>
        </p:nvSpPr>
        <p:spPr>
          <a:prstGeom prst="rect">
            <a:avLst/>
          </a:prstGeom>
        </p:spPr>
        <p:txBody>
          <a:bodyPr/>
          <a:lstStyle/>
          <a:p>
            <a:pPr/>
          </a:p>
        </p:txBody>
      </p:sp>
      <p:sp>
        <p:nvSpPr>
          <p:cNvPr id="1190" name="Shape 1190"/>
          <p:cNvSpPr/>
          <p:nvPr>
            <p:ph type="body" sz="quarter" idx="1"/>
          </p:nvPr>
        </p:nvSpPr>
        <p:spPr>
          <a:prstGeom prst="rect">
            <a:avLst/>
          </a:prstGeom>
        </p:spPr>
        <p:txBody>
          <a:bodyPr/>
          <a:lstStyle/>
          <a:p>
            <a:pPr>
              <a:defRPr sz="1100"/>
            </a:pPr>
            <a:r>
              <a:t>The next step is to make a decision.</a:t>
            </a:r>
          </a:p>
          <a:p>
            <a:pPr>
              <a:defRPr sz="1100"/>
            </a:pPr>
            <a:r>
              <a:t>Read through the list of pros and cons for each solution and then change to the next slide.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5" name="Shape 1225"/>
          <p:cNvSpPr/>
          <p:nvPr>
            <p:ph type="sldImg"/>
          </p:nvPr>
        </p:nvSpPr>
        <p:spPr>
          <a:prstGeom prst="rect">
            <a:avLst/>
          </a:prstGeom>
        </p:spPr>
        <p:txBody>
          <a:bodyPr/>
          <a:lstStyle/>
          <a:p>
            <a:pPr/>
          </a:p>
        </p:txBody>
      </p:sp>
      <p:sp>
        <p:nvSpPr>
          <p:cNvPr id="1226" name="Shape 1226"/>
          <p:cNvSpPr/>
          <p:nvPr>
            <p:ph type="body" sz="quarter" idx="1"/>
          </p:nvPr>
        </p:nvSpPr>
        <p:spPr>
          <a:prstGeom prst="rect">
            <a:avLst/>
          </a:prstGeom>
        </p:spPr>
        <p:txBody>
          <a:bodyPr/>
          <a:lstStyle/>
          <a:p>
            <a:pPr>
              <a:defRPr sz="1100"/>
            </a:pPr>
            <a:r>
              <a:t>If academy is two days, use this slide to close out and review the process participants achieved today. If you are hosting the academy in only one day, then skip slide 23 </a:t>
            </a:r>
            <a:r>
              <a:t>–</a:t>
            </a:r>
            <a:r>
              <a:t> 26 (hide it by clicking on the slide before the presentation begins and then under “Slide Show” on the toolbar click “Hide Slide”).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2" name="Shape 1262"/>
          <p:cNvSpPr/>
          <p:nvPr>
            <p:ph type="sldImg"/>
          </p:nvPr>
        </p:nvSpPr>
        <p:spPr>
          <a:prstGeom prst="rect">
            <a:avLst/>
          </a:prstGeom>
        </p:spPr>
        <p:txBody>
          <a:bodyPr/>
          <a:lstStyle/>
          <a:p>
            <a:pPr/>
          </a:p>
        </p:txBody>
      </p:sp>
      <p:sp>
        <p:nvSpPr>
          <p:cNvPr id="1263" name="Shape 1263"/>
          <p:cNvSpPr/>
          <p:nvPr>
            <p:ph type="body" sz="quarter" idx="1"/>
          </p:nvPr>
        </p:nvSpPr>
        <p:spPr>
          <a:prstGeom prst="rect">
            <a:avLst/>
          </a:prstGeom>
        </p:spPr>
        <p:txBody>
          <a:bodyPr/>
          <a:lstStyle>
            <a:lvl1pPr>
              <a:defRPr sz="1100"/>
            </a:lvl1pPr>
          </a:lstStyle>
          <a:p>
            <a:pPr/>
            <a:r>
              <a:t>If academy is two days, use this slide to close out and review the process participants achieved today. If you are hosting the academy in only one day, then skip this slide (hide it by clicking on the slide before the presentation begins and then under “Slide Show” on the toolbar click “Hide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7" name="Shape 1267"/>
          <p:cNvSpPr/>
          <p:nvPr>
            <p:ph type="sldImg"/>
          </p:nvPr>
        </p:nvSpPr>
        <p:spPr>
          <a:prstGeom prst="rect">
            <a:avLst/>
          </a:prstGeom>
        </p:spPr>
        <p:txBody>
          <a:bodyPr/>
          <a:lstStyle/>
          <a:p>
            <a:pPr/>
          </a:p>
        </p:txBody>
      </p:sp>
      <p:sp>
        <p:nvSpPr>
          <p:cNvPr id="1268" name="Shape 1268"/>
          <p:cNvSpPr/>
          <p:nvPr>
            <p:ph type="body" sz="quarter" idx="1"/>
          </p:nvPr>
        </p:nvSpPr>
        <p:spPr>
          <a:prstGeom prst="rect">
            <a:avLst/>
          </a:prstGeom>
        </p:spPr>
        <p:txBody>
          <a:bodyPr/>
          <a:lstStyle>
            <a:lvl1pPr>
              <a:defRPr sz="1100"/>
            </a:lvl1pPr>
          </a:lstStyle>
          <a:p>
            <a:pPr/>
            <a:r>
              <a:t>Extend -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2" name="Shape 1272"/>
          <p:cNvSpPr/>
          <p:nvPr>
            <p:ph type="sldImg"/>
          </p:nvPr>
        </p:nvSpPr>
        <p:spPr>
          <a:prstGeom prst="rect">
            <a:avLst/>
          </a:prstGeom>
        </p:spPr>
        <p:txBody>
          <a:bodyPr/>
          <a:lstStyle/>
          <a:p>
            <a:pPr/>
          </a:p>
        </p:txBody>
      </p:sp>
      <p:sp>
        <p:nvSpPr>
          <p:cNvPr id="1273" name="Shape 1273"/>
          <p:cNvSpPr/>
          <p:nvPr>
            <p:ph type="body" sz="quarter" idx="1"/>
          </p:nvPr>
        </p:nvSpPr>
        <p:spPr>
          <a:prstGeom prst="rect">
            <a:avLst/>
          </a:prstGeom>
        </p:spPr>
        <p:txBody>
          <a:bodyPr/>
          <a:lstStyle>
            <a:lvl1pPr>
              <a:defRPr sz="1100"/>
            </a:lvl1pPr>
          </a:lstStyle>
          <a:p>
            <a:pPr/>
            <a:r>
              <a:t>Extend -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9" name="Shape 1279"/>
          <p:cNvSpPr/>
          <p:nvPr>
            <p:ph type="sldImg"/>
          </p:nvPr>
        </p:nvSpPr>
        <p:spPr>
          <a:prstGeom prst="rect">
            <a:avLst/>
          </a:prstGeom>
        </p:spPr>
        <p:txBody>
          <a:bodyPr/>
          <a:lstStyle/>
          <a:p>
            <a:pPr/>
          </a:p>
        </p:txBody>
      </p:sp>
      <p:sp>
        <p:nvSpPr>
          <p:cNvPr id="1280" name="Shape 1280"/>
          <p:cNvSpPr/>
          <p:nvPr>
            <p:ph type="body" sz="quarter" idx="1"/>
          </p:nvPr>
        </p:nvSpPr>
        <p:spPr>
          <a:prstGeom prst="rect">
            <a:avLst/>
          </a:prstGeom>
        </p:spPr>
        <p:txBody>
          <a:bodyPr/>
          <a:lstStyle>
            <a:lvl1pPr>
              <a:defRPr b="1" sz="1100"/>
            </a:lvl1pPr>
          </a:lstStyle>
          <a:p>
            <a:pPr/>
            <a:r>
              <a:t>Presenter may chose to have participants use the whole article, only use the the tables on pages 85 through 87, or only allow participants to use "Epstein's Framework of Six Types of Involvement" because the reading is long. It might take too much time for participants to read the whole article.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3" name="Shape 973"/>
          <p:cNvSpPr/>
          <p:nvPr>
            <p:ph type="sldImg"/>
          </p:nvPr>
        </p:nvSpPr>
        <p:spPr>
          <a:prstGeom prst="rect">
            <a:avLst/>
          </a:prstGeom>
        </p:spPr>
        <p:txBody>
          <a:bodyPr/>
          <a:lstStyle/>
          <a:p>
            <a:pPr/>
          </a:p>
        </p:txBody>
      </p:sp>
      <p:sp>
        <p:nvSpPr>
          <p:cNvPr id="974" name="Shape 974"/>
          <p:cNvSpPr/>
          <p:nvPr>
            <p:ph type="body" sz="quarter" idx="1"/>
          </p:nvPr>
        </p:nvSpPr>
        <p:spPr>
          <a:prstGeom prst="rect">
            <a:avLst/>
          </a:prstGeom>
        </p:spPr>
        <p:txBody>
          <a:bodyPr/>
          <a:lstStyle>
            <a:lvl1pPr>
              <a:defRPr sz="1100"/>
            </a:lvl1pPr>
          </a:lstStyle>
          <a:p>
            <a:pPr/>
            <a:r>
              <a:t> Engage -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2" name="Shape 1312"/>
          <p:cNvSpPr/>
          <p:nvPr>
            <p:ph type="sldImg"/>
          </p:nvPr>
        </p:nvSpPr>
        <p:spPr>
          <a:prstGeom prst="rect">
            <a:avLst/>
          </a:prstGeom>
        </p:spPr>
        <p:txBody>
          <a:bodyPr/>
          <a:lstStyle/>
          <a:p>
            <a:pPr/>
          </a:p>
        </p:txBody>
      </p:sp>
      <p:sp>
        <p:nvSpPr>
          <p:cNvPr id="1313" name="Shape 1313"/>
          <p:cNvSpPr/>
          <p:nvPr>
            <p:ph type="body" sz="quarter" idx="1"/>
          </p:nvPr>
        </p:nvSpPr>
        <p:spPr>
          <a:prstGeom prst="rect">
            <a:avLst/>
          </a:prstGeom>
        </p:spPr>
        <p:txBody>
          <a:bodyPr/>
          <a:lstStyle>
            <a:lvl1pPr>
              <a:defRPr sz="1100"/>
            </a:lvl1pPr>
          </a:lstStyle>
          <a:p>
            <a:pPr/>
            <a:r>
              <a:t>evaluate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9" name="Shape 1329"/>
          <p:cNvSpPr/>
          <p:nvPr>
            <p:ph type="sldImg"/>
          </p:nvPr>
        </p:nvSpPr>
        <p:spPr>
          <a:prstGeom prst="rect">
            <a:avLst/>
          </a:prstGeom>
        </p:spPr>
        <p:txBody>
          <a:bodyPr/>
          <a:lstStyle/>
          <a:p>
            <a:pPr/>
          </a:p>
        </p:txBody>
      </p:sp>
      <p:sp>
        <p:nvSpPr>
          <p:cNvPr id="1330" name="Shape 1330"/>
          <p:cNvSpPr/>
          <p:nvPr>
            <p:ph type="body" sz="quarter" idx="1"/>
          </p:nvPr>
        </p:nvSpPr>
        <p:spPr>
          <a:prstGeom prst="rect">
            <a:avLst/>
          </a:prstGeom>
        </p:spPr>
        <p:txBody>
          <a:bodyPr/>
          <a:lstStyle>
            <a:lvl1pPr>
              <a:defRPr b="1" sz="1100"/>
            </a:lvl1pPr>
          </a:lstStyle>
          <a:p>
            <a:pPr/>
            <a:r>
              <a:t>Edit slide to match expectations and allowable requirements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5" name="Shape 1335"/>
          <p:cNvSpPr/>
          <p:nvPr>
            <p:ph type="sldImg"/>
          </p:nvPr>
        </p:nvSpPr>
        <p:spPr>
          <a:prstGeom prst="rect">
            <a:avLst/>
          </a:prstGeom>
        </p:spPr>
        <p:txBody>
          <a:bodyPr/>
          <a:lstStyle/>
          <a:p>
            <a:pPr/>
          </a:p>
        </p:txBody>
      </p:sp>
      <p:sp>
        <p:nvSpPr>
          <p:cNvPr id="1336" name="Shape 1336"/>
          <p:cNvSpPr/>
          <p:nvPr>
            <p:ph type="body" sz="quarter" idx="1"/>
          </p:nvPr>
        </p:nvSpPr>
        <p:spPr>
          <a:prstGeom prst="rect">
            <a:avLst/>
          </a:prstGeom>
        </p:spPr>
        <p:txBody>
          <a:bodyPr/>
          <a:lstStyle>
            <a:lvl1pPr>
              <a:defRPr sz="1100"/>
            </a:lvl1pPr>
          </a:lstStyle>
          <a:p>
            <a:pPr/>
            <a:r>
              <a:t>Remind participants that steps are the fine-tuned details of everything that will need to be done to end up finally reaching the goal. What planning, phone calls, emails, donations, etc., do we need to achieve our end goal?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2" name="Shape 1342"/>
          <p:cNvSpPr/>
          <p:nvPr>
            <p:ph type="sldImg"/>
          </p:nvPr>
        </p:nvSpPr>
        <p:spPr>
          <a:prstGeom prst="rect">
            <a:avLst/>
          </a:prstGeom>
        </p:spPr>
        <p:txBody>
          <a:bodyPr/>
          <a:lstStyle/>
          <a:p>
            <a:pPr/>
          </a:p>
        </p:txBody>
      </p:sp>
      <p:sp>
        <p:nvSpPr>
          <p:cNvPr id="1343" name="Shape 1343"/>
          <p:cNvSpPr/>
          <p:nvPr>
            <p:ph type="body" sz="quarter" idx="1"/>
          </p:nvPr>
        </p:nvSpPr>
        <p:spPr>
          <a:prstGeom prst="rect">
            <a:avLst/>
          </a:prstGeom>
        </p:spPr>
        <p:txBody>
          <a:bodyPr/>
          <a:lstStyle>
            <a:lvl1pPr>
              <a:defRPr b="1" sz="1100"/>
            </a:lvl1pPr>
          </a:lstStyle>
          <a:p>
            <a:pPr/>
            <a:r>
              <a:t>Edit slide to match allowable requirements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7" name="Shape 1347"/>
          <p:cNvSpPr/>
          <p:nvPr>
            <p:ph type="sldImg"/>
          </p:nvPr>
        </p:nvSpPr>
        <p:spPr>
          <a:prstGeom prst="rect">
            <a:avLst/>
          </a:prstGeom>
        </p:spPr>
        <p:txBody>
          <a:bodyPr/>
          <a:lstStyle/>
          <a:p>
            <a:pPr/>
          </a:p>
        </p:txBody>
      </p:sp>
      <p:sp>
        <p:nvSpPr>
          <p:cNvPr id="1348" name="Shape 1348"/>
          <p:cNvSpPr/>
          <p:nvPr>
            <p:ph type="body" sz="quarter" idx="1"/>
          </p:nvPr>
        </p:nvSpPr>
        <p:spPr>
          <a:prstGeom prst="rect">
            <a:avLst/>
          </a:prstGeom>
        </p:spPr>
        <p:txBody>
          <a:bodyPr/>
          <a:lstStyle>
            <a:lvl1pPr>
              <a:defRPr sz="1100"/>
            </a:lvl1pPr>
          </a:lstStyle>
          <a:p>
            <a:pPr/>
            <a:r>
              <a:t>Follow up activities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0" name="Shape 1380"/>
          <p:cNvSpPr/>
          <p:nvPr>
            <p:ph type="sldImg"/>
          </p:nvPr>
        </p:nvSpPr>
        <p:spPr>
          <a:prstGeom prst="rect">
            <a:avLst/>
          </a:prstGeom>
        </p:spPr>
        <p:txBody>
          <a:bodyPr/>
          <a:lstStyle/>
          <a:p>
            <a:pPr/>
          </a:p>
        </p:txBody>
      </p:sp>
      <p:sp>
        <p:nvSpPr>
          <p:cNvPr id="1381" name="Shape 1381"/>
          <p:cNvSpPr/>
          <p:nvPr>
            <p:ph type="body" sz="quarter" idx="1"/>
          </p:nvPr>
        </p:nvSpPr>
        <p:spPr>
          <a:prstGeom prst="rect">
            <a:avLst/>
          </a:prstGeom>
        </p:spPr>
        <p:txBody>
          <a:bodyPr/>
          <a:lstStyle>
            <a:lvl1pPr>
              <a:defRPr b="1" sz="1100"/>
            </a:lvl1pPr>
          </a:lstStyle>
          <a:p>
            <a:pPr/>
            <a:r>
              <a:t>Edit date in slide to match expectations and allowable requirements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3" name="Shape 1413"/>
          <p:cNvSpPr/>
          <p:nvPr>
            <p:ph type="sldImg"/>
          </p:nvPr>
        </p:nvSpPr>
        <p:spPr>
          <a:prstGeom prst="rect">
            <a:avLst/>
          </a:prstGeom>
        </p:spPr>
        <p:txBody>
          <a:bodyPr/>
          <a:lstStyle/>
          <a:p>
            <a:pPr/>
          </a:p>
        </p:txBody>
      </p:sp>
      <p:sp>
        <p:nvSpPr>
          <p:cNvPr id="1414" name="Shape 1414"/>
          <p:cNvSpPr/>
          <p:nvPr>
            <p:ph type="body" sz="quarter" idx="1"/>
          </p:nvPr>
        </p:nvSpPr>
        <p:spPr>
          <a:prstGeom prst="rect">
            <a:avLst/>
          </a:prstGeom>
        </p:spPr>
        <p:txBody>
          <a:bodyPr/>
          <a:lstStyle>
            <a:lvl1pPr>
              <a:defRPr sz="1100"/>
            </a:lvl1pPr>
          </a:lstStyle>
          <a:p>
            <a:pPr/>
            <a: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8" name="Shape 1418"/>
          <p:cNvSpPr/>
          <p:nvPr>
            <p:ph type="sldImg"/>
          </p:nvPr>
        </p:nvSpPr>
        <p:spPr>
          <a:prstGeom prst="rect">
            <a:avLst/>
          </a:prstGeom>
        </p:spPr>
        <p:txBody>
          <a:bodyPr/>
          <a:lstStyle/>
          <a:p>
            <a:pPr/>
          </a:p>
        </p:txBody>
      </p:sp>
      <p:sp>
        <p:nvSpPr>
          <p:cNvPr id="1419" name="Shape 1419"/>
          <p:cNvSpPr/>
          <p:nvPr>
            <p:ph type="body" sz="quarter" idx="1"/>
          </p:nvPr>
        </p:nvSpPr>
        <p:spPr>
          <a:prstGeom prst="rect">
            <a:avLst/>
          </a:prstGeom>
        </p:spPr>
        <p:txBody>
          <a:bodyPr/>
          <a:lstStyle>
            <a:lvl1pPr>
              <a:defRPr b="1" sz="1100"/>
            </a:lvl1pPr>
          </a:lstStyle>
          <a:p>
            <a:pPr/>
            <a:r>
              <a:t>Edit slide to match expectations and allowable requirements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3" name="Shape 1423"/>
          <p:cNvSpPr/>
          <p:nvPr>
            <p:ph type="sldImg"/>
          </p:nvPr>
        </p:nvSpPr>
        <p:spPr>
          <a:prstGeom prst="rect">
            <a:avLst/>
          </a:prstGeom>
        </p:spPr>
        <p:txBody>
          <a:bodyPr/>
          <a:lstStyle/>
          <a:p>
            <a:pPr/>
          </a:p>
        </p:txBody>
      </p:sp>
      <p:sp>
        <p:nvSpPr>
          <p:cNvPr id="1424" name="Shape 1424"/>
          <p:cNvSpPr/>
          <p:nvPr>
            <p:ph type="body" sz="quarter" idx="1"/>
          </p:nvPr>
        </p:nvSpPr>
        <p:spPr>
          <a:prstGeom prst="rect">
            <a:avLst/>
          </a:prstGeom>
        </p:spPr>
        <p:txBody>
          <a:bodyPr/>
          <a:lstStyle>
            <a:lvl1pPr>
              <a:defRPr b="1" sz="1100"/>
            </a:lvl1pPr>
          </a:lstStyle>
          <a:p>
            <a:pPr/>
            <a:r>
              <a:t>Edit slide before presentation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0" name="Shape 980"/>
          <p:cNvSpPr/>
          <p:nvPr>
            <p:ph type="sldImg"/>
          </p:nvPr>
        </p:nvSpPr>
        <p:spPr>
          <a:prstGeom prst="rect">
            <a:avLst/>
          </a:prstGeom>
        </p:spPr>
        <p:txBody>
          <a:bodyPr/>
          <a:lstStyle/>
          <a:p>
            <a:pPr/>
          </a:p>
        </p:txBody>
      </p:sp>
      <p:sp>
        <p:nvSpPr>
          <p:cNvPr id="981" name="Shape 981"/>
          <p:cNvSpPr/>
          <p:nvPr>
            <p:ph type="body" sz="quarter" idx="1"/>
          </p:nvPr>
        </p:nvSpPr>
        <p:spPr>
          <a:prstGeom prst="rect">
            <a:avLst/>
          </a:prstGeom>
        </p:spPr>
        <p:txBody>
          <a:bodyPr/>
          <a:lstStyle/>
          <a:p>
            <a:pPr>
              <a:defRPr b="1" sz="1100"/>
            </a:pPr>
            <a:r>
              <a:t>Edit slide to match expectations and allowable requirements</a:t>
            </a:r>
          </a:p>
          <a:p>
            <a:pPr>
              <a:defRPr sz="1100"/>
            </a:pPr>
            <a:r>
              <a:t>Inside parenthesis ( ) edit to be the overarching goal or need that should be addressed by the action plan the parents create and help implement by the end of the session. Also, edit the school year to match the implementation timeframe. The SMART goal might be to address the needs for creating a college-going culture, increase attendance rates, increase graduation rates, ensuring that students do not come to or leave school hungry, etc. The need and concern should be supported by the data provided to the parents. Parents will later analyze and use the data as a tool to create a solution that will support the SMART goal. The solution will turn in to an action plan for the parent leadership team.</a:t>
            </a:r>
          </a:p>
          <a:p>
            <a:pPr>
              <a:defRPr sz="1100"/>
            </a:pPr>
          </a:p>
          <a:p>
            <a:pPr>
              <a:defRPr sz="1100"/>
            </a:pPr>
            <a:r>
              <a:t>Mention the Agenda for the day and the binder containing all handouts (created ahead of time) which each participant received.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6" name="Shape 986"/>
          <p:cNvSpPr/>
          <p:nvPr>
            <p:ph type="sldImg"/>
          </p:nvPr>
        </p:nvSpPr>
        <p:spPr>
          <a:prstGeom prst="rect">
            <a:avLst/>
          </a:prstGeom>
        </p:spPr>
        <p:txBody>
          <a:bodyPr/>
          <a:lstStyle/>
          <a:p>
            <a:pPr/>
          </a:p>
        </p:txBody>
      </p:sp>
      <p:sp>
        <p:nvSpPr>
          <p:cNvPr id="987" name="Shape 987"/>
          <p:cNvSpPr/>
          <p:nvPr>
            <p:ph type="body" sz="quarter" idx="1"/>
          </p:nvPr>
        </p:nvSpPr>
        <p:spPr>
          <a:prstGeom prst="rect">
            <a:avLst/>
          </a:prstGeom>
        </p:spPr>
        <p:txBody>
          <a:bodyPr/>
          <a:lstStyle/>
          <a:p>
            <a:pPr>
              <a:defRPr sz="1100"/>
            </a:pPr>
            <a:r>
              <a:t>Jeynes, W. H. (2005). A meta-analysis of the relation of parental involvement to urban elementary school student academic achievement. </a:t>
            </a:r>
            <a:r>
              <a:rPr i="1"/>
              <a:t>Urban Education</a:t>
            </a:r>
            <a:r>
              <a:t>, </a:t>
            </a:r>
            <a:r>
              <a:rPr i="1"/>
              <a:t>40</a:t>
            </a:r>
            <a:r>
              <a:t>(3), 237-269.</a:t>
            </a:r>
          </a:p>
          <a:p>
            <a:pPr>
              <a:defRPr sz="1100"/>
            </a:pPr>
          </a:p>
          <a:p>
            <a:pPr>
              <a:defRPr sz="1100">
                <a:solidFill>
                  <a:srgbClr val="1A1A1A"/>
                </a:solidFill>
              </a:defRPr>
            </a:pPr>
            <a:r>
              <a:t>Jeynes, W. H. (2005). Parental involvement and student achievement: A meta-analysis. Family Involvement Research Digest: Harvard Family Research Project: Harvard Graduate School of Education. http://www.hfrp.org/publications-resources/publications-series/family-involvement-research-digests/parental-involvement-and-student-achievement-a-meta-analysis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6" name="Shape 1016"/>
          <p:cNvSpPr/>
          <p:nvPr>
            <p:ph type="sldImg"/>
          </p:nvPr>
        </p:nvSpPr>
        <p:spPr>
          <a:prstGeom prst="rect">
            <a:avLst/>
          </a:prstGeom>
        </p:spPr>
        <p:txBody>
          <a:bodyPr/>
          <a:lstStyle/>
          <a:p>
            <a:pPr/>
          </a:p>
        </p:txBody>
      </p:sp>
      <p:sp>
        <p:nvSpPr>
          <p:cNvPr id="1017" name="Shape 1017"/>
          <p:cNvSpPr/>
          <p:nvPr>
            <p:ph type="body" sz="quarter" idx="1"/>
          </p:nvPr>
        </p:nvSpPr>
        <p:spPr>
          <a:prstGeom prst="rect">
            <a:avLst/>
          </a:prstGeom>
        </p:spPr>
        <p:txBody>
          <a:bodyPr/>
          <a:lstStyle/>
          <a:p>
            <a:pPr>
              <a:defRPr sz="1100"/>
            </a:pPr>
            <a:r>
              <a:t>Explore </a:t>
            </a:r>
            <a:r>
              <a:t>–</a:t>
            </a:r>
            <a:r>
              <a:t> data</a:t>
            </a:r>
          </a:p>
          <a:p>
            <a:pPr>
              <a:defRPr sz="1100"/>
            </a:pPr>
          </a:p>
          <a:p>
            <a:pPr>
              <a:defRPr sz="1100"/>
            </a:pPr>
            <a:r>
              <a:t>This is the process we are going to use to design and implement our plan.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6" name="Shape 1056"/>
          <p:cNvSpPr/>
          <p:nvPr>
            <p:ph type="sldImg"/>
          </p:nvPr>
        </p:nvSpPr>
        <p:spPr>
          <a:prstGeom prst="rect">
            <a:avLst/>
          </a:prstGeom>
        </p:spPr>
        <p:txBody>
          <a:bodyPr/>
          <a:lstStyle/>
          <a:p>
            <a:pPr/>
          </a:p>
        </p:txBody>
      </p:sp>
      <p:sp>
        <p:nvSpPr>
          <p:cNvPr id="1057" name="Shape 1057"/>
          <p:cNvSpPr/>
          <p:nvPr>
            <p:ph type="body" sz="quarter" idx="1"/>
          </p:nvPr>
        </p:nvSpPr>
        <p:spPr>
          <a:prstGeom prst="rect">
            <a:avLst/>
          </a:prstGeom>
        </p:spPr>
        <p:txBody>
          <a:bodyPr/>
          <a:lstStyle/>
          <a:p>
            <a:pPr>
              <a:defRPr b="1" sz="1100"/>
            </a:pPr>
            <a:r>
              <a:t>This slide MUST be edited to reflect the data provided to parents. </a:t>
            </a:r>
          </a:p>
          <a:p>
            <a:pPr>
              <a:defRPr sz="1100"/>
            </a:pPr>
            <a:r>
              <a:t>You might use school and district data that reflects demographics, test scores, overall performance of student achievement per grade level, graduation rates, truancy rates, socioeconomic information, and any other information or data that might lead parents to target a need within the school and develop a plan of action to help support the goals and improvement for the targeted needs.</a:t>
            </a:r>
          </a:p>
          <a:p>
            <a:pPr>
              <a:defRPr sz="1100"/>
            </a:pPr>
          </a:p>
          <a:p>
            <a:pPr>
              <a:defRPr sz="1100"/>
            </a:pPr>
            <a:r>
              <a:t>Parents will look over data provided by the school.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1" name="Shape 1061"/>
          <p:cNvSpPr/>
          <p:nvPr>
            <p:ph type="sldImg"/>
          </p:nvPr>
        </p:nvSpPr>
        <p:spPr>
          <a:prstGeom prst="rect">
            <a:avLst/>
          </a:prstGeom>
        </p:spPr>
        <p:txBody>
          <a:bodyPr/>
          <a:lstStyle/>
          <a:p>
            <a:pPr/>
          </a:p>
        </p:txBody>
      </p:sp>
      <p:sp>
        <p:nvSpPr>
          <p:cNvPr id="1062" name="Shape 1062"/>
          <p:cNvSpPr/>
          <p:nvPr>
            <p:ph type="body" sz="quarter" idx="1"/>
          </p:nvPr>
        </p:nvSpPr>
        <p:spPr>
          <a:prstGeom prst="rect">
            <a:avLst/>
          </a:prstGeom>
        </p:spPr>
        <p:txBody>
          <a:bodyPr/>
          <a:lstStyle/>
          <a:p>
            <a:pPr>
              <a:defRPr b="1" sz="1100"/>
            </a:pPr>
            <a:r>
              <a:t>This slide MUST be edited to reflect the data provided to parents. </a:t>
            </a:r>
          </a:p>
          <a:p>
            <a:pPr>
              <a:defRPr sz="1100"/>
            </a:pPr>
            <a:r>
              <a:t>Use the strategy I Notice, I Wonder for this task. Detailed instructions can be found at https://learn.k20center.ou.edu/strategy/d9908066f654727934df7bf4f507d1a7</a:t>
            </a:r>
          </a:p>
          <a:p>
            <a:pPr>
              <a:defRPr sz="1100"/>
            </a:pPr>
            <a:r>
              <a:t>As a small group, write down one thing you notice and one thing you wonder (I notice, I wonder statements) about each of the three sections. </a:t>
            </a:r>
          </a:p>
          <a:p>
            <a:pPr>
              <a:defRPr sz="1100"/>
            </a:pPr>
            <a:r>
              <a:t>For example, I may look at the Community Characteristics and write: “I notice our school’s average number of days absent per student is double that of the district report. I wonder how that impacts the college-going culture?”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6" name="Shape 1066"/>
          <p:cNvSpPr/>
          <p:nvPr>
            <p:ph type="sldImg"/>
          </p:nvPr>
        </p:nvSpPr>
        <p:spPr>
          <a:prstGeom prst="rect">
            <a:avLst/>
          </a:prstGeom>
        </p:spPr>
        <p:txBody>
          <a:bodyPr/>
          <a:lstStyle/>
          <a:p>
            <a:pPr/>
          </a:p>
        </p:txBody>
      </p:sp>
      <p:sp>
        <p:nvSpPr>
          <p:cNvPr id="1067" name="Shape 1067"/>
          <p:cNvSpPr/>
          <p:nvPr>
            <p:ph type="body" sz="quarter" idx="1"/>
          </p:nvPr>
        </p:nvSpPr>
        <p:spPr>
          <a:prstGeom prst="rect">
            <a:avLst/>
          </a:prstGeom>
        </p:spPr>
        <p:txBody>
          <a:bodyPr/>
          <a:lstStyle>
            <a:lvl1pPr>
              <a:defRPr sz="1100"/>
            </a:lvl1pPr>
          </a:lstStyle>
          <a:p>
            <a:pPr/>
            <a:r>
              <a:t>Participants don’t need to give solutions, even though it is natural to do so. Encourage them to just list problems that the data shows (solutions will be discussed in the next few slides).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1" name="Shape 1071"/>
          <p:cNvSpPr/>
          <p:nvPr>
            <p:ph type="sldImg"/>
          </p:nvPr>
        </p:nvSpPr>
        <p:spPr>
          <a:prstGeom prst="rect">
            <a:avLst/>
          </a:prstGeom>
        </p:spPr>
        <p:txBody>
          <a:bodyPr/>
          <a:lstStyle/>
          <a:p>
            <a:pPr/>
          </a:p>
        </p:txBody>
      </p:sp>
      <p:sp>
        <p:nvSpPr>
          <p:cNvPr id="1072" name="Shape 1072"/>
          <p:cNvSpPr/>
          <p:nvPr>
            <p:ph type="body" sz="quarter" idx="1"/>
          </p:nvPr>
        </p:nvSpPr>
        <p:spPr>
          <a:prstGeom prst="rect">
            <a:avLst/>
          </a:prstGeom>
        </p:spPr>
        <p:txBody>
          <a:bodyPr/>
          <a:lstStyle/>
          <a:p>
            <a:pPr>
              <a:defRPr b="1" sz="1100"/>
            </a:pPr>
            <a:r>
              <a:t>Edit slide to match expectations and allowable requirements</a:t>
            </a:r>
          </a:p>
          <a:p>
            <a:pPr>
              <a:defRPr sz="1100"/>
            </a:pPr>
            <a:r>
              <a:t>Formulate a question based on your target goal. See the examples below of how you might change this question to better fit the needs of your PLA session. Some other examples are written below. </a:t>
            </a:r>
          </a:p>
          <a:p>
            <a:pPr>
              <a:defRPr sz="1100"/>
            </a:pPr>
          </a:p>
          <a:p>
            <a:pPr marL="171450" indent="-171450">
              <a:buSzPct val="100000"/>
              <a:buChar char="-"/>
              <a:defRPr sz="1100"/>
            </a:pPr>
            <a:r>
              <a:t>Based on your review of the data, do you feel that all students at your school are college-ready? Shouldn’t they be?</a:t>
            </a:r>
          </a:p>
          <a:p>
            <a:pPr marL="171450" indent="-171450">
              <a:buSzPct val="100000"/>
              <a:buChar char="-"/>
              <a:defRPr sz="1100">
                <a:solidFill>
                  <a:srgbClr val="002060"/>
                </a:solidFill>
              </a:defRPr>
            </a:pPr>
            <a:r>
              <a:t>Based on your data review, what do you feel might be getting in the way of students reaching their full potential? How might parents help?</a:t>
            </a:r>
          </a:p>
          <a:p>
            <a:pPr marL="171450" indent="-171450">
              <a:buSzPct val="100000"/>
              <a:buChar char="-"/>
              <a:defRPr sz="1100">
                <a:solidFill>
                  <a:srgbClr val="002060"/>
                </a:solidFill>
              </a:defRPr>
            </a:pPr>
            <a:r>
              <a:t>Based on your data review, what obstacles do your students face each day they come to school? How might parents help?</a:t>
            </a:r>
          </a:p>
          <a:p>
            <a:pPr marL="171450" indent="-171450">
              <a:buSzPct val="100000"/>
              <a:buChar char="-"/>
              <a:defRPr sz="1100">
                <a:solidFill>
                  <a:srgbClr val="002060"/>
                </a:solidFill>
              </a:defRPr>
            </a:pPr>
            <a:r>
              <a:t>Based on your data review, do you feel all students at your school are provided with all of the same resources and opportunities? Shouldn’t they be?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ogo slide">
    <p:spTree>
      <p:nvGrpSpPr>
        <p:cNvPr id="1" name=""/>
        <p:cNvGrpSpPr/>
        <p:nvPr/>
      </p:nvGrpSpPr>
      <p:grpSpPr>
        <a:xfrm>
          <a:off x="0" y="0"/>
          <a:ext cx="0" cy="0"/>
          <a:chOff x="0" y="0"/>
          <a:chExt cx="0" cy="0"/>
        </a:xfrm>
      </p:grpSpPr>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red">
    <p:spTree>
      <p:nvGrpSpPr>
        <p:cNvPr id="1" name=""/>
        <p:cNvGrpSpPr/>
        <p:nvPr/>
      </p:nvGrpSpPr>
      <p:grpSpPr>
        <a:xfrm>
          <a:off x="0" y="0"/>
          <a:ext cx="0" cy="0"/>
          <a:chOff x="0" y="0"/>
          <a:chExt cx="0" cy="0"/>
        </a:xfrm>
      </p:grpSpPr>
      <p:sp>
        <p:nvSpPr>
          <p:cNvPr id="222" name="Shape 194"/>
          <p:cNvSpPr/>
          <p:nvPr/>
        </p:nvSpPr>
        <p:spPr>
          <a:xfrm>
            <a:off x="0" y="4958224"/>
            <a:ext cx="9144000" cy="185401"/>
          </a:xfrm>
          <a:prstGeom prst="rect">
            <a:avLst/>
          </a:prstGeom>
          <a:solidFill>
            <a:srgbClr val="6B1214"/>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237" name="Shape 195"/>
          <p:cNvGrpSpPr/>
          <p:nvPr/>
        </p:nvGrpSpPr>
        <p:grpSpPr>
          <a:xfrm>
            <a:off x="5685299" y="2837700"/>
            <a:ext cx="3458702" cy="2305801"/>
            <a:chOff x="0" y="0"/>
            <a:chExt cx="3458700" cy="2305799"/>
          </a:xfrm>
        </p:grpSpPr>
        <p:grpSp>
          <p:nvGrpSpPr>
            <p:cNvPr id="229" name="Shape 196"/>
            <p:cNvGrpSpPr/>
            <p:nvPr/>
          </p:nvGrpSpPr>
          <p:grpSpPr>
            <a:xfrm>
              <a:off x="0" y="0"/>
              <a:ext cx="3458701" cy="2305801"/>
              <a:chOff x="0" y="0"/>
              <a:chExt cx="3458700" cy="2305800"/>
            </a:xfrm>
          </p:grpSpPr>
          <p:sp>
            <p:nvSpPr>
              <p:cNvPr id="223" name="Shape 19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24" name="Shape 19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25" name="Shape 19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26" name="Shape 20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27" name="Shape 20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28" name="Shape 20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236" name="Shape 203"/>
            <p:cNvGrpSpPr/>
            <p:nvPr/>
          </p:nvGrpSpPr>
          <p:grpSpPr>
            <a:xfrm>
              <a:off x="0" y="0"/>
              <a:ext cx="3458701" cy="2305801"/>
              <a:chOff x="0" y="0"/>
              <a:chExt cx="3458700" cy="2305800"/>
            </a:xfrm>
          </p:grpSpPr>
          <p:sp>
            <p:nvSpPr>
              <p:cNvPr id="230" name="Shape 20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31" name="Shape 20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32" name="Shape 20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33" name="Shape 20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34" name="Shape 20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35" name="Shape 20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238" name="Title Text"/>
          <p:cNvSpPr txBox="1"/>
          <p:nvPr>
            <p:ph type="title"/>
          </p:nvPr>
        </p:nvSpPr>
        <p:spPr>
          <a:xfrm>
            <a:off x="311699" y="445025"/>
            <a:ext cx="8520602" cy="572701"/>
          </a:xfrm>
          <a:prstGeom prst="rect">
            <a:avLst/>
          </a:prstGeom>
        </p:spPr>
        <p:txBody>
          <a:bodyPr>
            <a:normAutofit fontScale="100000" lnSpcReduction="0"/>
          </a:bodyPr>
          <a:lstStyle>
            <a:lvl1pPr>
              <a:defRPr>
                <a:solidFill>
                  <a:srgbClr val="971D20"/>
                </a:solidFill>
              </a:defRPr>
            </a:lvl1pPr>
          </a:lstStyle>
          <a:p>
            <a:pPr/>
            <a:r>
              <a:t>Title Text</a:t>
            </a:r>
          </a:p>
        </p:txBody>
      </p:sp>
      <p:sp>
        <p:nvSpPr>
          <p:cNvPr id="239"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40" name="Slide Number"/>
          <p:cNvSpPr txBox="1"/>
          <p:nvPr>
            <p:ph type="sldNum" sz="quarter" idx="2"/>
          </p:nvPr>
        </p:nvSpPr>
        <p:spPr>
          <a:xfrm>
            <a:off x="8684344" y="4700818"/>
            <a:ext cx="336814" cy="318396"/>
          </a:xfrm>
          <a:prstGeom prst="rect">
            <a:avLst/>
          </a:prstGeom>
        </p:spPr>
        <p:txBody>
          <a:bodyPr/>
          <a:lstStyle>
            <a:lvl1pPr>
              <a:defRPr>
                <a:solidFill>
                  <a:srgbClr val="F3F3F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blue">
    <p:spTree>
      <p:nvGrpSpPr>
        <p:cNvPr id="1" name=""/>
        <p:cNvGrpSpPr/>
        <p:nvPr/>
      </p:nvGrpSpPr>
      <p:grpSpPr>
        <a:xfrm>
          <a:off x="0" y="0"/>
          <a:ext cx="0" cy="0"/>
          <a:chOff x="0" y="0"/>
          <a:chExt cx="0" cy="0"/>
        </a:xfrm>
      </p:grpSpPr>
      <p:sp>
        <p:nvSpPr>
          <p:cNvPr id="247" name="Shape 214"/>
          <p:cNvSpPr/>
          <p:nvPr/>
        </p:nvSpPr>
        <p:spPr>
          <a:xfrm>
            <a:off x="0" y="4958224"/>
            <a:ext cx="9144000" cy="185401"/>
          </a:xfrm>
          <a:prstGeom prst="rect">
            <a:avLst/>
          </a:prstGeom>
          <a:solidFill>
            <a:srgbClr val="1A2836"/>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262" name="Shape 215"/>
          <p:cNvGrpSpPr/>
          <p:nvPr/>
        </p:nvGrpSpPr>
        <p:grpSpPr>
          <a:xfrm>
            <a:off x="5685299" y="2837825"/>
            <a:ext cx="3458702" cy="2305801"/>
            <a:chOff x="0" y="0"/>
            <a:chExt cx="3458700" cy="2305799"/>
          </a:xfrm>
        </p:grpSpPr>
        <p:grpSp>
          <p:nvGrpSpPr>
            <p:cNvPr id="254" name="Shape 216"/>
            <p:cNvGrpSpPr/>
            <p:nvPr/>
          </p:nvGrpSpPr>
          <p:grpSpPr>
            <a:xfrm>
              <a:off x="0" y="0"/>
              <a:ext cx="3458701" cy="2305801"/>
              <a:chOff x="0" y="0"/>
              <a:chExt cx="3458700" cy="2305800"/>
            </a:xfrm>
          </p:grpSpPr>
          <p:sp>
            <p:nvSpPr>
              <p:cNvPr id="248" name="Shape 21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49" name="Shape 21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0" name="Shape 21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1" name="Shape 22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2" name="Shape 22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3" name="Shape 22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261" name="Shape 223"/>
            <p:cNvGrpSpPr/>
            <p:nvPr/>
          </p:nvGrpSpPr>
          <p:grpSpPr>
            <a:xfrm>
              <a:off x="0" y="0"/>
              <a:ext cx="3458701" cy="2305801"/>
              <a:chOff x="0" y="0"/>
              <a:chExt cx="3458700" cy="2305800"/>
            </a:xfrm>
          </p:grpSpPr>
          <p:sp>
            <p:nvSpPr>
              <p:cNvPr id="255" name="Shape 22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6" name="Shape 22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7" name="Shape 22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8" name="Shape 22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9" name="Shape 22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60" name="Shape 22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263" name="Title Text"/>
          <p:cNvSpPr txBox="1"/>
          <p:nvPr>
            <p:ph type="title"/>
          </p:nvPr>
        </p:nvSpPr>
        <p:spPr>
          <a:xfrm>
            <a:off x="311699" y="445025"/>
            <a:ext cx="8520602" cy="572701"/>
          </a:xfrm>
          <a:prstGeom prst="rect">
            <a:avLst/>
          </a:prstGeom>
        </p:spPr>
        <p:txBody>
          <a:bodyPr>
            <a:normAutofit fontScale="100000" lnSpcReduction="0"/>
          </a:bodyPr>
          <a:lstStyle>
            <a:lvl1pPr>
              <a:defRPr>
                <a:solidFill>
                  <a:srgbClr val="1A2836"/>
                </a:solidFill>
              </a:defRPr>
            </a:lvl1pPr>
          </a:lstStyle>
          <a:p>
            <a:pPr/>
            <a:r>
              <a:t>Title Text</a:t>
            </a:r>
          </a:p>
        </p:txBody>
      </p:sp>
      <p:sp>
        <p:nvSpPr>
          <p:cNvPr id="264"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65" name="Slide Number"/>
          <p:cNvSpPr txBox="1"/>
          <p:nvPr>
            <p:ph type="sldNum" sz="quarter" idx="2"/>
          </p:nvPr>
        </p:nvSpPr>
        <p:spPr>
          <a:xfrm>
            <a:off x="8684344" y="4700818"/>
            <a:ext cx="336814" cy="318396"/>
          </a:xfrm>
          <a:prstGeom prst="rect">
            <a:avLst/>
          </a:prstGeom>
        </p:spPr>
        <p:txBody>
          <a:bodyPr/>
          <a:lstStyle>
            <a:lvl1pPr>
              <a:defRPr>
                <a:solidFill>
                  <a:srgbClr val="F3F3F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yellow">
    <p:spTree>
      <p:nvGrpSpPr>
        <p:cNvPr id="1" name=""/>
        <p:cNvGrpSpPr/>
        <p:nvPr/>
      </p:nvGrpSpPr>
      <p:grpSpPr>
        <a:xfrm>
          <a:off x="0" y="0"/>
          <a:ext cx="0" cy="0"/>
          <a:chOff x="0" y="0"/>
          <a:chExt cx="0" cy="0"/>
        </a:xfrm>
      </p:grpSpPr>
      <p:sp>
        <p:nvSpPr>
          <p:cNvPr id="272" name="Shape 234"/>
          <p:cNvSpPr/>
          <p:nvPr/>
        </p:nvSpPr>
        <p:spPr>
          <a:xfrm>
            <a:off x="0" y="4958224"/>
            <a:ext cx="9144000" cy="185401"/>
          </a:xfrm>
          <a:prstGeom prst="rect">
            <a:avLst/>
          </a:prstGeom>
          <a:solidFill>
            <a:srgbClr val="9A8219"/>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287" name="Shape 235"/>
          <p:cNvGrpSpPr/>
          <p:nvPr/>
        </p:nvGrpSpPr>
        <p:grpSpPr>
          <a:xfrm>
            <a:off x="5685299" y="2837700"/>
            <a:ext cx="3458702" cy="2305801"/>
            <a:chOff x="0" y="0"/>
            <a:chExt cx="3458700" cy="2305799"/>
          </a:xfrm>
        </p:grpSpPr>
        <p:grpSp>
          <p:nvGrpSpPr>
            <p:cNvPr id="279" name="Shape 236"/>
            <p:cNvGrpSpPr/>
            <p:nvPr/>
          </p:nvGrpSpPr>
          <p:grpSpPr>
            <a:xfrm>
              <a:off x="0" y="0"/>
              <a:ext cx="3458701" cy="2305801"/>
              <a:chOff x="0" y="0"/>
              <a:chExt cx="3458700" cy="2305800"/>
            </a:xfrm>
          </p:grpSpPr>
          <p:sp>
            <p:nvSpPr>
              <p:cNvPr id="273" name="Shape 23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74" name="Shape 23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75" name="Shape 23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76" name="Shape 24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77" name="Shape 24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78" name="Shape 24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286" name="Shape 243"/>
            <p:cNvGrpSpPr/>
            <p:nvPr/>
          </p:nvGrpSpPr>
          <p:grpSpPr>
            <a:xfrm>
              <a:off x="0" y="0"/>
              <a:ext cx="3458701" cy="2305801"/>
              <a:chOff x="0" y="0"/>
              <a:chExt cx="3458700" cy="2305800"/>
            </a:xfrm>
          </p:grpSpPr>
          <p:sp>
            <p:nvSpPr>
              <p:cNvPr id="280" name="Shape 24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81" name="Shape 24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82" name="Shape 24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83" name="Shape 24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84" name="Shape 24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85" name="Shape 24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288" name="Title Text"/>
          <p:cNvSpPr txBox="1"/>
          <p:nvPr>
            <p:ph type="title"/>
          </p:nvPr>
        </p:nvSpPr>
        <p:spPr>
          <a:xfrm>
            <a:off x="311699" y="445025"/>
            <a:ext cx="8520602" cy="572701"/>
          </a:xfrm>
          <a:prstGeom prst="rect">
            <a:avLst/>
          </a:prstGeom>
        </p:spPr>
        <p:txBody>
          <a:bodyPr>
            <a:normAutofit fontScale="100000" lnSpcReduction="0"/>
          </a:bodyPr>
          <a:lstStyle>
            <a:lvl1pPr>
              <a:defRPr>
                <a:solidFill>
                  <a:srgbClr val="9A8219"/>
                </a:solidFill>
              </a:defRPr>
            </a:lvl1pPr>
          </a:lstStyle>
          <a:p>
            <a:pPr/>
            <a:r>
              <a:t>Title Text</a:t>
            </a:r>
          </a:p>
        </p:txBody>
      </p:sp>
      <p:sp>
        <p:nvSpPr>
          <p:cNvPr id="289"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90" name="Slide Number"/>
          <p:cNvSpPr txBox="1"/>
          <p:nvPr>
            <p:ph type="sldNum" sz="quarter" idx="2"/>
          </p:nvPr>
        </p:nvSpPr>
        <p:spPr>
          <a:xfrm>
            <a:off x="8684344" y="4700818"/>
            <a:ext cx="336814" cy="318396"/>
          </a:xfrm>
          <a:prstGeom prst="rect">
            <a:avLst/>
          </a:prstGeom>
        </p:spPr>
        <p:txBody>
          <a:bodyPr/>
          <a:lstStyle>
            <a:lvl1pPr>
              <a:defRPr>
                <a:solidFill>
                  <a:srgbClr val="43434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two columns">
    <p:spTree>
      <p:nvGrpSpPr>
        <p:cNvPr id="1" name=""/>
        <p:cNvGrpSpPr/>
        <p:nvPr/>
      </p:nvGrpSpPr>
      <p:grpSpPr>
        <a:xfrm>
          <a:off x="0" y="0"/>
          <a:ext cx="0" cy="0"/>
          <a:chOff x="0" y="0"/>
          <a:chExt cx="0" cy="0"/>
        </a:xfrm>
      </p:grpSpPr>
      <p:sp>
        <p:nvSpPr>
          <p:cNvPr id="297" name="Title Text"/>
          <p:cNvSpPr txBox="1"/>
          <p:nvPr>
            <p:ph type="title"/>
          </p:nvPr>
        </p:nvSpPr>
        <p:spPr>
          <a:xfrm>
            <a:off x="311699" y="445025"/>
            <a:ext cx="8520602" cy="572701"/>
          </a:xfrm>
          <a:prstGeom prst="rect">
            <a:avLst/>
          </a:prstGeom>
        </p:spPr>
        <p:txBody>
          <a:bodyPr>
            <a:normAutofit fontScale="100000" lnSpcReduction="0"/>
          </a:bodyPr>
          <a:lstStyle/>
          <a:p>
            <a:pPr/>
            <a:r>
              <a:t>Title Text</a:t>
            </a:r>
          </a:p>
        </p:txBody>
      </p:sp>
      <p:sp>
        <p:nvSpPr>
          <p:cNvPr id="298" name="Body Level One…"/>
          <p:cNvSpPr txBox="1"/>
          <p:nvPr>
            <p:ph type="body" sz="half" idx="1"/>
          </p:nvPr>
        </p:nvSpPr>
        <p:spPr>
          <a:xfrm>
            <a:off x="311699" y="1152475"/>
            <a:ext cx="3999902" cy="3416400"/>
          </a:xfrm>
          <a:prstGeom prst="rect">
            <a:avLst/>
          </a:prstGeom>
        </p:spPr>
        <p:txBody>
          <a:bodyPr>
            <a:normAutofit fontScale="100000" lnSpcReduction="0"/>
          </a:bodyPr>
          <a:lstStyle>
            <a:lvl1pPr>
              <a:defRPr sz="1400"/>
            </a:lvl1pPr>
            <a:lvl2pPr>
              <a:defRPr sz="1400"/>
            </a:lvl2pPr>
            <a:lvl3pPr>
              <a:defRPr sz="1400"/>
            </a:lvl3pPr>
            <a:lvl4pPr>
              <a:defRPr sz="1400"/>
            </a:lvl4pPr>
            <a:lvl5pPr>
              <a:defRPr sz="1400"/>
            </a:lvl5pPr>
          </a:lstStyle>
          <a:p>
            <a:pPr/>
            <a:r>
              <a:t>Body Level One</a:t>
            </a:r>
          </a:p>
          <a:p>
            <a:pPr lvl="1"/>
            <a:r>
              <a:t>Body Level Two</a:t>
            </a:r>
          </a:p>
          <a:p>
            <a:pPr lvl="2"/>
            <a:r>
              <a:t>Body Level Three</a:t>
            </a:r>
          </a:p>
          <a:p>
            <a:pPr lvl="3"/>
            <a:r>
              <a:t>Body Level Four</a:t>
            </a:r>
          </a:p>
          <a:p>
            <a:pPr lvl="4"/>
            <a:r>
              <a:t>Body Level Five</a:t>
            </a:r>
          </a:p>
        </p:txBody>
      </p:sp>
      <p:sp>
        <p:nvSpPr>
          <p:cNvPr id="299" name="Shape 256"/>
          <p:cNvSpPr txBox="1"/>
          <p:nvPr>
            <p:ph type="body" sz="half" idx="13"/>
          </p:nvPr>
        </p:nvSpPr>
        <p:spPr>
          <a:xfrm>
            <a:off x="4832399" y="1152475"/>
            <a:ext cx="3999902" cy="3416400"/>
          </a:xfrm>
          <a:prstGeom prst="rect">
            <a:avLst/>
          </a:prstGeom>
        </p:spPr>
        <p:txBody>
          <a:bodyPr>
            <a:normAutofit fontScale="100000" lnSpcReduction="0"/>
          </a:bodyPr>
          <a:lstStyle/>
          <a:p>
            <a:pPr>
              <a:defRPr sz="1400"/>
            </a:pPr>
          </a:p>
        </p:txBody>
      </p:sp>
      <p:sp>
        <p:nvSpPr>
          <p:cNvPr id="300" name="Shape 258"/>
          <p:cNvSpPr/>
          <p:nvPr/>
        </p:nvSpPr>
        <p:spPr>
          <a:xfrm rot="10800000">
            <a:off x="0" y="-1"/>
            <a:ext cx="9144000" cy="185402"/>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315" name="Shape 259"/>
          <p:cNvGrpSpPr/>
          <p:nvPr/>
        </p:nvGrpSpPr>
        <p:grpSpPr>
          <a:xfrm>
            <a:off x="5685299" y="124"/>
            <a:ext cx="3458701" cy="2305802"/>
            <a:chOff x="0" y="0"/>
            <a:chExt cx="3458700" cy="2305800"/>
          </a:xfrm>
        </p:grpSpPr>
        <p:grpSp>
          <p:nvGrpSpPr>
            <p:cNvPr id="307" name="Shape 260"/>
            <p:cNvGrpSpPr/>
            <p:nvPr/>
          </p:nvGrpSpPr>
          <p:grpSpPr>
            <a:xfrm>
              <a:off x="-1" y="-1"/>
              <a:ext cx="3458702" cy="2305802"/>
              <a:chOff x="0" y="0"/>
              <a:chExt cx="3458700" cy="2305800"/>
            </a:xfrm>
          </p:grpSpPr>
          <p:sp>
            <p:nvSpPr>
              <p:cNvPr id="301" name="Shape 26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02" name="Shape 26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03" name="Shape 26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04" name="Shape 26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05" name="Shape 26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06" name="Shape 26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314" name="Shape 267"/>
            <p:cNvGrpSpPr/>
            <p:nvPr/>
          </p:nvGrpSpPr>
          <p:grpSpPr>
            <a:xfrm>
              <a:off x="-1" y="-1"/>
              <a:ext cx="3458702" cy="2305802"/>
              <a:chOff x="0" y="0"/>
              <a:chExt cx="3458700" cy="2305800"/>
            </a:xfrm>
          </p:grpSpPr>
          <p:sp>
            <p:nvSpPr>
              <p:cNvPr id="308" name="Shape 268"/>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09" name="Shape 269"/>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10" name="Shape 270"/>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11" name="Shape 271"/>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12" name="Shape 272"/>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13" name="Shape 273"/>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316"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p:bg>
      <p:bgPr>
        <a:solidFill>
          <a:srgbClr val="383838"/>
        </a:solidFill>
      </p:bgPr>
    </p:bg>
    <p:spTree>
      <p:nvGrpSpPr>
        <p:cNvPr id="1" name=""/>
        <p:cNvGrpSpPr/>
        <p:nvPr/>
      </p:nvGrpSpPr>
      <p:grpSpPr>
        <a:xfrm>
          <a:off x="0" y="0"/>
          <a:ext cx="0" cy="0"/>
          <a:chOff x="0" y="0"/>
          <a:chExt cx="0" cy="0"/>
        </a:xfrm>
      </p:grpSpPr>
      <p:grpSp>
        <p:nvGrpSpPr>
          <p:cNvPr id="329" name="Shape 275"/>
          <p:cNvGrpSpPr/>
          <p:nvPr/>
        </p:nvGrpSpPr>
        <p:grpSpPr>
          <a:xfrm>
            <a:off x="5685299" y="-1"/>
            <a:ext cx="3458701" cy="2305802"/>
            <a:chOff x="0" y="0"/>
            <a:chExt cx="3458700" cy="2305800"/>
          </a:xfrm>
        </p:grpSpPr>
        <p:sp>
          <p:nvSpPr>
            <p:cNvPr id="323" name="Shape 27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24" name="Shape 27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25" name="Shape 27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26" name="Shape 27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27" name="Shape 28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28" name="Shape 28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336" name="Shape 282"/>
          <p:cNvGrpSpPr/>
          <p:nvPr/>
        </p:nvGrpSpPr>
        <p:grpSpPr>
          <a:xfrm>
            <a:off x="-158" y="3772618"/>
            <a:ext cx="2056198" cy="1370799"/>
            <a:chOff x="0" y="0"/>
            <a:chExt cx="2056196" cy="1370798"/>
          </a:xfrm>
        </p:grpSpPr>
        <p:sp>
          <p:nvSpPr>
            <p:cNvPr id="330" name="Shape 283"/>
            <p:cNvSpPr/>
            <p:nvPr/>
          </p:nvSpPr>
          <p:spPr>
            <a:xfrm rot="5400000">
              <a:off x="685398" y="685398"/>
              <a:ext cx="685400" cy="68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31" name="Shape 284"/>
            <p:cNvSpPr/>
            <p:nvPr/>
          </p:nvSpPr>
          <p:spPr>
            <a:xfrm rot="16200000">
              <a:off x="685398" y="685399"/>
              <a:ext cx="685400" cy="685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32" name="Shape 285"/>
            <p:cNvSpPr/>
            <p:nvPr/>
          </p:nvSpPr>
          <p:spPr>
            <a:xfrm>
              <a:off x="1370797" y="685398"/>
              <a:ext cx="685400" cy="68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33" name="Shape 286"/>
            <p:cNvSpPr/>
            <p:nvPr/>
          </p:nvSpPr>
          <p:spPr>
            <a:xfrm>
              <a:off x="-1" y="0"/>
              <a:ext cx="685400" cy="685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34" name="Shape 287"/>
            <p:cNvSpPr/>
            <p:nvPr/>
          </p:nvSpPr>
          <p:spPr>
            <a:xfrm>
              <a:off x="-1" y="685398"/>
              <a:ext cx="685400" cy="68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35" name="Shape 288"/>
            <p:cNvSpPr/>
            <p:nvPr/>
          </p:nvSpPr>
          <p:spPr>
            <a:xfrm rot="10800000">
              <a:off x="-1" y="685399"/>
              <a:ext cx="685401" cy="685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337"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sp>
        <p:nvSpPr>
          <p:cNvPr id="338"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red">
    <p:bg>
      <p:bgPr>
        <a:solidFill>
          <a:srgbClr val="6B1214"/>
        </a:solidFill>
      </p:bgPr>
    </p:bg>
    <p:spTree>
      <p:nvGrpSpPr>
        <p:cNvPr id="1" name=""/>
        <p:cNvGrpSpPr/>
        <p:nvPr/>
      </p:nvGrpSpPr>
      <p:grpSpPr>
        <a:xfrm>
          <a:off x="0" y="0"/>
          <a:ext cx="0" cy="0"/>
          <a:chOff x="0" y="0"/>
          <a:chExt cx="0" cy="0"/>
        </a:xfrm>
      </p:grpSpPr>
      <p:sp>
        <p:nvSpPr>
          <p:cNvPr id="345"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grpSp>
        <p:nvGrpSpPr>
          <p:cNvPr id="360" name="Shape 294"/>
          <p:cNvGrpSpPr/>
          <p:nvPr/>
        </p:nvGrpSpPr>
        <p:grpSpPr>
          <a:xfrm>
            <a:off x="5685299" y="-1"/>
            <a:ext cx="3458701" cy="2305802"/>
            <a:chOff x="0" y="0"/>
            <a:chExt cx="3458700" cy="2305800"/>
          </a:xfrm>
        </p:grpSpPr>
        <p:grpSp>
          <p:nvGrpSpPr>
            <p:cNvPr id="352" name="Shape 295"/>
            <p:cNvGrpSpPr/>
            <p:nvPr/>
          </p:nvGrpSpPr>
          <p:grpSpPr>
            <a:xfrm>
              <a:off x="-1" y="-1"/>
              <a:ext cx="3458702" cy="2305802"/>
              <a:chOff x="0" y="0"/>
              <a:chExt cx="3458700" cy="2305800"/>
            </a:xfrm>
          </p:grpSpPr>
          <p:sp>
            <p:nvSpPr>
              <p:cNvPr id="346" name="Shape 2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47" name="Shape 2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48" name="Shape 2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49" name="Shape 2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0" name="Shape 3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1" name="Shape 3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359" name="Shape 302"/>
            <p:cNvGrpSpPr/>
            <p:nvPr/>
          </p:nvGrpSpPr>
          <p:grpSpPr>
            <a:xfrm>
              <a:off x="-1" y="-1"/>
              <a:ext cx="3458702" cy="2305802"/>
              <a:chOff x="0" y="0"/>
              <a:chExt cx="3458700" cy="2305800"/>
            </a:xfrm>
          </p:grpSpPr>
          <p:sp>
            <p:nvSpPr>
              <p:cNvPr id="353" name="Shape 3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4" name="Shape 3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5" name="Shape 3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6" name="Shape 3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7" name="Shape 3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58" name="Shape 3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grpSp>
        <p:nvGrpSpPr>
          <p:cNvPr id="375" name="Shape 309"/>
          <p:cNvGrpSpPr/>
          <p:nvPr/>
        </p:nvGrpSpPr>
        <p:grpSpPr>
          <a:xfrm>
            <a:off x="845" y="3751278"/>
            <a:ext cx="2075220" cy="1383481"/>
            <a:chOff x="0" y="0"/>
            <a:chExt cx="2075218" cy="1383479"/>
          </a:xfrm>
        </p:grpSpPr>
        <p:grpSp>
          <p:nvGrpSpPr>
            <p:cNvPr id="367" name="Shape 310"/>
            <p:cNvGrpSpPr/>
            <p:nvPr/>
          </p:nvGrpSpPr>
          <p:grpSpPr>
            <a:xfrm>
              <a:off x="-1" y="-1"/>
              <a:ext cx="2075220" cy="1383482"/>
              <a:chOff x="0" y="0"/>
              <a:chExt cx="2075218" cy="1383480"/>
            </a:xfrm>
          </p:grpSpPr>
          <p:sp>
            <p:nvSpPr>
              <p:cNvPr id="361" name="Shape 311"/>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62" name="Shape 312"/>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63" name="Shape 313"/>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64" name="Shape 314"/>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65" name="Shape 315"/>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66" name="Shape 316"/>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374" name="Shape 317"/>
            <p:cNvGrpSpPr/>
            <p:nvPr/>
          </p:nvGrpSpPr>
          <p:grpSpPr>
            <a:xfrm>
              <a:off x="-1" y="-1"/>
              <a:ext cx="2075220" cy="1383482"/>
              <a:chOff x="0" y="0"/>
              <a:chExt cx="2075218" cy="1383480"/>
            </a:xfrm>
          </p:grpSpPr>
          <p:sp>
            <p:nvSpPr>
              <p:cNvPr id="368" name="Shape 318"/>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69" name="Shape 319"/>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70" name="Shape 320"/>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71" name="Shape 321"/>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72" name="Shape 322"/>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73" name="Shape 323"/>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376"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blue">
    <p:bg>
      <p:bgPr>
        <a:solidFill>
          <a:srgbClr val="1A2836"/>
        </a:solidFill>
      </p:bgPr>
    </p:bg>
    <p:spTree>
      <p:nvGrpSpPr>
        <p:cNvPr id="1" name=""/>
        <p:cNvGrpSpPr/>
        <p:nvPr/>
      </p:nvGrpSpPr>
      <p:grpSpPr>
        <a:xfrm>
          <a:off x="0" y="0"/>
          <a:ext cx="0" cy="0"/>
          <a:chOff x="0" y="0"/>
          <a:chExt cx="0" cy="0"/>
        </a:xfrm>
      </p:grpSpPr>
      <p:sp>
        <p:nvSpPr>
          <p:cNvPr id="383"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grpSp>
        <p:nvGrpSpPr>
          <p:cNvPr id="398" name="Shape 327"/>
          <p:cNvGrpSpPr/>
          <p:nvPr/>
        </p:nvGrpSpPr>
        <p:grpSpPr>
          <a:xfrm>
            <a:off x="5685299" y="-1"/>
            <a:ext cx="3458701" cy="2305802"/>
            <a:chOff x="0" y="0"/>
            <a:chExt cx="3458700" cy="2305800"/>
          </a:xfrm>
        </p:grpSpPr>
        <p:grpSp>
          <p:nvGrpSpPr>
            <p:cNvPr id="390" name="Shape 328"/>
            <p:cNvGrpSpPr/>
            <p:nvPr/>
          </p:nvGrpSpPr>
          <p:grpSpPr>
            <a:xfrm>
              <a:off x="-1" y="-1"/>
              <a:ext cx="3458702" cy="2305802"/>
              <a:chOff x="0" y="0"/>
              <a:chExt cx="3458700" cy="2305800"/>
            </a:xfrm>
          </p:grpSpPr>
          <p:sp>
            <p:nvSpPr>
              <p:cNvPr id="384" name="Shape 32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85" name="Shape 33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86" name="Shape 33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87" name="Shape 33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88" name="Shape 33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89" name="Shape 33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397" name="Shape 335"/>
            <p:cNvGrpSpPr/>
            <p:nvPr/>
          </p:nvGrpSpPr>
          <p:grpSpPr>
            <a:xfrm>
              <a:off x="-1" y="-1"/>
              <a:ext cx="3458702" cy="2305802"/>
              <a:chOff x="0" y="0"/>
              <a:chExt cx="3458700" cy="2305800"/>
            </a:xfrm>
          </p:grpSpPr>
          <p:sp>
            <p:nvSpPr>
              <p:cNvPr id="391" name="Shape 33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92" name="Shape 33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93" name="Shape 33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94" name="Shape 33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95" name="Shape 34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96" name="Shape 34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grpSp>
        <p:nvGrpSpPr>
          <p:cNvPr id="413" name="Shape 342"/>
          <p:cNvGrpSpPr/>
          <p:nvPr/>
        </p:nvGrpSpPr>
        <p:grpSpPr>
          <a:xfrm>
            <a:off x="803" y="3757352"/>
            <a:ext cx="2065883" cy="1377255"/>
            <a:chOff x="0" y="0"/>
            <a:chExt cx="2065881" cy="1377254"/>
          </a:xfrm>
        </p:grpSpPr>
        <p:grpSp>
          <p:nvGrpSpPr>
            <p:cNvPr id="405" name="Shape 343"/>
            <p:cNvGrpSpPr/>
            <p:nvPr/>
          </p:nvGrpSpPr>
          <p:grpSpPr>
            <a:xfrm>
              <a:off x="0" y="0"/>
              <a:ext cx="2065882" cy="1377255"/>
              <a:chOff x="0" y="0"/>
              <a:chExt cx="2065881" cy="1377254"/>
            </a:xfrm>
          </p:grpSpPr>
          <p:sp>
            <p:nvSpPr>
              <p:cNvPr id="399" name="Shape 344"/>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0" name="Shape 345"/>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1" name="Shape 346"/>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2" name="Shape 347"/>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3" name="Shape 348"/>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4" name="Shape 349"/>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412" name="Shape 350"/>
            <p:cNvGrpSpPr/>
            <p:nvPr/>
          </p:nvGrpSpPr>
          <p:grpSpPr>
            <a:xfrm>
              <a:off x="0" y="0"/>
              <a:ext cx="2065882" cy="1377255"/>
              <a:chOff x="0" y="0"/>
              <a:chExt cx="2065881" cy="1377254"/>
            </a:xfrm>
          </p:grpSpPr>
          <p:sp>
            <p:nvSpPr>
              <p:cNvPr id="406" name="Shape 351"/>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7" name="Shape 352"/>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8" name="Shape 353"/>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09" name="Shape 354"/>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10" name="Shape 355"/>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11" name="Shape 356"/>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414"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aption">
    <p:spTree>
      <p:nvGrpSpPr>
        <p:cNvPr id="1" name=""/>
        <p:cNvGrpSpPr/>
        <p:nvPr/>
      </p:nvGrpSpPr>
      <p:grpSpPr>
        <a:xfrm>
          <a:off x="0" y="0"/>
          <a:ext cx="0" cy="0"/>
          <a:chOff x="0" y="0"/>
          <a:chExt cx="0" cy="0"/>
        </a:xfrm>
      </p:grpSpPr>
      <p:sp>
        <p:nvSpPr>
          <p:cNvPr id="421" name="Body Level One…"/>
          <p:cNvSpPr txBox="1"/>
          <p:nvPr>
            <p:ph type="body" sz="quarter" idx="1"/>
          </p:nvPr>
        </p:nvSpPr>
        <p:spPr>
          <a:xfrm>
            <a:off x="311699" y="4230575"/>
            <a:ext cx="5998802" cy="605101"/>
          </a:xfrm>
          <a:prstGeom prst="rect">
            <a:avLst/>
          </a:prstGeom>
        </p:spPr>
        <p:txBody>
          <a:bodyPr anchor="ctr">
            <a:normAutofit fontScale="100000" lnSpcReduction="0"/>
          </a:bodyPr>
          <a:lstStyle>
            <a:lvl1pPr>
              <a:lnSpc>
                <a:spcPct val="100000"/>
              </a:lnSpc>
              <a:spcBef>
                <a:spcPts val="0"/>
              </a:spcBef>
              <a:buClrTx/>
              <a:buSzTx/>
              <a:buFontTx/>
              <a:buNone/>
            </a:lvl1pPr>
            <a:lvl2pPr>
              <a:lnSpc>
                <a:spcPct val="100000"/>
              </a:lnSpc>
              <a:spcBef>
                <a:spcPts val="0"/>
              </a:spcBef>
              <a:buClrTx/>
              <a:buFontTx/>
            </a:lvl2pPr>
            <a:lvl3pPr>
              <a:lnSpc>
                <a:spcPct val="100000"/>
              </a:lnSpc>
              <a:spcBef>
                <a:spcPts val="0"/>
              </a:spcBef>
              <a:buClrTx/>
              <a:buFontTx/>
            </a:lvl3pPr>
            <a:lvl4pPr>
              <a:lnSpc>
                <a:spcPct val="100000"/>
              </a:lnSpc>
              <a:spcBef>
                <a:spcPts val="0"/>
              </a:spcBef>
              <a:buClrTx/>
              <a:buFontTx/>
            </a:lvl4pPr>
            <a:lvl5pPr>
              <a:lnSpc>
                <a:spcPct val="100000"/>
              </a:lnSpc>
              <a:spcBef>
                <a:spcPts val="0"/>
              </a:spcBef>
              <a:buClrTx/>
              <a:buFontTx/>
            </a:lvl5pPr>
          </a:lstStyle>
          <a:p>
            <a:pPr/>
            <a:r>
              <a:t>Body Level One</a:t>
            </a:r>
          </a:p>
          <a:p>
            <a:pPr lvl="1"/>
            <a:r>
              <a:t>Body Level Two</a:t>
            </a:r>
          </a:p>
          <a:p>
            <a:pPr lvl="2"/>
            <a:r>
              <a:t>Body Level Three</a:t>
            </a:r>
          </a:p>
          <a:p>
            <a:pPr lvl="3"/>
            <a:r>
              <a:t>Body Level Four</a:t>
            </a:r>
          </a:p>
          <a:p>
            <a:pPr lvl="4"/>
            <a:r>
              <a:t>Body Level Five</a:t>
            </a:r>
          </a:p>
        </p:txBody>
      </p:sp>
      <p:sp>
        <p:nvSpPr>
          <p:cNvPr id="422"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g number">
    <p:spTree>
      <p:nvGrpSpPr>
        <p:cNvPr id="1" name=""/>
        <p:cNvGrpSpPr/>
        <p:nvPr/>
      </p:nvGrpSpPr>
      <p:grpSpPr>
        <a:xfrm>
          <a:off x="0" y="0"/>
          <a:ext cx="0" cy="0"/>
          <a:chOff x="0" y="0"/>
          <a:chExt cx="0" cy="0"/>
        </a:xfrm>
      </p:grpSpPr>
      <p:sp>
        <p:nvSpPr>
          <p:cNvPr id="429" name="Title Text"/>
          <p:cNvSpPr txBox="1"/>
          <p:nvPr>
            <p:ph type="title"/>
          </p:nvPr>
        </p:nvSpPr>
        <p:spPr>
          <a:xfrm>
            <a:off x="311699" y="1106125"/>
            <a:ext cx="8520602" cy="1963500"/>
          </a:xfrm>
          <a:prstGeom prst="rect">
            <a:avLst/>
          </a:prstGeom>
        </p:spPr>
        <p:txBody>
          <a:bodyPr anchor="b">
            <a:normAutofit fontScale="100000" lnSpcReduction="0"/>
          </a:bodyPr>
          <a:lstStyle>
            <a:lvl1pPr algn="ctr">
              <a:defRPr sz="12000"/>
            </a:lvl1pPr>
          </a:lstStyle>
          <a:p>
            <a:pPr/>
            <a:r>
              <a:t>Title Text</a:t>
            </a:r>
          </a:p>
        </p:txBody>
      </p:sp>
      <p:sp>
        <p:nvSpPr>
          <p:cNvPr id="430" name="Body Level One…"/>
          <p:cNvSpPr txBox="1"/>
          <p:nvPr>
            <p:ph type="body" sz="half" idx="1"/>
          </p:nvPr>
        </p:nvSpPr>
        <p:spPr>
          <a:xfrm>
            <a:off x="311699" y="3152225"/>
            <a:ext cx="8520602" cy="1300800"/>
          </a:xfrm>
          <a:prstGeom prst="rect">
            <a:avLst/>
          </a:prstGeom>
        </p:spPr>
        <p:txBody>
          <a:bodyPr>
            <a:normAutofit fontScale="100000" lnSpcReduction="0"/>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grpSp>
        <p:nvGrpSpPr>
          <p:cNvPr id="445" name="Shape 411"/>
          <p:cNvGrpSpPr/>
          <p:nvPr/>
        </p:nvGrpSpPr>
        <p:grpSpPr>
          <a:xfrm>
            <a:off x="5685299" y="124"/>
            <a:ext cx="3458701" cy="2305802"/>
            <a:chOff x="0" y="0"/>
            <a:chExt cx="3458700" cy="2305800"/>
          </a:xfrm>
        </p:grpSpPr>
        <p:grpSp>
          <p:nvGrpSpPr>
            <p:cNvPr id="437" name="Shape 412"/>
            <p:cNvGrpSpPr/>
            <p:nvPr/>
          </p:nvGrpSpPr>
          <p:grpSpPr>
            <a:xfrm>
              <a:off x="-1" y="-1"/>
              <a:ext cx="3458702" cy="2305802"/>
              <a:chOff x="0" y="0"/>
              <a:chExt cx="3458700" cy="2305800"/>
            </a:xfrm>
          </p:grpSpPr>
          <p:sp>
            <p:nvSpPr>
              <p:cNvPr id="431" name="Shape 4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32" name="Shape 4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33" name="Shape 4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34" name="Shape 4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35" name="Shape 4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36" name="Shape 4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444" name="Shape 419"/>
            <p:cNvGrpSpPr/>
            <p:nvPr/>
          </p:nvGrpSpPr>
          <p:grpSpPr>
            <a:xfrm>
              <a:off x="-1" y="-1"/>
              <a:ext cx="3458702" cy="2305802"/>
              <a:chOff x="0" y="0"/>
              <a:chExt cx="3458700" cy="2305800"/>
            </a:xfrm>
          </p:grpSpPr>
          <p:sp>
            <p:nvSpPr>
              <p:cNvPr id="438" name="Shape 42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39" name="Shape 42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40" name="Shape 42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41" name="Shape 42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42" name="Shape 42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43" name="Shape 42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446"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453"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gray">
    <p:bg>
      <p:bgPr>
        <a:solidFill>
          <a:srgbClr val="434343"/>
        </a:solidFill>
      </p:bgPr>
    </p:bg>
    <p:spTree>
      <p:nvGrpSpPr>
        <p:cNvPr id="1" name=""/>
        <p:cNvGrpSpPr/>
        <p:nvPr/>
      </p:nvGrpSpPr>
      <p:grpSpPr>
        <a:xfrm>
          <a:off x="0" y="0"/>
          <a:ext cx="0" cy="0"/>
          <a:chOff x="0" y="0"/>
          <a:chExt cx="0" cy="0"/>
        </a:xfrm>
      </p:grpSpPr>
      <p:sp>
        <p:nvSpPr>
          <p:cNvPr id="49"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50"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57" name="Shape 45"/>
          <p:cNvGrpSpPr/>
          <p:nvPr/>
        </p:nvGrpSpPr>
        <p:grpSpPr>
          <a:xfrm>
            <a:off x="5685299" y="-1"/>
            <a:ext cx="3458701" cy="2305802"/>
            <a:chOff x="0" y="0"/>
            <a:chExt cx="3458700" cy="2305800"/>
          </a:xfrm>
        </p:grpSpPr>
        <p:sp>
          <p:nvSpPr>
            <p:cNvPr id="51" name="Shape 4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2" name="Shape 4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3" name="Shape 4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4" name="Shape 4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5" name="Shape 5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6" name="Shape 5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58"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ogo slide">
    <p:spTree>
      <p:nvGrpSpPr>
        <p:cNvPr id="1" name=""/>
        <p:cNvGrpSpPr/>
        <p:nvPr/>
      </p:nvGrpSpPr>
      <p:grpSpPr>
        <a:xfrm>
          <a:off x="0" y="0"/>
          <a:ext cx="0" cy="0"/>
          <a:chOff x="0" y="0"/>
          <a:chExt cx="0" cy="0"/>
        </a:xfrm>
      </p:grpSpPr>
      <p:sp>
        <p:nvSpPr>
          <p:cNvPr id="4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gray">
    <p:bg>
      <p:bgPr>
        <a:solidFill>
          <a:srgbClr val="434343"/>
        </a:solidFill>
      </p:bgPr>
    </p:bg>
    <p:spTree>
      <p:nvGrpSpPr>
        <p:cNvPr id="1" name=""/>
        <p:cNvGrpSpPr/>
        <p:nvPr/>
      </p:nvGrpSpPr>
      <p:grpSpPr>
        <a:xfrm>
          <a:off x="0" y="0"/>
          <a:ext cx="0" cy="0"/>
          <a:chOff x="0" y="0"/>
          <a:chExt cx="0" cy="0"/>
        </a:xfrm>
      </p:grpSpPr>
      <p:sp>
        <p:nvSpPr>
          <p:cNvPr id="467"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468"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475" name="Shape 45"/>
          <p:cNvGrpSpPr/>
          <p:nvPr/>
        </p:nvGrpSpPr>
        <p:grpSpPr>
          <a:xfrm>
            <a:off x="5685299" y="-1"/>
            <a:ext cx="3458701" cy="2305802"/>
            <a:chOff x="0" y="0"/>
            <a:chExt cx="3458700" cy="2305800"/>
          </a:xfrm>
        </p:grpSpPr>
        <p:sp>
          <p:nvSpPr>
            <p:cNvPr id="469" name="Shape 4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70" name="Shape 4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71" name="Shape 4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72" name="Shape 4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73" name="Shape 5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74" name="Shape 5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476"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red">
    <p:bg>
      <p:bgPr>
        <a:solidFill>
          <a:srgbClr val="6B1214"/>
        </a:solidFill>
      </p:bgPr>
    </p:bg>
    <p:spTree>
      <p:nvGrpSpPr>
        <p:cNvPr id="1" name=""/>
        <p:cNvGrpSpPr/>
        <p:nvPr/>
      </p:nvGrpSpPr>
      <p:grpSpPr>
        <a:xfrm>
          <a:off x="0" y="0"/>
          <a:ext cx="0" cy="0"/>
          <a:chOff x="0" y="0"/>
          <a:chExt cx="0" cy="0"/>
        </a:xfrm>
      </p:grpSpPr>
      <p:sp>
        <p:nvSpPr>
          <p:cNvPr id="483"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484"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499" name="Shape 56"/>
          <p:cNvGrpSpPr/>
          <p:nvPr/>
        </p:nvGrpSpPr>
        <p:grpSpPr>
          <a:xfrm>
            <a:off x="5685299" y="-1"/>
            <a:ext cx="3458701" cy="2305802"/>
            <a:chOff x="0" y="0"/>
            <a:chExt cx="3458700" cy="2305800"/>
          </a:xfrm>
        </p:grpSpPr>
        <p:grpSp>
          <p:nvGrpSpPr>
            <p:cNvPr id="491" name="Shape 57"/>
            <p:cNvGrpSpPr/>
            <p:nvPr/>
          </p:nvGrpSpPr>
          <p:grpSpPr>
            <a:xfrm>
              <a:off x="-1" y="-1"/>
              <a:ext cx="3458702" cy="2305802"/>
              <a:chOff x="0" y="0"/>
              <a:chExt cx="3458700" cy="2305800"/>
            </a:xfrm>
          </p:grpSpPr>
          <p:sp>
            <p:nvSpPr>
              <p:cNvPr id="485" name="Shape 58"/>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86" name="Shape 59"/>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87" name="Shape 60"/>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88" name="Shape 61"/>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89" name="Shape 62"/>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90" name="Shape 63"/>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498" name="Shape 64"/>
            <p:cNvGrpSpPr/>
            <p:nvPr/>
          </p:nvGrpSpPr>
          <p:grpSpPr>
            <a:xfrm>
              <a:off x="-1" y="-1"/>
              <a:ext cx="3458702" cy="2305802"/>
              <a:chOff x="0" y="0"/>
              <a:chExt cx="3458700" cy="2305800"/>
            </a:xfrm>
          </p:grpSpPr>
          <p:sp>
            <p:nvSpPr>
              <p:cNvPr id="492" name="Shape 65"/>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93" name="Shape 66"/>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94" name="Shape 67"/>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95" name="Shape 68"/>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96" name="Shape 69"/>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97" name="Shape 70"/>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500"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blue">
    <p:bg>
      <p:bgPr>
        <a:solidFill>
          <a:srgbClr val="1A2836"/>
        </a:solidFill>
      </p:bgPr>
    </p:bg>
    <p:spTree>
      <p:nvGrpSpPr>
        <p:cNvPr id="1" name=""/>
        <p:cNvGrpSpPr/>
        <p:nvPr/>
      </p:nvGrpSpPr>
      <p:grpSpPr>
        <a:xfrm>
          <a:off x="0" y="0"/>
          <a:ext cx="0" cy="0"/>
          <a:chOff x="0" y="0"/>
          <a:chExt cx="0" cy="0"/>
        </a:xfrm>
      </p:grpSpPr>
      <p:sp>
        <p:nvSpPr>
          <p:cNvPr id="507"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508"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523" name="Shape 75"/>
          <p:cNvGrpSpPr/>
          <p:nvPr/>
        </p:nvGrpSpPr>
        <p:grpSpPr>
          <a:xfrm>
            <a:off x="5685299" y="-1"/>
            <a:ext cx="3458701" cy="2305802"/>
            <a:chOff x="0" y="0"/>
            <a:chExt cx="3458700" cy="2305800"/>
          </a:xfrm>
        </p:grpSpPr>
        <p:grpSp>
          <p:nvGrpSpPr>
            <p:cNvPr id="515" name="Shape 76"/>
            <p:cNvGrpSpPr/>
            <p:nvPr/>
          </p:nvGrpSpPr>
          <p:grpSpPr>
            <a:xfrm>
              <a:off x="-1" y="-1"/>
              <a:ext cx="3458702" cy="2305802"/>
              <a:chOff x="0" y="0"/>
              <a:chExt cx="3458700" cy="2305800"/>
            </a:xfrm>
          </p:grpSpPr>
          <p:sp>
            <p:nvSpPr>
              <p:cNvPr id="509" name="Shape 7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0" name="Shape 7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1" name="Shape 7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2" name="Shape 8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3" name="Shape 8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4" name="Shape 8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522" name="Shape 83"/>
            <p:cNvGrpSpPr/>
            <p:nvPr/>
          </p:nvGrpSpPr>
          <p:grpSpPr>
            <a:xfrm>
              <a:off x="-1" y="-1"/>
              <a:ext cx="3458702" cy="2305802"/>
              <a:chOff x="0" y="0"/>
              <a:chExt cx="3458700" cy="2305800"/>
            </a:xfrm>
          </p:grpSpPr>
          <p:sp>
            <p:nvSpPr>
              <p:cNvPr id="516" name="Shape 8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7" name="Shape 8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8" name="Shape 8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19" name="Shape 8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20" name="Shape 8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21" name="Shape 8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524"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yellow">
    <p:bg>
      <p:bgPr>
        <a:solidFill>
          <a:srgbClr val="9A8219"/>
        </a:solidFill>
      </p:bgPr>
    </p:bg>
    <p:spTree>
      <p:nvGrpSpPr>
        <p:cNvPr id="1" name=""/>
        <p:cNvGrpSpPr/>
        <p:nvPr/>
      </p:nvGrpSpPr>
      <p:grpSpPr>
        <a:xfrm>
          <a:off x="0" y="0"/>
          <a:ext cx="0" cy="0"/>
          <a:chOff x="0" y="0"/>
          <a:chExt cx="0" cy="0"/>
        </a:xfrm>
      </p:grpSpPr>
      <p:sp>
        <p:nvSpPr>
          <p:cNvPr id="531"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532"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EFEFEF"/>
                </a:solidFill>
              </a:defRPr>
            </a:lvl1pPr>
            <a:lvl2pPr algn="ctr">
              <a:lnSpc>
                <a:spcPct val="100000"/>
              </a:lnSpc>
              <a:spcBef>
                <a:spcPts val="0"/>
              </a:spcBef>
              <a:buClrTx/>
              <a:buSzTx/>
              <a:buFontTx/>
              <a:buNone/>
              <a:defRPr sz="2800">
                <a:solidFill>
                  <a:srgbClr val="EFEFEF"/>
                </a:solidFill>
              </a:defRPr>
            </a:lvl2pPr>
            <a:lvl3pPr algn="ctr">
              <a:lnSpc>
                <a:spcPct val="100000"/>
              </a:lnSpc>
              <a:spcBef>
                <a:spcPts val="0"/>
              </a:spcBef>
              <a:buClrTx/>
              <a:buSzTx/>
              <a:buFontTx/>
              <a:buNone/>
              <a:defRPr sz="2800">
                <a:solidFill>
                  <a:srgbClr val="EFEFEF"/>
                </a:solidFill>
              </a:defRPr>
            </a:lvl3pPr>
            <a:lvl4pPr algn="ctr">
              <a:lnSpc>
                <a:spcPct val="100000"/>
              </a:lnSpc>
              <a:spcBef>
                <a:spcPts val="0"/>
              </a:spcBef>
              <a:buClrTx/>
              <a:buSzTx/>
              <a:buFontTx/>
              <a:buNone/>
              <a:defRPr sz="2800">
                <a:solidFill>
                  <a:srgbClr val="EFEFEF"/>
                </a:solidFill>
              </a:defRPr>
            </a:lvl4pPr>
            <a:lvl5pPr algn="ctr">
              <a:lnSpc>
                <a:spcPct val="100000"/>
              </a:lnSpc>
              <a:spcBef>
                <a:spcPts val="0"/>
              </a:spcBef>
              <a:buClrTx/>
              <a:buSzTx/>
              <a:buFontTx/>
              <a:buNone/>
              <a:defRPr sz="2800">
                <a:solidFill>
                  <a:srgbClr val="EFEFEF"/>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547" name="Shape 94"/>
          <p:cNvGrpSpPr/>
          <p:nvPr/>
        </p:nvGrpSpPr>
        <p:grpSpPr>
          <a:xfrm>
            <a:off x="5685299" y="-1"/>
            <a:ext cx="3458701" cy="2305802"/>
            <a:chOff x="0" y="0"/>
            <a:chExt cx="3458700" cy="2305800"/>
          </a:xfrm>
        </p:grpSpPr>
        <p:grpSp>
          <p:nvGrpSpPr>
            <p:cNvPr id="539" name="Shape 95"/>
            <p:cNvGrpSpPr/>
            <p:nvPr/>
          </p:nvGrpSpPr>
          <p:grpSpPr>
            <a:xfrm>
              <a:off x="-1" y="-1"/>
              <a:ext cx="3458702" cy="2305802"/>
              <a:chOff x="0" y="0"/>
              <a:chExt cx="3458700" cy="2305800"/>
            </a:xfrm>
          </p:grpSpPr>
          <p:sp>
            <p:nvSpPr>
              <p:cNvPr id="533" name="Shape 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34" name="Shape 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35" name="Shape 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36" name="Shape 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37" name="Shape 1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38" name="Shape 1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546" name="Shape 102"/>
            <p:cNvGrpSpPr/>
            <p:nvPr/>
          </p:nvGrpSpPr>
          <p:grpSpPr>
            <a:xfrm>
              <a:off x="-1" y="-1"/>
              <a:ext cx="3458702" cy="2305802"/>
              <a:chOff x="0" y="0"/>
              <a:chExt cx="3458700" cy="2305800"/>
            </a:xfrm>
          </p:grpSpPr>
          <p:sp>
            <p:nvSpPr>
              <p:cNvPr id="540" name="Shape 1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41" name="Shape 1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42" name="Shape 1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43" name="Shape 1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44" name="Shape 1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45" name="Shape 1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548"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rgbClr val="434343"/>
        </a:solidFill>
      </p:bgPr>
    </p:bg>
    <p:spTree>
      <p:nvGrpSpPr>
        <p:cNvPr id="1" name=""/>
        <p:cNvGrpSpPr/>
        <p:nvPr/>
      </p:nvGrpSpPr>
      <p:grpSpPr>
        <a:xfrm>
          <a:off x="0" y="0"/>
          <a:ext cx="0" cy="0"/>
          <a:chOff x="0" y="0"/>
          <a:chExt cx="0" cy="0"/>
        </a:xfrm>
      </p:grpSpPr>
      <p:sp>
        <p:nvSpPr>
          <p:cNvPr id="555"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562" name="Shape 112"/>
          <p:cNvGrpSpPr/>
          <p:nvPr/>
        </p:nvGrpSpPr>
        <p:grpSpPr>
          <a:xfrm>
            <a:off x="5685299" y="-1"/>
            <a:ext cx="3458701" cy="2305802"/>
            <a:chOff x="0" y="0"/>
            <a:chExt cx="3458700" cy="2305800"/>
          </a:xfrm>
        </p:grpSpPr>
        <p:sp>
          <p:nvSpPr>
            <p:cNvPr id="556" name="Shape 1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57" name="Shape 1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58" name="Shape 1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59" name="Shape 1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60" name="Shape 1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61" name="Shape 1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563"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red">
    <p:bg>
      <p:bgPr>
        <a:solidFill>
          <a:srgbClr val="6B1214"/>
        </a:solidFill>
      </p:bgPr>
    </p:bg>
    <p:spTree>
      <p:nvGrpSpPr>
        <p:cNvPr id="1" name=""/>
        <p:cNvGrpSpPr/>
        <p:nvPr/>
      </p:nvGrpSpPr>
      <p:grpSpPr>
        <a:xfrm>
          <a:off x="0" y="0"/>
          <a:ext cx="0" cy="0"/>
          <a:chOff x="0" y="0"/>
          <a:chExt cx="0" cy="0"/>
        </a:xfrm>
      </p:grpSpPr>
      <p:sp>
        <p:nvSpPr>
          <p:cNvPr id="570"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585" name="Shape 122"/>
          <p:cNvGrpSpPr/>
          <p:nvPr/>
        </p:nvGrpSpPr>
        <p:grpSpPr>
          <a:xfrm>
            <a:off x="5685299" y="-1"/>
            <a:ext cx="3458701" cy="2305802"/>
            <a:chOff x="0" y="0"/>
            <a:chExt cx="3458700" cy="2305800"/>
          </a:xfrm>
        </p:grpSpPr>
        <p:grpSp>
          <p:nvGrpSpPr>
            <p:cNvPr id="577" name="Shape 123"/>
            <p:cNvGrpSpPr/>
            <p:nvPr/>
          </p:nvGrpSpPr>
          <p:grpSpPr>
            <a:xfrm>
              <a:off x="-1" y="-1"/>
              <a:ext cx="3458702" cy="2305802"/>
              <a:chOff x="0" y="0"/>
              <a:chExt cx="3458700" cy="2305800"/>
            </a:xfrm>
          </p:grpSpPr>
          <p:sp>
            <p:nvSpPr>
              <p:cNvPr id="571" name="Shape 12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72" name="Shape 12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73" name="Shape 12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74" name="Shape 12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75" name="Shape 12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76" name="Shape 12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584" name="Shape 130"/>
            <p:cNvGrpSpPr/>
            <p:nvPr/>
          </p:nvGrpSpPr>
          <p:grpSpPr>
            <a:xfrm>
              <a:off x="-1" y="-1"/>
              <a:ext cx="3458702" cy="2305802"/>
              <a:chOff x="0" y="0"/>
              <a:chExt cx="3458700" cy="2305800"/>
            </a:xfrm>
          </p:grpSpPr>
          <p:sp>
            <p:nvSpPr>
              <p:cNvPr id="578" name="Shape 13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79" name="Shape 13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80" name="Shape 13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81" name="Shape 13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82" name="Shape 13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83" name="Shape 13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586"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blue">
    <p:bg>
      <p:bgPr>
        <a:solidFill>
          <a:srgbClr val="1A2836"/>
        </a:solidFill>
      </p:bgPr>
    </p:bg>
    <p:spTree>
      <p:nvGrpSpPr>
        <p:cNvPr id="1" name=""/>
        <p:cNvGrpSpPr/>
        <p:nvPr/>
      </p:nvGrpSpPr>
      <p:grpSpPr>
        <a:xfrm>
          <a:off x="0" y="0"/>
          <a:ext cx="0" cy="0"/>
          <a:chOff x="0" y="0"/>
          <a:chExt cx="0" cy="0"/>
        </a:xfrm>
      </p:grpSpPr>
      <p:sp>
        <p:nvSpPr>
          <p:cNvPr id="593"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608" name="Shape 140"/>
          <p:cNvGrpSpPr/>
          <p:nvPr/>
        </p:nvGrpSpPr>
        <p:grpSpPr>
          <a:xfrm>
            <a:off x="5685299" y="-1"/>
            <a:ext cx="3458701" cy="2305802"/>
            <a:chOff x="0" y="0"/>
            <a:chExt cx="3458700" cy="2305800"/>
          </a:xfrm>
        </p:grpSpPr>
        <p:grpSp>
          <p:nvGrpSpPr>
            <p:cNvPr id="600" name="Shape 141"/>
            <p:cNvGrpSpPr/>
            <p:nvPr/>
          </p:nvGrpSpPr>
          <p:grpSpPr>
            <a:xfrm>
              <a:off x="-1" y="-1"/>
              <a:ext cx="3458702" cy="2305802"/>
              <a:chOff x="0" y="0"/>
              <a:chExt cx="3458700" cy="2305800"/>
            </a:xfrm>
          </p:grpSpPr>
          <p:sp>
            <p:nvSpPr>
              <p:cNvPr id="594" name="Shape 142"/>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95" name="Shape 143"/>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96" name="Shape 144"/>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97" name="Shape 145"/>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98" name="Shape 146"/>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99" name="Shape 147"/>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607" name="Shape 148"/>
            <p:cNvGrpSpPr/>
            <p:nvPr/>
          </p:nvGrpSpPr>
          <p:grpSpPr>
            <a:xfrm>
              <a:off x="-1" y="-1"/>
              <a:ext cx="3458702" cy="2305802"/>
              <a:chOff x="0" y="0"/>
              <a:chExt cx="3458700" cy="2305800"/>
            </a:xfrm>
          </p:grpSpPr>
          <p:sp>
            <p:nvSpPr>
              <p:cNvPr id="601" name="Shape 14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02" name="Shape 15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03" name="Shape 15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04" name="Shape 15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05" name="Shape 15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06" name="Shape 15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609"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yellow">
    <p:bg>
      <p:bgPr>
        <a:solidFill>
          <a:srgbClr val="9A8219"/>
        </a:solidFill>
      </p:bgPr>
    </p:bg>
    <p:spTree>
      <p:nvGrpSpPr>
        <p:cNvPr id="1" name=""/>
        <p:cNvGrpSpPr/>
        <p:nvPr/>
      </p:nvGrpSpPr>
      <p:grpSpPr>
        <a:xfrm>
          <a:off x="0" y="0"/>
          <a:ext cx="0" cy="0"/>
          <a:chOff x="0" y="0"/>
          <a:chExt cx="0" cy="0"/>
        </a:xfrm>
      </p:grpSpPr>
      <p:sp>
        <p:nvSpPr>
          <p:cNvPr id="616"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631" name="Shape 158"/>
          <p:cNvGrpSpPr/>
          <p:nvPr/>
        </p:nvGrpSpPr>
        <p:grpSpPr>
          <a:xfrm>
            <a:off x="5685299" y="-1"/>
            <a:ext cx="3458701" cy="2305802"/>
            <a:chOff x="0" y="0"/>
            <a:chExt cx="3458700" cy="2305800"/>
          </a:xfrm>
        </p:grpSpPr>
        <p:grpSp>
          <p:nvGrpSpPr>
            <p:cNvPr id="623" name="Shape 159"/>
            <p:cNvGrpSpPr/>
            <p:nvPr/>
          </p:nvGrpSpPr>
          <p:grpSpPr>
            <a:xfrm>
              <a:off x="-1" y="-1"/>
              <a:ext cx="3458702" cy="2305802"/>
              <a:chOff x="0" y="0"/>
              <a:chExt cx="3458700" cy="2305800"/>
            </a:xfrm>
          </p:grpSpPr>
          <p:sp>
            <p:nvSpPr>
              <p:cNvPr id="617" name="Shape 16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18" name="Shape 16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19" name="Shape 16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0" name="Shape 16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1" name="Shape 16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2" name="Shape 16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630" name="Shape 166"/>
            <p:cNvGrpSpPr/>
            <p:nvPr/>
          </p:nvGrpSpPr>
          <p:grpSpPr>
            <a:xfrm>
              <a:off x="-1" y="-1"/>
              <a:ext cx="3458702" cy="2305802"/>
              <a:chOff x="0" y="0"/>
              <a:chExt cx="3458700" cy="2305800"/>
            </a:xfrm>
          </p:grpSpPr>
          <p:sp>
            <p:nvSpPr>
              <p:cNvPr id="624" name="Shape 16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5" name="Shape 16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6" name="Shape 16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7" name="Shape 17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8" name="Shape 17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29" name="Shape 17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632"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p:spTree>
      <p:nvGrpSpPr>
        <p:cNvPr id="1" name=""/>
        <p:cNvGrpSpPr/>
        <p:nvPr/>
      </p:nvGrpSpPr>
      <p:grpSpPr>
        <a:xfrm>
          <a:off x="0" y="0"/>
          <a:ext cx="0" cy="0"/>
          <a:chOff x="0" y="0"/>
          <a:chExt cx="0" cy="0"/>
        </a:xfrm>
      </p:grpSpPr>
      <p:sp>
        <p:nvSpPr>
          <p:cNvPr id="639" name="Shape 174"/>
          <p:cNvSpPr/>
          <p:nvPr/>
        </p:nvSpPr>
        <p:spPr>
          <a:xfrm>
            <a:off x="0" y="4958224"/>
            <a:ext cx="9144000" cy="185401"/>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654" name="Shape 175"/>
          <p:cNvGrpSpPr/>
          <p:nvPr/>
        </p:nvGrpSpPr>
        <p:grpSpPr>
          <a:xfrm>
            <a:off x="5685299" y="2837700"/>
            <a:ext cx="3458702" cy="2305801"/>
            <a:chOff x="0" y="0"/>
            <a:chExt cx="3458700" cy="2305799"/>
          </a:xfrm>
        </p:grpSpPr>
        <p:grpSp>
          <p:nvGrpSpPr>
            <p:cNvPr id="646" name="Shape 176"/>
            <p:cNvGrpSpPr/>
            <p:nvPr/>
          </p:nvGrpSpPr>
          <p:grpSpPr>
            <a:xfrm>
              <a:off x="0" y="0"/>
              <a:ext cx="3458701" cy="2305801"/>
              <a:chOff x="0" y="0"/>
              <a:chExt cx="3458700" cy="2305800"/>
            </a:xfrm>
          </p:grpSpPr>
          <p:sp>
            <p:nvSpPr>
              <p:cNvPr id="640" name="Shape 17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1" name="Shape 17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2" name="Shape 17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3" name="Shape 18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4" name="Shape 18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5" name="Shape 18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653" name="Shape 183"/>
            <p:cNvGrpSpPr/>
            <p:nvPr/>
          </p:nvGrpSpPr>
          <p:grpSpPr>
            <a:xfrm>
              <a:off x="0" y="0"/>
              <a:ext cx="3458701" cy="2305801"/>
              <a:chOff x="0" y="0"/>
              <a:chExt cx="3458700" cy="2305800"/>
            </a:xfrm>
          </p:grpSpPr>
          <p:sp>
            <p:nvSpPr>
              <p:cNvPr id="647" name="Shape 18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8" name="Shape 18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49" name="Shape 18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50" name="Shape 18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51" name="Shape 18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52" name="Shape 18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655" name="Title Text"/>
          <p:cNvSpPr txBox="1"/>
          <p:nvPr>
            <p:ph type="title"/>
          </p:nvPr>
        </p:nvSpPr>
        <p:spPr>
          <a:xfrm>
            <a:off x="311699" y="445025"/>
            <a:ext cx="8520602" cy="572701"/>
          </a:xfrm>
          <a:prstGeom prst="rect">
            <a:avLst/>
          </a:prstGeom>
        </p:spPr>
        <p:txBody>
          <a:bodyPr>
            <a:normAutofit fontScale="100000" lnSpcReduction="0"/>
          </a:bodyPr>
          <a:lstStyle/>
          <a:p>
            <a:pPr/>
            <a:r>
              <a:t>Title Text</a:t>
            </a:r>
          </a:p>
        </p:txBody>
      </p:sp>
      <p:sp>
        <p:nvSpPr>
          <p:cNvPr id="656"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57" name="Slide Number"/>
          <p:cNvSpPr txBox="1"/>
          <p:nvPr>
            <p:ph type="sldNum" sz="quarter" idx="2"/>
          </p:nvPr>
        </p:nvSpPr>
        <p:spPr>
          <a:xfrm>
            <a:off x="8472457" y="4669899"/>
            <a:ext cx="393319" cy="380234"/>
          </a:xfrm>
          <a:prstGeom prst="rect">
            <a:avLst/>
          </a:prstGeom>
        </p:spPr>
        <p:txBody>
          <a:bodyPr/>
          <a:lstStyle>
            <a:lvl1pPr algn="l">
              <a:defRPr sz="1400">
                <a:solidFill>
                  <a:srgbClr val="F3F3F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blue">
    <p:bg>
      <p:bgPr>
        <a:solidFill>
          <a:srgbClr val="1A2836"/>
        </a:solidFill>
      </p:bgPr>
    </p:bg>
    <p:spTree>
      <p:nvGrpSpPr>
        <p:cNvPr id="1" name=""/>
        <p:cNvGrpSpPr/>
        <p:nvPr/>
      </p:nvGrpSpPr>
      <p:grpSpPr>
        <a:xfrm>
          <a:off x="0" y="0"/>
          <a:ext cx="0" cy="0"/>
          <a:chOff x="0" y="0"/>
          <a:chExt cx="0" cy="0"/>
        </a:xfrm>
      </p:grpSpPr>
      <p:sp>
        <p:nvSpPr>
          <p:cNvPr id="65"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66"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81" name="Shape 75"/>
          <p:cNvGrpSpPr/>
          <p:nvPr/>
        </p:nvGrpSpPr>
        <p:grpSpPr>
          <a:xfrm>
            <a:off x="5685299" y="-1"/>
            <a:ext cx="3458701" cy="2305802"/>
            <a:chOff x="0" y="0"/>
            <a:chExt cx="3458700" cy="2305800"/>
          </a:xfrm>
        </p:grpSpPr>
        <p:grpSp>
          <p:nvGrpSpPr>
            <p:cNvPr id="73" name="Shape 76"/>
            <p:cNvGrpSpPr/>
            <p:nvPr/>
          </p:nvGrpSpPr>
          <p:grpSpPr>
            <a:xfrm>
              <a:off x="-1" y="-1"/>
              <a:ext cx="3458702" cy="2305802"/>
              <a:chOff x="0" y="0"/>
              <a:chExt cx="3458700" cy="2305800"/>
            </a:xfrm>
          </p:grpSpPr>
          <p:sp>
            <p:nvSpPr>
              <p:cNvPr id="67" name="Shape 7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8" name="Shape 7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 name="Shape 7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0" name="Shape 8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1" name="Shape 8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 name="Shape 8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0" name="Shape 83"/>
            <p:cNvGrpSpPr/>
            <p:nvPr/>
          </p:nvGrpSpPr>
          <p:grpSpPr>
            <a:xfrm>
              <a:off x="-1" y="-1"/>
              <a:ext cx="3458702" cy="2305802"/>
              <a:chOff x="0" y="0"/>
              <a:chExt cx="3458700" cy="2305800"/>
            </a:xfrm>
          </p:grpSpPr>
          <p:sp>
            <p:nvSpPr>
              <p:cNvPr id="74" name="Shape 8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5" name="Shape 8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6" name="Shape 8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 name="Shape 8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8" name="Shape 8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 name="Shape 8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82"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red">
    <p:spTree>
      <p:nvGrpSpPr>
        <p:cNvPr id="1" name=""/>
        <p:cNvGrpSpPr/>
        <p:nvPr/>
      </p:nvGrpSpPr>
      <p:grpSpPr>
        <a:xfrm>
          <a:off x="0" y="0"/>
          <a:ext cx="0" cy="0"/>
          <a:chOff x="0" y="0"/>
          <a:chExt cx="0" cy="0"/>
        </a:xfrm>
      </p:grpSpPr>
      <p:sp>
        <p:nvSpPr>
          <p:cNvPr id="664" name="Shape 194"/>
          <p:cNvSpPr/>
          <p:nvPr/>
        </p:nvSpPr>
        <p:spPr>
          <a:xfrm>
            <a:off x="0" y="4958224"/>
            <a:ext cx="9144000" cy="185401"/>
          </a:xfrm>
          <a:prstGeom prst="rect">
            <a:avLst/>
          </a:prstGeom>
          <a:solidFill>
            <a:srgbClr val="6B1214"/>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679" name="Shape 195"/>
          <p:cNvGrpSpPr/>
          <p:nvPr/>
        </p:nvGrpSpPr>
        <p:grpSpPr>
          <a:xfrm>
            <a:off x="5685299" y="2837700"/>
            <a:ext cx="3458702" cy="2305801"/>
            <a:chOff x="0" y="0"/>
            <a:chExt cx="3458700" cy="2305799"/>
          </a:xfrm>
        </p:grpSpPr>
        <p:grpSp>
          <p:nvGrpSpPr>
            <p:cNvPr id="671" name="Shape 196"/>
            <p:cNvGrpSpPr/>
            <p:nvPr/>
          </p:nvGrpSpPr>
          <p:grpSpPr>
            <a:xfrm>
              <a:off x="0" y="0"/>
              <a:ext cx="3458701" cy="2305801"/>
              <a:chOff x="0" y="0"/>
              <a:chExt cx="3458700" cy="2305800"/>
            </a:xfrm>
          </p:grpSpPr>
          <p:sp>
            <p:nvSpPr>
              <p:cNvPr id="665" name="Shape 19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66" name="Shape 19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67" name="Shape 19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68" name="Shape 20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69" name="Shape 20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70" name="Shape 20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678" name="Shape 203"/>
            <p:cNvGrpSpPr/>
            <p:nvPr/>
          </p:nvGrpSpPr>
          <p:grpSpPr>
            <a:xfrm>
              <a:off x="0" y="0"/>
              <a:ext cx="3458701" cy="2305801"/>
              <a:chOff x="0" y="0"/>
              <a:chExt cx="3458700" cy="2305800"/>
            </a:xfrm>
          </p:grpSpPr>
          <p:sp>
            <p:nvSpPr>
              <p:cNvPr id="672" name="Shape 20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73" name="Shape 20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74" name="Shape 20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75" name="Shape 20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76" name="Shape 20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77" name="Shape 20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680" name="Title Text"/>
          <p:cNvSpPr txBox="1"/>
          <p:nvPr>
            <p:ph type="title"/>
          </p:nvPr>
        </p:nvSpPr>
        <p:spPr>
          <a:xfrm>
            <a:off x="311699" y="445025"/>
            <a:ext cx="8520602" cy="572701"/>
          </a:xfrm>
          <a:prstGeom prst="rect">
            <a:avLst/>
          </a:prstGeom>
        </p:spPr>
        <p:txBody>
          <a:bodyPr>
            <a:normAutofit fontScale="100000" lnSpcReduction="0"/>
          </a:bodyPr>
          <a:lstStyle>
            <a:lvl1pPr>
              <a:defRPr>
                <a:solidFill>
                  <a:srgbClr val="971D20"/>
                </a:solidFill>
              </a:defRPr>
            </a:lvl1pPr>
          </a:lstStyle>
          <a:p>
            <a:pPr/>
            <a:r>
              <a:t>Title Text</a:t>
            </a:r>
          </a:p>
        </p:txBody>
      </p:sp>
      <p:sp>
        <p:nvSpPr>
          <p:cNvPr id="681"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82" name="Slide Number"/>
          <p:cNvSpPr txBox="1"/>
          <p:nvPr>
            <p:ph type="sldNum" sz="quarter" idx="2"/>
          </p:nvPr>
        </p:nvSpPr>
        <p:spPr>
          <a:xfrm>
            <a:off x="8472457" y="4669899"/>
            <a:ext cx="393319" cy="380234"/>
          </a:xfrm>
          <a:prstGeom prst="rect">
            <a:avLst/>
          </a:prstGeom>
        </p:spPr>
        <p:txBody>
          <a:bodyPr/>
          <a:lstStyle>
            <a:lvl1pPr algn="l">
              <a:defRPr sz="1400">
                <a:solidFill>
                  <a:srgbClr val="F3F3F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blue">
    <p:spTree>
      <p:nvGrpSpPr>
        <p:cNvPr id="1" name=""/>
        <p:cNvGrpSpPr/>
        <p:nvPr/>
      </p:nvGrpSpPr>
      <p:grpSpPr>
        <a:xfrm>
          <a:off x="0" y="0"/>
          <a:ext cx="0" cy="0"/>
          <a:chOff x="0" y="0"/>
          <a:chExt cx="0" cy="0"/>
        </a:xfrm>
      </p:grpSpPr>
      <p:sp>
        <p:nvSpPr>
          <p:cNvPr id="689" name="Shape 214"/>
          <p:cNvSpPr/>
          <p:nvPr/>
        </p:nvSpPr>
        <p:spPr>
          <a:xfrm>
            <a:off x="0" y="4958224"/>
            <a:ext cx="9144000" cy="185401"/>
          </a:xfrm>
          <a:prstGeom prst="rect">
            <a:avLst/>
          </a:prstGeom>
          <a:solidFill>
            <a:srgbClr val="1A2836"/>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704" name="Shape 215"/>
          <p:cNvGrpSpPr/>
          <p:nvPr/>
        </p:nvGrpSpPr>
        <p:grpSpPr>
          <a:xfrm>
            <a:off x="5685299" y="2837825"/>
            <a:ext cx="3458702" cy="2305801"/>
            <a:chOff x="0" y="0"/>
            <a:chExt cx="3458700" cy="2305799"/>
          </a:xfrm>
        </p:grpSpPr>
        <p:grpSp>
          <p:nvGrpSpPr>
            <p:cNvPr id="696" name="Shape 216"/>
            <p:cNvGrpSpPr/>
            <p:nvPr/>
          </p:nvGrpSpPr>
          <p:grpSpPr>
            <a:xfrm>
              <a:off x="0" y="0"/>
              <a:ext cx="3458701" cy="2305801"/>
              <a:chOff x="0" y="0"/>
              <a:chExt cx="3458700" cy="2305800"/>
            </a:xfrm>
          </p:grpSpPr>
          <p:sp>
            <p:nvSpPr>
              <p:cNvPr id="690" name="Shape 21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1" name="Shape 21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2" name="Shape 21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3" name="Shape 22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4" name="Shape 22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5" name="Shape 22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703" name="Shape 223"/>
            <p:cNvGrpSpPr/>
            <p:nvPr/>
          </p:nvGrpSpPr>
          <p:grpSpPr>
            <a:xfrm>
              <a:off x="0" y="0"/>
              <a:ext cx="3458701" cy="2305801"/>
              <a:chOff x="0" y="0"/>
              <a:chExt cx="3458700" cy="2305800"/>
            </a:xfrm>
          </p:grpSpPr>
          <p:sp>
            <p:nvSpPr>
              <p:cNvPr id="697" name="Shape 22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8" name="Shape 22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99" name="Shape 22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00" name="Shape 22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01" name="Shape 22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02" name="Shape 22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705" name="Title Text"/>
          <p:cNvSpPr txBox="1"/>
          <p:nvPr>
            <p:ph type="title"/>
          </p:nvPr>
        </p:nvSpPr>
        <p:spPr>
          <a:xfrm>
            <a:off x="311699" y="445025"/>
            <a:ext cx="8520602" cy="572701"/>
          </a:xfrm>
          <a:prstGeom prst="rect">
            <a:avLst/>
          </a:prstGeom>
        </p:spPr>
        <p:txBody>
          <a:bodyPr>
            <a:normAutofit fontScale="100000" lnSpcReduction="0"/>
          </a:bodyPr>
          <a:lstStyle>
            <a:lvl1pPr>
              <a:defRPr>
                <a:solidFill>
                  <a:srgbClr val="1A2836"/>
                </a:solidFill>
              </a:defRPr>
            </a:lvl1pPr>
          </a:lstStyle>
          <a:p>
            <a:pPr/>
            <a:r>
              <a:t>Title Text</a:t>
            </a:r>
          </a:p>
        </p:txBody>
      </p:sp>
      <p:sp>
        <p:nvSpPr>
          <p:cNvPr id="706"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07" name="Slide Number"/>
          <p:cNvSpPr txBox="1"/>
          <p:nvPr>
            <p:ph type="sldNum" sz="quarter" idx="2"/>
          </p:nvPr>
        </p:nvSpPr>
        <p:spPr>
          <a:xfrm>
            <a:off x="8472457" y="4669899"/>
            <a:ext cx="393319" cy="380234"/>
          </a:xfrm>
          <a:prstGeom prst="rect">
            <a:avLst/>
          </a:prstGeom>
        </p:spPr>
        <p:txBody>
          <a:bodyPr/>
          <a:lstStyle>
            <a:lvl1pPr algn="l">
              <a:defRPr sz="1400">
                <a:solidFill>
                  <a:srgbClr val="F3F3F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yellow">
    <p:spTree>
      <p:nvGrpSpPr>
        <p:cNvPr id="1" name=""/>
        <p:cNvGrpSpPr/>
        <p:nvPr/>
      </p:nvGrpSpPr>
      <p:grpSpPr>
        <a:xfrm>
          <a:off x="0" y="0"/>
          <a:ext cx="0" cy="0"/>
          <a:chOff x="0" y="0"/>
          <a:chExt cx="0" cy="0"/>
        </a:xfrm>
      </p:grpSpPr>
      <p:sp>
        <p:nvSpPr>
          <p:cNvPr id="714" name="Shape 234"/>
          <p:cNvSpPr/>
          <p:nvPr/>
        </p:nvSpPr>
        <p:spPr>
          <a:xfrm>
            <a:off x="0" y="4958224"/>
            <a:ext cx="9144000" cy="185401"/>
          </a:xfrm>
          <a:prstGeom prst="rect">
            <a:avLst/>
          </a:prstGeom>
          <a:solidFill>
            <a:srgbClr val="9A8219"/>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729" name="Shape 235"/>
          <p:cNvGrpSpPr/>
          <p:nvPr/>
        </p:nvGrpSpPr>
        <p:grpSpPr>
          <a:xfrm>
            <a:off x="5685299" y="2837700"/>
            <a:ext cx="3458702" cy="2305801"/>
            <a:chOff x="0" y="0"/>
            <a:chExt cx="3458700" cy="2305799"/>
          </a:xfrm>
        </p:grpSpPr>
        <p:grpSp>
          <p:nvGrpSpPr>
            <p:cNvPr id="721" name="Shape 236"/>
            <p:cNvGrpSpPr/>
            <p:nvPr/>
          </p:nvGrpSpPr>
          <p:grpSpPr>
            <a:xfrm>
              <a:off x="0" y="0"/>
              <a:ext cx="3458701" cy="2305801"/>
              <a:chOff x="0" y="0"/>
              <a:chExt cx="3458700" cy="2305800"/>
            </a:xfrm>
          </p:grpSpPr>
          <p:sp>
            <p:nvSpPr>
              <p:cNvPr id="715" name="Shape 23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16" name="Shape 23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17" name="Shape 23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18" name="Shape 24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19" name="Shape 24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0" name="Shape 24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728" name="Shape 243"/>
            <p:cNvGrpSpPr/>
            <p:nvPr/>
          </p:nvGrpSpPr>
          <p:grpSpPr>
            <a:xfrm>
              <a:off x="0" y="0"/>
              <a:ext cx="3458701" cy="2305801"/>
              <a:chOff x="0" y="0"/>
              <a:chExt cx="3458700" cy="2305800"/>
            </a:xfrm>
          </p:grpSpPr>
          <p:sp>
            <p:nvSpPr>
              <p:cNvPr id="722" name="Shape 24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3" name="Shape 24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4" name="Shape 24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5" name="Shape 24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6" name="Shape 24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27" name="Shape 24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730" name="Title Text"/>
          <p:cNvSpPr txBox="1"/>
          <p:nvPr>
            <p:ph type="title"/>
          </p:nvPr>
        </p:nvSpPr>
        <p:spPr>
          <a:xfrm>
            <a:off x="311699" y="445025"/>
            <a:ext cx="8520602" cy="572701"/>
          </a:xfrm>
          <a:prstGeom prst="rect">
            <a:avLst/>
          </a:prstGeom>
        </p:spPr>
        <p:txBody>
          <a:bodyPr>
            <a:normAutofit fontScale="100000" lnSpcReduction="0"/>
          </a:bodyPr>
          <a:lstStyle>
            <a:lvl1pPr>
              <a:defRPr>
                <a:solidFill>
                  <a:srgbClr val="9A8219"/>
                </a:solidFill>
              </a:defRPr>
            </a:lvl1pPr>
          </a:lstStyle>
          <a:p>
            <a:pPr/>
            <a:r>
              <a:t>Title Text</a:t>
            </a:r>
          </a:p>
        </p:txBody>
      </p:sp>
      <p:sp>
        <p:nvSpPr>
          <p:cNvPr id="731"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32" name="Slide Number"/>
          <p:cNvSpPr txBox="1"/>
          <p:nvPr>
            <p:ph type="sldNum" sz="quarter" idx="2"/>
          </p:nvPr>
        </p:nvSpPr>
        <p:spPr>
          <a:xfrm>
            <a:off x="8472457" y="4669899"/>
            <a:ext cx="393319" cy="380234"/>
          </a:xfrm>
          <a:prstGeom prst="rect">
            <a:avLst/>
          </a:prstGeom>
        </p:spPr>
        <p:txBody>
          <a:bodyPr/>
          <a:lstStyle>
            <a:lvl1pPr algn="l">
              <a:defRPr sz="1400">
                <a:solidFill>
                  <a:srgbClr val="43434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two columns">
    <p:spTree>
      <p:nvGrpSpPr>
        <p:cNvPr id="1" name=""/>
        <p:cNvGrpSpPr/>
        <p:nvPr/>
      </p:nvGrpSpPr>
      <p:grpSpPr>
        <a:xfrm>
          <a:off x="0" y="0"/>
          <a:ext cx="0" cy="0"/>
          <a:chOff x="0" y="0"/>
          <a:chExt cx="0" cy="0"/>
        </a:xfrm>
      </p:grpSpPr>
      <p:sp>
        <p:nvSpPr>
          <p:cNvPr id="739" name="Title Text"/>
          <p:cNvSpPr txBox="1"/>
          <p:nvPr>
            <p:ph type="title"/>
          </p:nvPr>
        </p:nvSpPr>
        <p:spPr>
          <a:xfrm>
            <a:off x="311699" y="445025"/>
            <a:ext cx="8520602" cy="572701"/>
          </a:xfrm>
          <a:prstGeom prst="rect">
            <a:avLst/>
          </a:prstGeom>
        </p:spPr>
        <p:txBody>
          <a:bodyPr>
            <a:normAutofit fontScale="100000" lnSpcReduction="0"/>
          </a:bodyPr>
          <a:lstStyle/>
          <a:p>
            <a:pPr/>
            <a:r>
              <a:t>Title Text</a:t>
            </a:r>
          </a:p>
        </p:txBody>
      </p:sp>
      <p:sp>
        <p:nvSpPr>
          <p:cNvPr id="740" name="Body Level One…"/>
          <p:cNvSpPr txBox="1"/>
          <p:nvPr>
            <p:ph type="body" sz="half" idx="1"/>
          </p:nvPr>
        </p:nvSpPr>
        <p:spPr>
          <a:xfrm>
            <a:off x="311699" y="1152475"/>
            <a:ext cx="3999902" cy="3416400"/>
          </a:xfrm>
          <a:prstGeom prst="rect">
            <a:avLst/>
          </a:prstGeom>
        </p:spPr>
        <p:txBody>
          <a:bodyPr>
            <a:normAutofit fontScale="100000" lnSpcReduction="0"/>
          </a:bodyPr>
          <a:lstStyle>
            <a:lvl1pPr>
              <a:defRPr sz="1400"/>
            </a:lvl1pPr>
            <a:lvl2pPr>
              <a:defRPr sz="1400"/>
            </a:lvl2pPr>
            <a:lvl3pPr>
              <a:defRPr sz="1400"/>
            </a:lvl3pPr>
            <a:lvl4pPr>
              <a:defRPr sz="1400"/>
            </a:lvl4pPr>
            <a:lvl5pPr>
              <a:defRPr sz="1400"/>
            </a:lvl5pPr>
          </a:lstStyle>
          <a:p>
            <a:pPr/>
            <a:r>
              <a:t>Body Level One</a:t>
            </a:r>
          </a:p>
          <a:p>
            <a:pPr lvl="1"/>
            <a:r>
              <a:t>Body Level Two</a:t>
            </a:r>
          </a:p>
          <a:p>
            <a:pPr lvl="2"/>
            <a:r>
              <a:t>Body Level Three</a:t>
            </a:r>
          </a:p>
          <a:p>
            <a:pPr lvl="3"/>
            <a:r>
              <a:t>Body Level Four</a:t>
            </a:r>
          </a:p>
          <a:p>
            <a:pPr lvl="4"/>
            <a:r>
              <a:t>Body Level Five</a:t>
            </a:r>
          </a:p>
        </p:txBody>
      </p:sp>
      <p:sp>
        <p:nvSpPr>
          <p:cNvPr id="741" name="Shape 256"/>
          <p:cNvSpPr txBox="1"/>
          <p:nvPr>
            <p:ph type="body" sz="half" idx="13"/>
          </p:nvPr>
        </p:nvSpPr>
        <p:spPr>
          <a:xfrm>
            <a:off x="4832399" y="1152475"/>
            <a:ext cx="3999902" cy="3416400"/>
          </a:xfrm>
          <a:prstGeom prst="rect">
            <a:avLst/>
          </a:prstGeom>
        </p:spPr>
        <p:txBody>
          <a:bodyPr>
            <a:normAutofit fontScale="100000" lnSpcReduction="0"/>
          </a:bodyPr>
          <a:lstStyle/>
          <a:p>
            <a:pPr>
              <a:defRPr sz="1400"/>
            </a:pPr>
          </a:p>
        </p:txBody>
      </p:sp>
      <p:sp>
        <p:nvSpPr>
          <p:cNvPr id="742" name="Shape 258"/>
          <p:cNvSpPr/>
          <p:nvPr/>
        </p:nvSpPr>
        <p:spPr>
          <a:xfrm rot="10800000">
            <a:off x="0" y="-1"/>
            <a:ext cx="9144000" cy="185402"/>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757" name="Shape 259"/>
          <p:cNvGrpSpPr/>
          <p:nvPr/>
        </p:nvGrpSpPr>
        <p:grpSpPr>
          <a:xfrm>
            <a:off x="5685299" y="124"/>
            <a:ext cx="3458701" cy="2305802"/>
            <a:chOff x="0" y="0"/>
            <a:chExt cx="3458700" cy="2305800"/>
          </a:xfrm>
        </p:grpSpPr>
        <p:grpSp>
          <p:nvGrpSpPr>
            <p:cNvPr id="749" name="Shape 260"/>
            <p:cNvGrpSpPr/>
            <p:nvPr/>
          </p:nvGrpSpPr>
          <p:grpSpPr>
            <a:xfrm>
              <a:off x="-1" y="-1"/>
              <a:ext cx="3458702" cy="2305802"/>
              <a:chOff x="0" y="0"/>
              <a:chExt cx="3458700" cy="2305800"/>
            </a:xfrm>
          </p:grpSpPr>
          <p:sp>
            <p:nvSpPr>
              <p:cNvPr id="743" name="Shape 26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44" name="Shape 26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45" name="Shape 26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46" name="Shape 26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47" name="Shape 26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48" name="Shape 26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756" name="Shape 267"/>
            <p:cNvGrpSpPr/>
            <p:nvPr/>
          </p:nvGrpSpPr>
          <p:grpSpPr>
            <a:xfrm>
              <a:off x="-1" y="-1"/>
              <a:ext cx="3458702" cy="2305802"/>
              <a:chOff x="0" y="0"/>
              <a:chExt cx="3458700" cy="2305800"/>
            </a:xfrm>
          </p:grpSpPr>
          <p:sp>
            <p:nvSpPr>
              <p:cNvPr id="750" name="Shape 268"/>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51" name="Shape 269"/>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52" name="Shape 270"/>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53" name="Shape 271"/>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54" name="Shape 272"/>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55" name="Shape 273"/>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758"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p:bg>
      <p:bgPr>
        <a:solidFill>
          <a:srgbClr val="383838"/>
        </a:solidFill>
      </p:bgPr>
    </p:bg>
    <p:spTree>
      <p:nvGrpSpPr>
        <p:cNvPr id="1" name=""/>
        <p:cNvGrpSpPr/>
        <p:nvPr/>
      </p:nvGrpSpPr>
      <p:grpSpPr>
        <a:xfrm>
          <a:off x="0" y="0"/>
          <a:ext cx="0" cy="0"/>
          <a:chOff x="0" y="0"/>
          <a:chExt cx="0" cy="0"/>
        </a:xfrm>
      </p:grpSpPr>
      <p:grpSp>
        <p:nvGrpSpPr>
          <p:cNvPr id="771" name="Shape 275"/>
          <p:cNvGrpSpPr/>
          <p:nvPr/>
        </p:nvGrpSpPr>
        <p:grpSpPr>
          <a:xfrm>
            <a:off x="5685299" y="-1"/>
            <a:ext cx="3458701" cy="2305802"/>
            <a:chOff x="0" y="0"/>
            <a:chExt cx="3458700" cy="2305800"/>
          </a:xfrm>
        </p:grpSpPr>
        <p:sp>
          <p:nvSpPr>
            <p:cNvPr id="765" name="Shape 27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66" name="Shape 27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67" name="Shape 27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68" name="Shape 27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69" name="Shape 28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0" name="Shape 28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778" name="Shape 282"/>
          <p:cNvGrpSpPr/>
          <p:nvPr/>
        </p:nvGrpSpPr>
        <p:grpSpPr>
          <a:xfrm>
            <a:off x="-158" y="3772618"/>
            <a:ext cx="2056198" cy="1370799"/>
            <a:chOff x="0" y="0"/>
            <a:chExt cx="2056196" cy="1370798"/>
          </a:xfrm>
        </p:grpSpPr>
        <p:sp>
          <p:nvSpPr>
            <p:cNvPr id="772" name="Shape 283"/>
            <p:cNvSpPr/>
            <p:nvPr/>
          </p:nvSpPr>
          <p:spPr>
            <a:xfrm rot="5400000">
              <a:off x="685398" y="685398"/>
              <a:ext cx="685400" cy="68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3" name="Shape 284"/>
            <p:cNvSpPr/>
            <p:nvPr/>
          </p:nvSpPr>
          <p:spPr>
            <a:xfrm rot="16200000">
              <a:off x="685398" y="685399"/>
              <a:ext cx="685400" cy="685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4" name="Shape 285"/>
            <p:cNvSpPr/>
            <p:nvPr/>
          </p:nvSpPr>
          <p:spPr>
            <a:xfrm>
              <a:off x="1370797" y="685398"/>
              <a:ext cx="685400" cy="68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5" name="Shape 286"/>
            <p:cNvSpPr/>
            <p:nvPr/>
          </p:nvSpPr>
          <p:spPr>
            <a:xfrm>
              <a:off x="-1" y="0"/>
              <a:ext cx="685400" cy="685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6" name="Shape 287"/>
            <p:cNvSpPr/>
            <p:nvPr/>
          </p:nvSpPr>
          <p:spPr>
            <a:xfrm>
              <a:off x="-1" y="685398"/>
              <a:ext cx="685400" cy="685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77" name="Shape 288"/>
            <p:cNvSpPr/>
            <p:nvPr/>
          </p:nvSpPr>
          <p:spPr>
            <a:xfrm rot="10800000">
              <a:off x="-1" y="685399"/>
              <a:ext cx="685401" cy="685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779"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sp>
        <p:nvSpPr>
          <p:cNvPr id="780"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red">
    <p:bg>
      <p:bgPr>
        <a:solidFill>
          <a:srgbClr val="6B1214"/>
        </a:solidFill>
      </p:bgPr>
    </p:bg>
    <p:spTree>
      <p:nvGrpSpPr>
        <p:cNvPr id="1" name=""/>
        <p:cNvGrpSpPr/>
        <p:nvPr/>
      </p:nvGrpSpPr>
      <p:grpSpPr>
        <a:xfrm>
          <a:off x="0" y="0"/>
          <a:ext cx="0" cy="0"/>
          <a:chOff x="0" y="0"/>
          <a:chExt cx="0" cy="0"/>
        </a:xfrm>
      </p:grpSpPr>
      <p:sp>
        <p:nvSpPr>
          <p:cNvPr id="787"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grpSp>
        <p:nvGrpSpPr>
          <p:cNvPr id="802" name="Shape 294"/>
          <p:cNvGrpSpPr/>
          <p:nvPr/>
        </p:nvGrpSpPr>
        <p:grpSpPr>
          <a:xfrm>
            <a:off x="5685299" y="-1"/>
            <a:ext cx="3458701" cy="2305802"/>
            <a:chOff x="0" y="0"/>
            <a:chExt cx="3458700" cy="2305800"/>
          </a:xfrm>
        </p:grpSpPr>
        <p:grpSp>
          <p:nvGrpSpPr>
            <p:cNvPr id="794" name="Shape 295"/>
            <p:cNvGrpSpPr/>
            <p:nvPr/>
          </p:nvGrpSpPr>
          <p:grpSpPr>
            <a:xfrm>
              <a:off x="-1" y="-1"/>
              <a:ext cx="3458702" cy="2305802"/>
              <a:chOff x="0" y="0"/>
              <a:chExt cx="3458700" cy="2305800"/>
            </a:xfrm>
          </p:grpSpPr>
          <p:sp>
            <p:nvSpPr>
              <p:cNvPr id="788" name="Shape 2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89" name="Shape 2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0" name="Shape 2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1" name="Shape 2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2" name="Shape 3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3" name="Shape 3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01" name="Shape 302"/>
            <p:cNvGrpSpPr/>
            <p:nvPr/>
          </p:nvGrpSpPr>
          <p:grpSpPr>
            <a:xfrm>
              <a:off x="-1" y="-1"/>
              <a:ext cx="3458702" cy="2305802"/>
              <a:chOff x="0" y="0"/>
              <a:chExt cx="3458700" cy="2305800"/>
            </a:xfrm>
          </p:grpSpPr>
          <p:sp>
            <p:nvSpPr>
              <p:cNvPr id="795" name="Shape 3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6" name="Shape 3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7" name="Shape 3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8" name="Shape 3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99" name="Shape 3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00" name="Shape 3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grpSp>
        <p:nvGrpSpPr>
          <p:cNvPr id="817" name="Shape 309"/>
          <p:cNvGrpSpPr/>
          <p:nvPr/>
        </p:nvGrpSpPr>
        <p:grpSpPr>
          <a:xfrm>
            <a:off x="845" y="3751278"/>
            <a:ext cx="2075220" cy="1383481"/>
            <a:chOff x="0" y="0"/>
            <a:chExt cx="2075218" cy="1383479"/>
          </a:xfrm>
        </p:grpSpPr>
        <p:grpSp>
          <p:nvGrpSpPr>
            <p:cNvPr id="809" name="Shape 310"/>
            <p:cNvGrpSpPr/>
            <p:nvPr/>
          </p:nvGrpSpPr>
          <p:grpSpPr>
            <a:xfrm>
              <a:off x="-1" y="-1"/>
              <a:ext cx="2075220" cy="1383482"/>
              <a:chOff x="0" y="0"/>
              <a:chExt cx="2075218" cy="1383480"/>
            </a:xfrm>
          </p:grpSpPr>
          <p:sp>
            <p:nvSpPr>
              <p:cNvPr id="803" name="Shape 311"/>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04" name="Shape 312"/>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05" name="Shape 313"/>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06" name="Shape 314"/>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07" name="Shape 315"/>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08" name="Shape 316"/>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16" name="Shape 317"/>
            <p:cNvGrpSpPr/>
            <p:nvPr/>
          </p:nvGrpSpPr>
          <p:grpSpPr>
            <a:xfrm>
              <a:off x="-1" y="-1"/>
              <a:ext cx="2075220" cy="1383482"/>
              <a:chOff x="0" y="0"/>
              <a:chExt cx="2075218" cy="1383480"/>
            </a:xfrm>
          </p:grpSpPr>
          <p:sp>
            <p:nvSpPr>
              <p:cNvPr id="810" name="Shape 318"/>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11" name="Shape 319"/>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12" name="Shape 320"/>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13" name="Shape 321"/>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14" name="Shape 322"/>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15" name="Shape 323"/>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818"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blue">
    <p:bg>
      <p:bgPr>
        <a:solidFill>
          <a:srgbClr val="1A2836"/>
        </a:solidFill>
      </p:bgPr>
    </p:bg>
    <p:spTree>
      <p:nvGrpSpPr>
        <p:cNvPr id="1" name=""/>
        <p:cNvGrpSpPr/>
        <p:nvPr/>
      </p:nvGrpSpPr>
      <p:grpSpPr>
        <a:xfrm>
          <a:off x="0" y="0"/>
          <a:ext cx="0" cy="0"/>
          <a:chOff x="0" y="0"/>
          <a:chExt cx="0" cy="0"/>
        </a:xfrm>
      </p:grpSpPr>
      <p:sp>
        <p:nvSpPr>
          <p:cNvPr id="825"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grpSp>
        <p:nvGrpSpPr>
          <p:cNvPr id="840" name="Shape 327"/>
          <p:cNvGrpSpPr/>
          <p:nvPr/>
        </p:nvGrpSpPr>
        <p:grpSpPr>
          <a:xfrm>
            <a:off x="5685299" y="-1"/>
            <a:ext cx="3458701" cy="2305802"/>
            <a:chOff x="0" y="0"/>
            <a:chExt cx="3458700" cy="2305800"/>
          </a:xfrm>
        </p:grpSpPr>
        <p:grpSp>
          <p:nvGrpSpPr>
            <p:cNvPr id="832" name="Shape 328"/>
            <p:cNvGrpSpPr/>
            <p:nvPr/>
          </p:nvGrpSpPr>
          <p:grpSpPr>
            <a:xfrm>
              <a:off x="-1" y="-1"/>
              <a:ext cx="3458702" cy="2305802"/>
              <a:chOff x="0" y="0"/>
              <a:chExt cx="3458700" cy="2305800"/>
            </a:xfrm>
          </p:grpSpPr>
          <p:sp>
            <p:nvSpPr>
              <p:cNvPr id="826" name="Shape 32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27" name="Shape 33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28" name="Shape 33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29" name="Shape 33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0" name="Shape 33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1" name="Shape 33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39" name="Shape 335"/>
            <p:cNvGrpSpPr/>
            <p:nvPr/>
          </p:nvGrpSpPr>
          <p:grpSpPr>
            <a:xfrm>
              <a:off x="-1" y="-1"/>
              <a:ext cx="3458702" cy="2305802"/>
              <a:chOff x="0" y="0"/>
              <a:chExt cx="3458700" cy="2305800"/>
            </a:xfrm>
          </p:grpSpPr>
          <p:sp>
            <p:nvSpPr>
              <p:cNvPr id="833" name="Shape 33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4" name="Shape 33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5" name="Shape 33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6" name="Shape 33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7" name="Shape 34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38" name="Shape 34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grpSp>
        <p:nvGrpSpPr>
          <p:cNvPr id="855" name="Shape 342"/>
          <p:cNvGrpSpPr/>
          <p:nvPr/>
        </p:nvGrpSpPr>
        <p:grpSpPr>
          <a:xfrm>
            <a:off x="803" y="3757352"/>
            <a:ext cx="2065883" cy="1377255"/>
            <a:chOff x="0" y="0"/>
            <a:chExt cx="2065881" cy="1377254"/>
          </a:xfrm>
        </p:grpSpPr>
        <p:grpSp>
          <p:nvGrpSpPr>
            <p:cNvPr id="847" name="Shape 343"/>
            <p:cNvGrpSpPr/>
            <p:nvPr/>
          </p:nvGrpSpPr>
          <p:grpSpPr>
            <a:xfrm>
              <a:off x="0" y="0"/>
              <a:ext cx="2065882" cy="1377255"/>
              <a:chOff x="0" y="0"/>
              <a:chExt cx="2065881" cy="1377254"/>
            </a:xfrm>
          </p:grpSpPr>
          <p:sp>
            <p:nvSpPr>
              <p:cNvPr id="841" name="Shape 344"/>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42" name="Shape 345"/>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43" name="Shape 346"/>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44" name="Shape 347"/>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45" name="Shape 348"/>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46" name="Shape 349"/>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54" name="Shape 350"/>
            <p:cNvGrpSpPr/>
            <p:nvPr/>
          </p:nvGrpSpPr>
          <p:grpSpPr>
            <a:xfrm>
              <a:off x="0" y="0"/>
              <a:ext cx="2065882" cy="1377255"/>
              <a:chOff x="0" y="0"/>
              <a:chExt cx="2065881" cy="1377254"/>
            </a:xfrm>
          </p:grpSpPr>
          <p:sp>
            <p:nvSpPr>
              <p:cNvPr id="848" name="Shape 351"/>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49" name="Shape 352"/>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50" name="Shape 353"/>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51" name="Shape 354"/>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52" name="Shape 355"/>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53" name="Shape 356"/>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856"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 point yellow">
    <p:bg>
      <p:bgPr>
        <a:solidFill>
          <a:srgbClr val="9A8219"/>
        </a:solidFill>
      </p:bgPr>
    </p:bg>
    <p:spTree>
      <p:nvGrpSpPr>
        <p:cNvPr id="1" name=""/>
        <p:cNvGrpSpPr/>
        <p:nvPr/>
      </p:nvGrpSpPr>
      <p:grpSpPr>
        <a:xfrm>
          <a:off x="0" y="0"/>
          <a:ext cx="0" cy="0"/>
          <a:chOff x="0" y="0"/>
          <a:chExt cx="0" cy="0"/>
        </a:xfrm>
      </p:grpSpPr>
      <p:sp>
        <p:nvSpPr>
          <p:cNvPr id="863" name="Title Text"/>
          <p:cNvSpPr txBox="1"/>
          <p:nvPr>
            <p:ph type="title"/>
          </p:nvPr>
        </p:nvSpPr>
        <p:spPr>
          <a:xfrm>
            <a:off x="490250" y="450149"/>
            <a:ext cx="6367801" cy="4090801"/>
          </a:xfrm>
          <a:prstGeom prst="rect">
            <a:avLst/>
          </a:prstGeom>
        </p:spPr>
        <p:txBody>
          <a:bodyPr anchor="ctr">
            <a:normAutofit fontScale="100000" lnSpcReduction="0"/>
          </a:bodyPr>
          <a:lstStyle>
            <a:lvl1pPr>
              <a:defRPr sz="4800">
                <a:solidFill>
                  <a:srgbClr val="FFFFFF"/>
                </a:solidFill>
              </a:defRPr>
            </a:lvl1pPr>
          </a:lstStyle>
          <a:p>
            <a:pPr/>
            <a:r>
              <a:t>Title Text</a:t>
            </a:r>
          </a:p>
        </p:txBody>
      </p:sp>
      <p:grpSp>
        <p:nvGrpSpPr>
          <p:cNvPr id="878" name="Shape 360"/>
          <p:cNvGrpSpPr/>
          <p:nvPr/>
        </p:nvGrpSpPr>
        <p:grpSpPr>
          <a:xfrm>
            <a:off x="5685299" y="-1"/>
            <a:ext cx="3458701" cy="2305802"/>
            <a:chOff x="0" y="0"/>
            <a:chExt cx="3458700" cy="2305800"/>
          </a:xfrm>
        </p:grpSpPr>
        <p:grpSp>
          <p:nvGrpSpPr>
            <p:cNvPr id="870" name="Shape 361"/>
            <p:cNvGrpSpPr/>
            <p:nvPr/>
          </p:nvGrpSpPr>
          <p:grpSpPr>
            <a:xfrm>
              <a:off x="-1" y="-1"/>
              <a:ext cx="3458702" cy="2305802"/>
              <a:chOff x="0" y="0"/>
              <a:chExt cx="3458700" cy="2305800"/>
            </a:xfrm>
          </p:grpSpPr>
          <p:sp>
            <p:nvSpPr>
              <p:cNvPr id="864" name="Shape 362"/>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65" name="Shape 363"/>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66" name="Shape 364"/>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67" name="Shape 365"/>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68" name="Shape 366"/>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69" name="Shape 367"/>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77" name="Shape 368"/>
            <p:cNvGrpSpPr/>
            <p:nvPr/>
          </p:nvGrpSpPr>
          <p:grpSpPr>
            <a:xfrm>
              <a:off x="-1" y="-1"/>
              <a:ext cx="3458702" cy="2305802"/>
              <a:chOff x="0" y="0"/>
              <a:chExt cx="3458700" cy="2305800"/>
            </a:xfrm>
          </p:grpSpPr>
          <p:sp>
            <p:nvSpPr>
              <p:cNvPr id="871" name="Shape 36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72" name="Shape 37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73" name="Shape 37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74" name="Shape 37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75" name="Shape 37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76" name="Shape 37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grpSp>
        <p:nvGrpSpPr>
          <p:cNvPr id="893" name="Shape 375"/>
          <p:cNvGrpSpPr/>
          <p:nvPr/>
        </p:nvGrpSpPr>
        <p:grpSpPr>
          <a:xfrm>
            <a:off x="-49" y="3736818"/>
            <a:ext cx="2096664" cy="1397776"/>
            <a:chOff x="0" y="0"/>
            <a:chExt cx="2096662" cy="1397774"/>
          </a:xfrm>
        </p:grpSpPr>
        <p:grpSp>
          <p:nvGrpSpPr>
            <p:cNvPr id="885" name="Shape 376"/>
            <p:cNvGrpSpPr/>
            <p:nvPr/>
          </p:nvGrpSpPr>
          <p:grpSpPr>
            <a:xfrm>
              <a:off x="0" y="0"/>
              <a:ext cx="2096663" cy="1397775"/>
              <a:chOff x="0" y="0"/>
              <a:chExt cx="2096662" cy="1397774"/>
            </a:xfrm>
          </p:grpSpPr>
          <p:sp>
            <p:nvSpPr>
              <p:cNvPr id="879" name="Shape 377"/>
              <p:cNvSpPr/>
              <p:nvPr/>
            </p:nvSpPr>
            <p:spPr>
              <a:xfrm rot="5400000">
                <a:off x="698888"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0" name="Shape 378"/>
              <p:cNvSpPr/>
              <p:nvPr/>
            </p:nvSpPr>
            <p:spPr>
              <a:xfrm rot="16200000">
                <a:off x="698887"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1" name="Shape 379"/>
              <p:cNvSpPr/>
              <p:nvPr/>
            </p:nvSpPr>
            <p:spPr>
              <a:xfrm>
                <a:off x="1397775"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2" name="Shape 380"/>
              <p:cNvSpPr/>
              <p:nvPr/>
            </p:nvSpPr>
            <p:spPr>
              <a:xfrm>
                <a:off x="-1" y="0"/>
                <a:ext cx="698888" cy="698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3" name="Shape 381"/>
              <p:cNvSpPr/>
              <p:nvPr/>
            </p:nvSpPr>
            <p:spPr>
              <a:xfrm>
                <a:off x="-1"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4" name="Shape 382"/>
              <p:cNvSpPr/>
              <p:nvPr/>
            </p:nvSpPr>
            <p:spPr>
              <a:xfrm rot="10800000">
                <a:off x="0"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892" name="Shape 383"/>
            <p:cNvGrpSpPr/>
            <p:nvPr/>
          </p:nvGrpSpPr>
          <p:grpSpPr>
            <a:xfrm>
              <a:off x="0" y="0"/>
              <a:ext cx="2096663" cy="1397775"/>
              <a:chOff x="0" y="0"/>
              <a:chExt cx="2096662" cy="1397774"/>
            </a:xfrm>
          </p:grpSpPr>
          <p:sp>
            <p:nvSpPr>
              <p:cNvPr id="886" name="Shape 384"/>
              <p:cNvSpPr/>
              <p:nvPr/>
            </p:nvSpPr>
            <p:spPr>
              <a:xfrm rot="5400000">
                <a:off x="698888"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7" name="Shape 385"/>
              <p:cNvSpPr/>
              <p:nvPr/>
            </p:nvSpPr>
            <p:spPr>
              <a:xfrm rot="16200000">
                <a:off x="698887"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8" name="Shape 386"/>
              <p:cNvSpPr/>
              <p:nvPr/>
            </p:nvSpPr>
            <p:spPr>
              <a:xfrm>
                <a:off x="1397775"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89" name="Shape 387"/>
              <p:cNvSpPr/>
              <p:nvPr/>
            </p:nvSpPr>
            <p:spPr>
              <a:xfrm>
                <a:off x="-1" y="0"/>
                <a:ext cx="698888" cy="698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90" name="Shape 388"/>
              <p:cNvSpPr/>
              <p:nvPr/>
            </p:nvSpPr>
            <p:spPr>
              <a:xfrm>
                <a:off x="-1"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891" name="Shape 389"/>
              <p:cNvSpPr/>
              <p:nvPr/>
            </p:nvSpPr>
            <p:spPr>
              <a:xfrm rot="10800000">
                <a:off x="0" y="698887"/>
                <a:ext cx="698888" cy="6988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894"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title and description">
    <p:spTree>
      <p:nvGrpSpPr>
        <p:cNvPr id="1" name=""/>
        <p:cNvGrpSpPr/>
        <p:nvPr/>
      </p:nvGrpSpPr>
      <p:grpSpPr>
        <a:xfrm>
          <a:off x="0" y="0"/>
          <a:ext cx="0" cy="0"/>
          <a:chOff x="0" y="0"/>
          <a:chExt cx="0" cy="0"/>
        </a:xfrm>
      </p:grpSpPr>
      <p:sp>
        <p:nvSpPr>
          <p:cNvPr id="901" name="Shape 391"/>
          <p:cNvSpPr/>
          <p:nvPr/>
        </p:nvSpPr>
        <p:spPr>
          <a:xfrm>
            <a:off x="0" y="-125"/>
            <a:ext cx="4572000" cy="5143501"/>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p>
        </p:txBody>
      </p:sp>
      <p:sp>
        <p:nvSpPr>
          <p:cNvPr id="902" name="Shape 392"/>
          <p:cNvSpPr/>
          <p:nvPr/>
        </p:nvSpPr>
        <p:spPr>
          <a:xfrm>
            <a:off x="4572000" y="-125"/>
            <a:ext cx="4572000" cy="5143501"/>
          </a:xfrm>
          <a:prstGeom prst="rect">
            <a:avLst/>
          </a:prstGeom>
          <a:solidFill>
            <a:srgbClr val="848F8F"/>
          </a:solidFill>
          <a:ln w="12700">
            <a:miter lim="400000"/>
          </a:ln>
        </p:spPr>
        <p:txBody>
          <a:bodyPr lIns="45719" rIns="45719" anchor="ctr"/>
          <a:lstStyle/>
          <a:p>
            <a:pPr>
              <a:defRPr>
                <a:solidFill>
                  <a:srgbClr val="000000"/>
                </a:solidFill>
                <a:latin typeface="+mj-lt"/>
                <a:ea typeface="+mj-ea"/>
                <a:cs typeface="+mj-cs"/>
                <a:sym typeface="Arial"/>
              </a:defRPr>
            </a:pPr>
          </a:p>
        </p:txBody>
      </p:sp>
      <p:sp>
        <p:nvSpPr>
          <p:cNvPr id="903" name="Title Text"/>
          <p:cNvSpPr txBox="1"/>
          <p:nvPr>
            <p:ph type="title"/>
          </p:nvPr>
        </p:nvSpPr>
        <p:spPr>
          <a:xfrm>
            <a:off x="265500" y="724074"/>
            <a:ext cx="4045200" cy="1482302"/>
          </a:xfrm>
          <a:prstGeom prst="rect">
            <a:avLst/>
          </a:prstGeom>
        </p:spPr>
        <p:txBody>
          <a:bodyPr anchor="b">
            <a:normAutofit fontScale="100000" lnSpcReduction="0"/>
          </a:bodyPr>
          <a:lstStyle>
            <a:lvl1pPr algn="ctr">
              <a:defRPr sz="4200">
                <a:solidFill>
                  <a:srgbClr val="FFFFFF"/>
                </a:solidFill>
              </a:defRPr>
            </a:lvl1pPr>
          </a:lstStyle>
          <a:p>
            <a:pPr/>
            <a:r>
              <a:t>Title Text</a:t>
            </a:r>
          </a:p>
        </p:txBody>
      </p:sp>
      <p:sp>
        <p:nvSpPr>
          <p:cNvPr id="904" name="Body Level One…"/>
          <p:cNvSpPr txBox="1"/>
          <p:nvPr>
            <p:ph type="body" sz="quarter" idx="1"/>
          </p:nvPr>
        </p:nvSpPr>
        <p:spPr>
          <a:xfrm>
            <a:off x="265500" y="2293975"/>
            <a:ext cx="4045200" cy="1235101"/>
          </a:xfrm>
          <a:prstGeom prst="rect">
            <a:avLst/>
          </a:prstGeom>
        </p:spPr>
        <p:txBody>
          <a:bodyPr>
            <a:normAutofit fontScale="100000" lnSpcReduction="0"/>
          </a:bodyPr>
          <a:lstStyle>
            <a:lvl1pPr algn="ctr">
              <a:lnSpc>
                <a:spcPct val="100000"/>
              </a:lnSpc>
              <a:spcBef>
                <a:spcPts val="0"/>
              </a:spcBef>
              <a:buClrTx/>
              <a:buSzTx/>
              <a:buFontTx/>
              <a:buNone/>
              <a:defRPr sz="2100">
                <a:solidFill>
                  <a:srgbClr val="D9D9D9"/>
                </a:solidFill>
              </a:defRPr>
            </a:lvl1pPr>
            <a:lvl2pPr algn="ctr">
              <a:lnSpc>
                <a:spcPct val="100000"/>
              </a:lnSpc>
              <a:spcBef>
                <a:spcPts val="0"/>
              </a:spcBef>
              <a:buClrTx/>
              <a:buSzTx/>
              <a:buFontTx/>
              <a:buNone/>
              <a:defRPr sz="2100">
                <a:solidFill>
                  <a:srgbClr val="D9D9D9"/>
                </a:solidFill>
              </a:defRPr>
            </a:lvl2pPr>
            <a:lvl3pPr algn="ctr">
              <a:lnSpc>
                <a:spcPct val="100000"/>
              </a:lnSpc>
              <a:spcBef>
                <a:spcPts val="0"/>
              </a:spcBef>
              <a:buClrTx/>
              <a:buSzTx/>
              <a:buFontTx/>
              <a:buNone/>
              <a:defRPr sz="2100">
                <a:solidFill>
                  <a:srgbClr val="D9D9D9"/>
                </a:solidFill>
              </a:defRPr>
            </a:lvl3pPr>
            <a:lvl4pPr algn="ctr">
              <a:lnSpc>
                <a:spcPct val="100000"/>
              </a:lnSpc>
              <a:spcBef>
                <a:spcPts val="0"/>
              </a:spcBef>
              <a:buClrTx/>
              <a:buSzTx/>
              <a:buFontTx/>
              <a:buNone/>
              <a:defRPr sz="2100">
                <a:solidFill>
                  <a:srgbClr val="D9D9D9"/>
                </a:solidFill>
              </a:defRPr>
            </a:lvl4pPr>
            <a:lvl5pPr algn="ctr">
              <a:lnSpc>
                <a:spcPct val="100000"/>
              </a:lnSpc>
              <a:spcBef>
                <a:spcPts val="0"/>
              </a:spcBef>
              <a:buClrTx/>
              <a:buSzTx/>
              <a:buFontTx/>
              <a:buNone/>
              <a:defRPr sz="2100">
                <a:solidFill>
                  <a:srgbClr val="D9D9D9"/>
                </a:solidFill>
              </a:defRPr>
            </a:lvl5pPr>
          </a:lstStyle>
          <a:p>
            <a:pPr/>
            <a:r>
              <a:t>Body Level One</a:t>
            </a:r>
          </a:p>
          <a:p>
            <a:pPr lvl="1"/>
            <a:r>
              <a:t>Body Level Two</a:t>
            </a:r>
          </a:p>
          <a:p>
            <a:pPr lvl="2"/>
            <a:r>
              <a:t>Body Level Three</a:t>
            </a:r>
          </a:p>
          <a:p>
            <a:pPr lvl="3"/>
            <a:r>
              <a:t>Body Level Four</a:t>
            </a:r>
          </a:p>
          <a:p>
            <a:pPr lvl="4"/>
            <a:r>
              <a:t>Body Level Five</a:t>
            </a:r>
          </a:p>
        </p:txBody>
      </p:sp>
      <p:sp>
        <p:nvSpPr>
          <p:cNvPr id="905" name="Shape 395"/>
          <p:cNvSpPr txBox="1"/>
          <p:nvPr>
            <p:ph type="body" sz="half" idx="13"/>
          </p:nvPr>
        </p:nvSpPr>
        <p:spPr>
          <a:xfrm>
            <a:off x="4939500" y="724074"/>
            <a:ext cx="3837000" cy="3695102"/>
          </a:xfrm>
          <a:prstGeom prst="rect">
            <a:avLst/>
          </a:prstGeom>
        </p:spPr>
        <p:txBody>
          <a:bodyPr anchor="ctr">
            <a:normAutofit fontScale="100000" lnSpcReduction="0"/>
          </a:bodyPr>
          <a:lstStyle/>
          <a:p>
            <a:pPr/>
          </a:p>
        </p:txBody>
      </p:sp>
      <p:grpSp>
        <p:nvGrpSpPr>
          <p:cNvPr id="912" name="Shape 397"/>
          <p:cNvGrpSpPr/>
          <p:nvPr/>
        </p:nvGrpSpPr>
        <p:grpSpPr>
          <a:xfrm>
            <a:off x="-1" y="2837700"/>
            <a:ext cx="3458702" cy="2305801"/>
            <a:chOff x="0" y="0"/>
            <a:chExt cx="3458700" cy="2305800"/>
          </a:xfrm>
        </p:grpSpPr>
        <p:sp>
          <p:nvSpPr>
            <p:cNvPr id="906" name="Shape 398"/>
            <p:cNvSpPr/>
            <p:nvPr/>
          </p:nvSpPr>
          <p:spPr>
            <a:xfrm rot="54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07" name="Shape 399"/>
            <p:cNvSpPr/>
            <p:nvPr/>
          </p:nvSpPr>
          <p:spPr>
            <a:xfrm rot="16200000">
              <a:off x="11529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08" name="Shape 400"/>
            <p:cNvSpPr/>
            <p:nvPr/>
          </p:nvSpPr>
          <p:spPr>
            <a:xfrm>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09" name="Shape 401"/>
            <p:cNvSpPr/>
            <p:nvPr/>
          </p:nvSpPr>
          <p:spPr>
            <a:xfrm>
              <a:off x="0" y="-1"/>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10" name="Shape 402"/>
            <p:cNvSpPr/>
            <p:nvPr/>
          </p:nvSpPr>
          <p:spPr>
            <a:xfrm>
              <a:off x="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11" name="Shape 403"/>
            <p:cNvSpPr/>
            <p:nvPr/>
          </p:nvSpPr>
          <p:spPr>
            <a:xfrm rot="10800000">
              <a:off x="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913"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aption">
    <p:spTree>
      <p:nvGrpSpPr>
        <p:cNvPr id="1" name=""/>
        <p:cNvGrpSpPr/>
        <p:nvPr/>
      </p:nvGrpSpPr>
      <p:grpSpPr>
        <a:xfrm>
          <a:off x="0" y="0"/>
          <a:ext cx="0" cy="0"/>
          <a:chOff x="0" y="0"/>
          <a:chExt cx="0" cy="0"/>
        </a:xfrm>
      </p:grpSpPr>
      <p:sp>
        <p:nvSpPr>
          <p:cNvPr id="920" name="Body Level One…"/>
          <p:cNvSpPr txBox="1"/>
          <p:nvPr>
            <p:ph type="body" sz="quarter" idx="1"/>
          </p:nvPr>
        </p:nvSpPr>
        <p:spPr>
          <a:xfrm>
            <a:off x="311699" y="4230575"/>
            <a:ext cx="5998802" cy="605101"/>
          </a:xfrm>
          <a:prstGeom prst="rect">
            <a:avLst/>
          </a:prstGeom>
        </p:spPr>
        <p:txBody>
          <a:bodyPr anchor="ctr">
            <a:normAutofit fontScale="100000" lnSpcReduction="0"/>
          </a:bodyPr>
          <a:lstStyle>
            <a:lvl1pPr>
              <a:lnSpc>
                <a:spcPct val="100000"/>
              </a:lnSpc>
              <a:spcBef>
                <a:spcPts val="0"/>
              </a:spcBef>
              <a:buClrTx/>
              <a:buSzTx/>
              <a:buFontTx/>
              <a:buNone/>
            </a:lvl1pPr>
            <a:lvl2pPr>
              <a:lnSpc>
                <a:spcPct val="100000"/>
              </a:lnSpc>
              <a:spcBef>
                <a:spcPts val="0"/>
              </a:spcBef>
              <a:buClrTx/>
              <a:buFontTx/>
            </a:lvl2pPr>
            <a:lvl3pPr>
              <a:lnSpc>
                <a:spcPct val="100000"/>
              </a:lnSpc>
              <a:spcBef>
                <a:spcPts val="0"/>
              </a:spcBef>
              <a:buClrTx/>
              <a:buFontTx/>
            </a:lvl3pPr>
            <a:lvl4pPr>
              <a:lnSpc>
                <a:spcPct val="100000"/>
              </a:lnSpc>
              <a:spcBef>
                <a:spcPts val="0"/>
              </a:spcBef>
              <a:buClrTx/>
              <a:buFontTx/>
            </a:lvl4pPr>
            <a:lvl5pPr>
              <a:lnSpc>
                <a:spcPct val="100000"/>
              </a:lnSpc>
              <a:spcBef>
                <a:spcPts val="0"/>
              </a:spcBef>
              <a:buClrTx/>
              <a:buFontTx/>
            </a:lvl5pPr>
          </a:lstStyle>
          <a:p>
            <a:pPr/>
            <a:r>
              <a:t>Body Level One</a:t>
            </a:r>
          </a:p>
          <a:p>
            <a:pPr lvl="1"/>
            <a:r>
              <a:t>Body Level Two</a:t>
            </a:r>
          </a:p>
          <a:p>
            <a:pPr lvl="2"/>
            <a:r>
              <a:t>Body Level Three</a:t>
            </a:r>
          </a:p>
          <a:p>
            <a:pPr lvl="3"/>
            <a:r>
              <a:t>Body Level Four</a:t>
            </a:r>
          </a:p>
          <a:p>
            <a:pPr lvl="4"/>
            <a:r>
              <a:t>Body Level Five</a:t>
            </a:r>
          </a:p>
        </p:txBody>
      </p:sp>
      <p:sp>
        <p:nvSpPr>
          <p:cNvPr id="921"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yellow">
    <p:bg>
      <p:bgPr>
        <a:solidFill>
          <a:srgbClr val="9A8219"/>
        </a:solidFill>
      </p:bgPr>
    </p:bg>
    <p:spTree>
      <p:nvGrpSpPr>
        <p:cNvPr id="1" name=""/>
        <p:cNvGrpSpPr/>
        <p:nvPr/>
      </p:nvGrpSpPr>
      <p:grpSpPr>
        <a:xfrm>
          <a:off x="0" y="0"/>
          <a:ext cx="0" cy="0"/>
          <a:chOff x="0" y="0"/>
          <a:chExt cx="0" cy="0"/>
        </a:xfrm>
      </p:grpSpPr>
      <p:sp>
        <p:nvSpPr>
          <p:cNvPr id="89" name="Title Text"/>
          <p:cNvSpPr txBox="1"/>
          <p:nvPr>
            <p:ph type="title"/>
          </p:nvPr>
        </p:nvSpPr>
        <p:spPr>
          <a:xfrm>
            <a:off x="311708" y="744574"/>
            <a:ext cx="8520601" cy="2052601"/>
          </a:xfrm>
          <a:prstGeom prst="rect">
            <a:avLst/>
          </a:prstGeom>
        </p:spPr>
        <p:txBody>
          <a:bodyPr anchor="b">
            <a:normAutofit fontScale="100000" lnSpcReduction="0"/>
          </a:bodyPr>
          <a:lstStyle>
            <a:lvl1pPr algn="ctr">
              <a:defRPr sz="5200">
                <a:solidFill>
                  <a:srgbClr val="FFFFFF"/>
                </a:solidFill>
              </a:defRPr>
            </a:lvl1pPr>
          </a:lstStyle>
          <a:p>
            <a:pPr/>
            <a:r>
              <a:t>Title Text</a:t>
            </a:r>
          </a:p>
        </p:txBody>
      </p:sp>
      <p:sp>
        <p:nvSpPr>
          <p:cNvPr id="90" name="Body Level One…"/>
          <p:cNvSpPr txBox="1"/>
          <p:nvPr>
            <p:ph type="body" sz="quarter" idx="1"/>
          </p:nvPr>
        </p:nvSpPr>
        <p:spPr>
          <a:xfrm>
            <a:off x="311699" y="2834125"/>
            <a:ext cx="8520602" cy="792601"/>
          </a:xfrm>
          <a:prstGeom prst="rect">
            <a:avLst/>
          </a:prstGeom>
        </p:spPr>
        <p:txBody>
          <a:bodyPr>
            <a:normAutofit fontScale="100000" lnSpcReduction="0"/>
          </a:bodyPr>
          <a:lstStyle>
            <a:lvl1pPr algn="ctr">
              <a:lnSpc>
                <a:spcPct val="100000"/>
              </a:lnSpc>
              <a:spcBef>
                <a:spcPts val="0"/>
              </a:spcBef>
              <a:buClrTx/>
              <a:buSzTx/>
              <a:buFontTx/>
              <a:buNone/>
              <a:defRPr sz="2800">
                <a:solidFill>
                  <a:srgbClr val="EFEFEF"/>
                </a:solidFill>
              </a:defRPr>
            </a:lvl1pPr>
            <a:lvl2pPr algn="ctr">
              <a:lnSpc>
                <a:spcPct val="100000"/>
              </a:lnSpc>
              <a:spcBef>
                <a:spcPts val="0"/>
              </a:spcBef>
              <a:buClrTx/>
              <a:buSzTx/>
              <a:buFontTx/>
              <a:buNone/>
              <a:defRPr sz="2800">
                <a:solidFill>
                  <a:srgbClr val="EFEFEF"/>
                </a:solidFill>
              </a:defRPr>
            </a:lvl2pPr>
            <a:lvl3pPr algn="ctr">
              <a:lnSpc>
                <a:spcPct val="100000"/>
              </a:lnSpc>
              <a:spcBef>
                <a:spcPts val="0"/>
              </a:spcBef>
              <a:buClrTx/>
              <a:buSzTx/>
              <a:buFontTx/>
              <a:buNone/>
              <a:defRPr sz="2800">
                <a:solidFill>
                  <a:srgbClr val="EFEFEF"/>
                </a:solidFill>
              </a:defRPr>
            </a:lvl3pPr>
            <a:lvl4pPr algn="ctr">
              <a:lnSpc>
                <a:spcPct val="100000"/>
              </a:lnSpc>
              <a:spcBef>
                <a:spcPts val="0"/>
              </a:spcBef>
              <a:buClrTx/>
              <a:buSzTx/>
              <a:buFontTx/>
              <a:buNone/>
              <a:defRPr sz="2800">
                <a:solidFill>
                  <a:srgbClr val="EFEFEF"/>
                </a:solidFill>
              </a:defRPr>
            </a:lvl4pPr>
            <a:lvl5pPr algn="ctr">
              <a:lnSpc>
                <a:spcPct val="100000"/>
              </a:lnSpc>
              <a:spcBef>
                <a:spcPts val="0"/>
              </a:spcBef>
              <a:buClrTx/>
              <a:buSzTx/>
              <a:buFontTx/>
              <a:buNone/>
              <a:defRPr sz="2800">
                <a:solidFill>
                  <a:srgbClr val="EFEFEF"/>
                </a:solidFill>
              </a:defRPr>
            </a:lvl5pPr>
          </a:lstStyle>
          <a:p>
            <a:pPr/>
            <a:r>
              <a:t>Body Level One</a:t>
            </a:r>
          </a:p>
          <a:p>
            <a:pPr lvl="1"/>
            <a:r>
              <a:t>Body Level Two</a:t>
            </a:r>
          </a:p>
          <a:p>
            <a:pPr lvl="2"/>
            <a:r>
              <a:t>Body Level Three</a:t>
            </a:r>
          </a:p>
          <a:p>
            <a:pPr lvl="3"/>
            <a:r>
              <a:t>Body Level Four</a:t>
            </a:r>
          </a:p>
          <a:p>
            <a:pPr lvl="4"/>
            <a:r>
              <a:t>Body Level Five</a:t>
            </a:r>
          </a:p>
        </p:txBody>
      </p:sp>
      <p:grpSp>
        <p:nvGrpSpPr>
          <p:cNvPr id="105" name="Shape 94"/>
          <p:cNvGrpSpPr/>
          <p:nvPr/>
        </p:nvGrpSpPr>
        <p:grpSpPr>
          <a:xfrm>
            <a:off x="5685299" y="-1"/>
            <a:ext cx="3458701" cy="2305802"/>
            <a:chOff x="0" y="0"/>
            <a:chExt cx="3458700" cy="2305800"/>
          </a:xfrm>
        </p:grpSpPr>
        <p:grpSp>
          <p:nvGrpSpPr>
            <p:cNvPr id="97" name="Shape 95"/>
            <p:cNvGrpSpPr/>
            <p:nvPr/>
          </p:nvGrpSpPr>
          <p:grpSpPr>
            <a:xfrm>
              <a:off x="-1" y="-1"/>
              <a:ext cx="3458702" cy="2305802"/>
              <a:chOff x="0" y="0"/>
              <a:chExt cx="3458700" cy="2305800"/>
            </a:xfrm>
          </p:grpSpPr>
          <p:sp>
            <p:nvSpPr>
              <p:cNvPr id="91" name="Shape 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2" name="Shape 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 name="Shape 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4" name="Shape 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5" name="Shape 1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6" name="Shape 1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104" name="Shape 102"/>
            <p:cNvGrpSpPr/>
            <p:nvPr/>
          </p:nvGrpSpPr>
          <p:grpSpPr>
            <a:xfrm>
              <a:off x="-1" y="-1"/>
              <a:ext cx="3458702" cy="2305802"/>
              <a:chOff x="0" y="0"/>
              <a:chExt cx="3458700" cy="2305800"/>
            </a:xfrm>
          </p:grpSpPr>
          <p:sp>
            <p:nvSpPr>
              <p:cNvPr id="98" name="Shape 1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9" name="Shape 1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00" name="Shape 1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01" name="Shape 1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02" name="Shape 1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03" name="Shape 1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106"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g number">
    <p:spTree>
      <p:nvGrpSpPr>
        <p:cNvPr id="1" name=""/>
        <p:cNvGrpSpPr/>
        <p:nvPr/>
      </p:nvGrpSpPr>
      <p:grpSpPr>
        <a:xfrm>
          <a:off x="0" y="0"/>
          <a:ext cx="0" cy="0"/>
          <a:chOff x="0" y="0"/>
          <a:chExt cx="0" cy="0"/>
        </a:xfrm>
      </p:grpSpPr>
      <p:sp>
        <p:nvSpPr>
          <p:cNvPr id="928" name="Title Text"/>
          <p:cNvSpPr txBox="1"/>
          <p:nvPr>
            <p:ph type="title"/>
          </p:nvPr>
        </p:nvSpPr>
        <p:spPr>
          <a:xfrm>
            <a:off x="311699" y="1106125"/>
            <a:ext cx="8520602" cy="1963500"/>
          </a:xfrm>
          <a:prstGeom prst="rect">
            <a:avLst/>
          </a:prstGeom>
        </p:spPr>
        <p:txBody>
          <a:bodyPr anchor="b">
            <a:normAutofit fontScale="100000" lnSpcReduction="0"/>
          </a:bodyPr>
          <a:lstStyle>
            <a:lvl1pPr algn="ctr">
              <a:defRPr sz="12000"/>
            </a:lvl1pPr>
          </a:lstStyle>
          <a:p>
            <a:pPr/>
            <a:r>
              <a:t>Title Text</a:t>
            </a:r>
          </a:p>
        </p:txBody>
      </p:sp>
      <p:sp>
        <p:nvSpPr>
          <p:cNvPr id="929" name="Body Level One…"/>
          <p:cNvSpPr txBox="1"/>
          <p:nvPr>
            <p:ph type="body" sz="half" idx="1"/>
          </p:nvPr>
        </p:nvSpPr>
        <p:spPr>
          <a:xfrm>
            <a:off x="311699" y="3152225"/>
            <a:ext cx="8520602" cy="1300800"/>
          </a:xfrm>
          <a:prstGeom prst="rect">
            <a:avLst/>
          </a:prstGeom>
        </p:spPr>
        <p:txBody>
          <a:bodyPr>
            <a:normAutofit fontScale="100000" lnSpcReduction="0"/>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grpSp>
        <p:nvGrpSpPr>
          <p:cNvPr id="944" name="Shape 411"/>
          <p:cNvGrpSpPr/>
          <p:nvPr/>
        </p:nvGrpSpPr>
        <p:grpSpPr>
          <a:xfrm>
            <a:off x="5685299" y="124"/>
            <a:ext cx="3458701" cy="2305802"/>
            <a:chOff x="0" y="0"/>
            <a:chExt cx="3458700" cy="2305800"/>
          </a:xfrm>
        </p:grpSpPr>
        <p:grpSp>
          <p:nvGrpSpPr>
            <p:cNvPr id="936" name="Shape 412"/>
            <p:cNvGrpSpPr/>
            <p:nvPr/>
          </p:nvGrpSpPr>
          <p:grpSpPr>
            <a:xfrm>
              <a:off x="-1" y="-1"/>
              <a:ext cx="3458702" cy="2305802"/>
              <a:chOff x="0" y="0"/>
              <a:chExt cx="3458700" cy="2305800"/>
            </a:xfrm>
          </p:grpSpPr>
          <p:sp>
            <p:nvSpPr>
              <p:cNvPr id="930" name="Shape 4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1" name="Shape 4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2" name="Shape 4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3" name="Shape 4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4" name="Shape 4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5" name="Shape 4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943" name="Shape 419"/>
            <p:cNvGrpSpPr/>
            <p:nvPr/>
          </p:nvGrpSpPr>
          <p:grpSpPr>
            <a:xfrm>
              <a:off x="-1" y="-1"/>
              <a:ext cx="3458702" cy="2305802"/>
              <a:chOff x="0" y="0"/>
              <a:chExt cx="3458700" cy="2305800"/>
            </a:xfrm>
          </p:grpSpPr>
          <p:sp>
            <p:nvSpPr>
              <p:cNvPr id="937" name="Shape 42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8" name="Shape 42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39" name="Shape 42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40" name="Shape 42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41" name="Shape 42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942" name="Shape 42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945"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952" name="Slide Number"/>
          <p:cNvSpPr txBox="1"/>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rgbClr val="434343"/>
        </a:solidFill>
      </p:bgPr>
    </p:bg>
    <p:spTree>
      <p:nvGrpSpPr>
        <p:cNvPr id="1" name=""/>
        <p:cNvGrpSpPr/>
        <p:nvPr/>
      </p:nvGrpSpPr>
      <p:grpSpPr>
        <a:xfrm>
          <a:off x="0" y="0"/>
          <a:ext cx="0" cy="0"/>
          <a:chOff x="0" y="0"/>
          <a:chExt cx="0" cy="0"/>
        </a:xfrm>
      </p:grpSpPr>
      <p:sp>
        <p:nvSpPr>
          <p:cNvPr id="113"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120" name="Shape 112"/>
          <p:cNvGrpSpPr/>
          <p:nvPr/>
        </p:nvGrpSpPr>
        <p:grpSpPr>
          <a:xfrm>
            <a:off x="5685299" y="-1"/>
            <a:ext cx="3458701" cy="2305802"/>
            <a:chOff x="0" y="0"/>
            <a:chExt cx="3458700" cy="2305800"/>
          </a:xfrm>
        </p:grpSpPr>
        <p:sp>
          <p:nvSpPr>
            <p:cNvPr id="114" name="Shape 1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15" name="Shape 1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16" name="Shape 1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17" name="Shape 1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18" name="Shape 1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19" name="Shape 1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sp>
        <p:nvSpPr>
          <p:cNvPr id="121"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red">
    <p:bg>
      <p:bgPr>
        <a:solidFill>
          <a:srgbClr val="6B1214"/>
        </a:solidFill>
      </p:bgPr>
    </p:bg>
    <p:spTree>
      <p:nvGrpSpPr>
        <p:cNvPr id="1" name=""/>
        <p:cNvGrpSpPr/>
        <p:nvPr/>
      </p:nvGrpSpPr>
      <p:grpSpPr>
        <a:xfrm>
          <a:off x="0" y="0"/>
          <a:ext cx="0" cy="0"/>
          <a:chOff x="0" y="0"/>
          <a:chExt cx="0" cy="0"/>
        </a:xfrm>
      </p:grpSpPr>
      <p:sp>
        <p:nvSpPr>
          <p:cNvPr id="128"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143" name="Shape 122"/>
          <p:cNvGrpSpPr/>
          <p:nvPr/>
        </p:nvGrpSpPr>
        <p:grpSpPr>
          <a:xfrm>
            <a:off x="5685299" y="-1"/>
            <a:ext cx="3458701" cy="2305802"/>
            <a:chOff x="0" y="0"/>
            <a:chExt cx="3458700" cy="2305800"/>
          </a:xfrm>
        </p:grpSpPr>
        <p:grpSp>
          <p:nvGrpSpPr>
            <p:cNvPr id="135" name="Shape 123"/>
            <p:cNvGrpSpPr/>
            <p:nvPr/>
          </p:nvGrpSpPr>
          <p:grpSpPr>
            <a:xfrm>
              <a:off x="-1" y="-1"/>
              <a:ext cx="3458702" cy="2305802"/>
              <a:chOff x="0" y="0"/>
              <a:chExt cx="3458700" cy="2305800"/>
            </a:xfrm>
          </p:grpSpPr>
          <p:sp>
            <p:nvSpPr>
              <p:cNvPr id="129" name="Shape 12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0" name="Shape 12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1" name="Shape 12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2" name="Shape 12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3" name="Shape 12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4" name="Shape 12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142" name="Shape 130"/>
            <p:cNvGrpSpPr/>
            <p:nvPr/>
          </p:nvGrpSpPr>
          <p:grpSpPr>
            <a:xfrm>
              <a:off x="-1" y="-1"/>
              <a:ext cx="3458702" cy="2305802"/>
              <a:chOff x="0" y="0"/>
              <a:chExt cx="3458700" cy="2305800"/>
            </a:xfrm>
          </p:grpSpPr>
          <p:sp>
            <p:nvSpPr>
              <p:cNvPr id="136" name="Shape 13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7" name="Shape 13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8" name="Shape 13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9" name="Shape 13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40" name="Shape 13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41" name="Shape 13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144"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blue">
    <p:bg>
      <p:bgPr>
        <a:solidFill>
          <a:srgbClr val="1A2836"/>
        </a:solidFill>
      </p:bgPr>
    </p:bg>
    <p:spTree>
      <p:nvGrpSpPr>
        <p:cNvPr id="1" name=""/>
        <p:cNvGrpSpPr/>
        <p:nvPr/>
      </p:nvGrpSpPr>
      <p:grpSpPr>
        <a:xfrm>
          <a:off x="0" y="0"/>
          <a:ext cx="0" cy="0"/>
          <a:chOff x="0" y="0"/>
          <a:chExt cx="0" cy="0"/>
        </a:xfrm>
      </p:grpSpPr>
      <p:sp>
        <p:nvSpPr>
          <p:cNvPr id="151"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166" name="Shape 140"/>
          <p:cNvGrpSpPr/>
          <p:nvPr/>
        </p:nvGrpSpPr>
        <p:grpSpPr>
          <a:xfrm>
            <a:off x="5685299" y="-1"/>
            <a:ext cx="3458701" cy="2305802"/>
            <a:chOff x="0" y="0"/>
            <a:chExt cx="3458700" cy="2305800"/>
          </a:xfrm>
        </p:grpSpPr>
        <p:grpSp>
          <p:nvGrpSpPr>
            <p:cNvPr id="158" name="Shape 141"/>
            <p:cNvGrpSpPr/>
            <p:nvPr/>
          </p:nvGrpSpPr>
          <p:grpSpPr>
            <a:xfrm>
              <a:off x="-1" y="-1"/>
              <a:ext cx="3458702" cy="2305802"/>
              <a:chOff x="0" y="0"/>
              <a:chExt cx="3458700" cy="2305800"/>
            </a:xfrm>
          </p:grpSpPr>
          <p:sp>
            <p:nvSpPr>
              <p:cNvPr id="152" name="Shape 142"/>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53" name="Shape 143"/>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54" name="Shape 144"/>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55" name="Shape 145"/>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56" name="Shape 146"/>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57" name="Shape 147"/>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165" name="Shape 148"/>
            <p:cNvGrpSpPr/>
            <p:nvPr/>
          </p:nvGrpSpPr>
          <p:grpSpPr>
            <a:xfrm>
              <a:off x="-1" y="-1"/>
              <a:ext cx="3458702" cy="2305802"/>
              <a:chOff x="0" y="0"/>
              <a:chExt cx="3458700" cy="2305800"/>
            </a:xfrm>
          </p:grpSpPr>
          <p:sp>
            <p:nvSpPr>
              <p:cNvPr id="159" name="Shape 14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60" name="Shape 15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61" name="Shape 15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62" name="Shape 15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63" name="Shape 15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64" name="Shape 15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167"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yellow">
    <p:bg>
      <p:bgPr>
        <a:solidFill>
          <a:srgbClr val="9A8219"/>
        </a:solidFill>
      </p:bgPr>
    </p:bg>
    <p:spTree>
      <p:nvGrpSpPr>
        <p:cNvPr id="1" name=""/>
        <p:cNvGrpSpPr/>
        <p:nvPr/>
      </p:nvGrpSpPr>
      <p:grpSpPr>
        <a:xfrm>
          <a:off x="0" y="0"/>
          <a:ext cx="0" cy="0"/>
          <a:chOff x="0" y="0"/>
          <a:chExt cx="0" cy="0"/>
        </a:xfrm>
      </p:grpSpPr>
      <p:sp>
        <p:nvSpPr>
          <p:cNvPr id="174" name="Title Text"/>
          <p:cNvSpPr txBox="1"/>
          <p:nvPr>
            <p:ph type="title"/>
          </p:nvPr>
        </p:nvSpPr>
        <p:spPr>
          <a:xfrm>
            <a:off x="311699" y="2150849"/>
            <a:ext cx="8520602" cy="841801"/>
          </a:xfrm>
          <a:prstGeom prst="rect">
            <a:avLst/>
          </a:prstGeom>
        </p:spPr>
        <p:txBody>
          <a:bodyPr anchor="ctr">
            <a:normAutofit fontScale="100000" lnSpcReduction="0"/>
          </a:bodyPr>
          <a:lstStyle>
            <a:lvl1pPr>
              <a:defRPr sz="3600">
                <a:solidFill>
                  <a:srgbClr val="FFFFFF"/>
                </a:solidFill>
              </a:defRPr>
            </a:lvl1pPr>
          </a:lstStyle>
          <a:p>
            <a:pPr/>
            <a:r>
              <a:t>Title Text</a:t>
            </a:r>
          </a:p>
        </p:txBody>
      </p:sp>
      <p:grpSp>
        <p:nvGrpSpPr>
          <p:cNvPr id="189" name="Shape 158"/>
          <p:cNvGrpSpPr/>
          <p:nvPr/>
        </p:nvGrpSpPr>
        <p:grpSpPr>
          <a:xfrm>
            <a:off x="5685299" y="-1"/>
            <a:ext cx="3458701" cy="2305802"/>
            <a:chOff x="0" y="0"/>
            <a:chExt cx="3458700" cy="2305800"/>
          </a:xfrm>
        </p:grpSpPr>
        <p:grpSp>
          <p:nvGrpSpPr>
            <p:cNvPr id="181" name="Shape 159"/>
            <p:cNvGrpSpPr/>
            <p:nvPr/>
          </p:nvGrpSpPr>
          <p:grpSpPr>
            <a:xfrm>
              <a:off x="-1" y="-1"/>
              <a:ext cx="3458702" cy="2305802"/>
              <a:chOff x="0" y="0"/>
              <a:chExt cx="3458700" cy="2305800"/>
            </a:xfrm>
          </p:grpSpPr>
          <p:sp>
            <p:nvSpPr>
              <p:cNvPr id="175" name="Shape 16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76" name="Shape 16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77" name="Shape 16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78" name="Shape 16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79" name="Shape 16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0" name="Shape 16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188" name="Shape 166"/>
            <p:cNvGrpSpPr/>
            <p:nvPr/>
          </p:nvGrpSpPr>
          <p:grpSpPr>
            <a:xfrm>
              <a:off x="-1" y="-1"/>
              <a:ext cx="3458702" cy="2305802"/>
              <a:chOff x="0" y="0"/>
              <a:chExt cx="3458700" cy="2305800"/>
            </a:xfrm>
          </p:grpSpPr>
          <p:sp>
            <p:nvSpPr>
              <p:cNvPr id="182" name="Shape 16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3" name="Shape 16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4" name="Shape 16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5" name="Shape 17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6" name="Shape 17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7" name="Shape 17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190" name="Slide Number"/>
          <p:cNvSpPr txBox="1"/>
          <p:nvPr>
            <p:ph type="sldNum" sz="quarter" idx="2"/>
          </p:nvPr>
        </p:nvSpPr>
        <p:spPr>
          <a:xfrm>
            <a:off x="8684344" y="4700818"/>
            <a:ext cx="336814" cy="31839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body">
    <p:spTree>
      <p:nvGrpSpPr>
        <p:cNvPr id="1" name=""/>
        <p:cNvGrpSpPr/>
        <p:nvPr/>
      </p:nvGrpSpPr>
      <p:grpSpPr>
        <a:xfrm>
          <a:off x="0" y="0"/>
          <a:ext cx="0" cy="0"/>
          <a:chOff x="0" y="0"/>
          <a:chExt cx="0" cy="0"/>
        </a:xfrm>
      </p:grpSpPr>
      <p:sp>
        <p:nvSpPr>
          <p:cNvPr id="197" name="Shape 174"/>
          <p:cNvSpPr/>
          <p:nvPr/>
        </p:nvSpPr>
        <p:spPr>
          <a:xfrm>
            <a:off x="0" y="4958224"/>
            <a:ext cx="9144000" cy="185401"/>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p>
        </p:txBody>
      </p:sp>
      <p:grpSp>
        <p:nvGrpSpPr>
          <p:cNvPr id="212" name="Shape 175"/>
          <p:cNvGrpSpPr/>
          <p:nvPr/>
        </p:nvGrpSpPr>
        <p:grpSpPr>
          <a:xfrm>
            <a:off x="5685299" y="2837700"/>
            <a:ext cx="3458702" cy="2305801"/>
            <a:chOff x="0" y="0"/>
            <a:chExt cx="3458700" cy="2305799"/>
          </a:xfrm>
        </p:grpSpPr>
        <p:grpSp>
          <p:nvGrpSpPr>
            <p:cNvPr id="204" name="Shape 176"/>
            <p:cNvGrpSpPr/>
            <p:nvPr/>
          </p:nvGrpSpPr>
          <p:grpSpPr>
            <a:xfrm>
              <a:off x="0" y="0"/>
              <a:ext cx="3458701" cy="2305801"/>
              <a:chOff x="0" y="0"/>
              <a:chExt cx="3458700" cy="2305800"/>
            </a:xfrm>
          </p:grpSpPr>
          <p:sp>
            <p:nvSpPr>
              <p:cNvPr id="198" name="Shape 177"/>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99" name="Shape 178"/>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0" name="Shape 17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1" name="Shape 18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2" name="Shape 18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3" name="Shape 182"/>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211" name="Shape 183"/>
            <p:cNvGrpSpPr/>
            <p:nvPr/>
          </p:nvGrpSpPr>
          <p:grpSpPr>
            <a:xfrm>
              <a:off x="0" y="0"/>
              <a:ext cx="3458701" cy="2305801"/>
              <a:chOff x="0" y="0"/>
              <a:chExt cx="3458700" cy="2305800"/>
            </a:xfrm>
          </p:grpSpPr>
          <p:sp>
            <p:nvSpPr>
              <p:cNvPr id="205" name="Shape 184"/>
              <p:cNvSpPr/>
              <p:nvPr/>
            </p:nvSpPr>
            <p:spPr>
              <a:xfrm flipH="1" rot="162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6" name="Shape 185"/>
              <p:cNvSpPr/>
              <p:nvPr/>
            </p:nvSpPr>
            <p:spPr>
              <a:xfrm flipH="1" rot="5400000">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7" name="Shape 18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8" name="Shape 18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9" name="Shape 18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10" name="Shape 189"/>
              <p:cNvSpPr/>
              <p:nvPr/>
            </p:nvSpPr>
            <p:spPr>
              <a:xfrm flipH="1" rot="10800000">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sp>
        <p:nvSpPr>
          <p:cNvPr id="213" name="Title Text"/>
          <p:cNvSpPr txBox="1"/>
          <p:nvPr>
            <p:ph type="title"/>
          </p:nvPr>
        </p:nvSpPr>
        <p:spPr>
          <a:xfrm>
            <a:off x="311699" y="445025"/>
            <a:ext cx="8520602" cy="572701"/>
          </a:xfrm>
          <a:prstGeom prst="rect">
            <a:avLst/>
          </a:prstGeom>
        </p:spPr>
        <p:txBody>
          <a:bodyPr>
            <a:normAutofit fontScale="100000" lnSpcReduction="0"/>
          </a:bodyPr>
          <a:lstStyle/>
          <a:p>
            <a:pPr/>
            <a:r>
              <a:t>Title Text</a:t>
            </a:r>
          </a:p>
        </p:txBody>
      </p:sp>
      <p:sp>
        <p:nvSpPr>
          <p:cNvPr id="214" name="Body Level One…"/>
          <p:cNvSpPr txBox="1"/>
          <p:nvPr>
            <p:ph type="body" idx="1"/>
          </p:nvPr>
        </p:nvSpPr>
        <p:spPr>
          <a:xfrm>
            <a:off x="311699" y="1152475"/>
            <a:ext cx="8520602" cy="34164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15" name="Slide Number"/>
          <p:cNvSpPr txBox="1"/>
          <p:nvPr>
            <p:ph type="sldNum" sz="quarter" idx="2"/>
          </p:nvPr>
        </p:nvSpPr>
        <p:spPr>
          <a:xfrm>
            <a:off x="8684344" y="4700818"/>
            <a:ext cx="336814" cy="318396"/>
          </a:xfrm>
          <a:prstGeom prst="rect">
            <a:avLst/>
          </a:prstGeom>
        </p:spPr>
        <p:txBody>
          <a:bodyPr/>
          <a:lstStyle>
            <a:lvl1pPr>
              <a:defRPr>
                <a:solidFill>
                  <a:srgbClr val="F3F3F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 Id="rId21" Type="http://schemas.openxmlformats.org/officeDocument/2006/relationships/slideLayout" Target="../slideLayouts/slideLayout19.xml"/><Relationship Id="rId22" Type="http://schemas.openxmlformats.org/officeDocument/2006/relationships/slideLayout" Target="../slideLayouts/slideLayout20.xml"/><Relationship Id="rId23" Type="http://schemas.openxmlformats.org/officeDocument/2006/relationships/slideLayout" Target="../slideLayouts/slideLayout21.xml"/><Relationship Id="rId24" Type="http://schemas.openxmlformats.org/officeDocument/2006/relationships/slideLayout" Target="../slideLayouts/slideLayout22.xml"/><Relationship Id="rId25" Type="http://schemas.openxmlformats.org/officeDocument/2006/relationships/slideLayout" Target="../slideLayouts/slideLayout23.xml"/><Relationship Id="rId26" Type="http://schemas.openxmlformats.org/officeDocument/2006/relationships/slideLayout" Target="../slideLayouts/slideLayout24.xml"/><Relationship Id="rId27" Type="http://schemas.openxmlformats.org/officeDocument/2006/relationships/slideLayout" Target="../slideLayouts/slideLayout25.xml"/><Relationship Id="rId28" Type="http://schemas.openxmlformats.org/officeDocument/2006/relationships/slideLayout" Target="../slideLayouts/slideLayout26.xml"/><Relationship Id="rId29" Type="http://schemas.openxmlformats.org/officeDocument/2006/relationships/slideLayout" Target="../slideLayouts/slideLayout27.xml"/><Relationship Id="rId30" Type="http://schemas.openxmlformats.org/officeDocument/2006/relationships/slideLayout" Target="../slideLayouts/slideLayout28.xml"/><Relationship Id="rId31" Type="http://schemas.openxmlformats.org/officeDocument/2006/relationships/slideLayout" Target="../slideLayouts/slideLayout29.xml"/><Relationship Id="rId32" Type="http://schemas.openxmlformats.org/officeDocument/2006/relationships/slideLayout" Target="../slideLayouts/slideLayout30.xml"/><Relationship Id="rId33" Type="http://schemas.openxmlformats.org/officeDocument/2006/relationships/slideLayout" Target="../slideLayouts/slideLayout31.xml"/><Relationship Id="rId34" Type="http://schemas.openxmlformats.org/officeDocument/2006/relationships/slideLayout" Target="../slideLayouts/slideLayout32.xml"/><Relationship Id="rId35" Type="http://schemas.openxmlformats.org/officeDocument/2006/relationships/slideLayout" Target="../slideLayouts/slideLayout33.xml"/><Relationship Id="rId36" Type="http://schemas.openxmlformats.org/officeDocument/2006/relationships/slideLayout" Target="../slideLayouts/slideLayout34.xml"/><Relationship Id="rId37" Type="http://schemas.openxmlformats.org/officeDocument/2006/relationships/slideLayout" Target="../slideLayouts/slideLayout35.xml"/><Relationship Id="rId38" Type="http://schemas.openxmlformats.org/officeDocument/2006/relationships/slideLayout" Target="../slideLayouts/slideLayout36.xml"/><Relationship Id="rId39" Type="http://schemas.openxmlformats.org/officeDocument/2006/relationships/slideLayout" Target="../slideLayouts/slideLayout37.xml"/><Relationship Id="rId40" Type="http://schemas.openxmlformats.org/officeDocument/2006/relationships/slideLayout" Target="../slideLayouts/slideLayout38.xml"/><Relationship Id="rId41" Type="http://schemas.openxmlformats.org/officeDocument/2006/relationships/slideLayout" Target="../slideLayouts/slideLayout39.xml"/><Relationship Id="rId42" Type="http://schemas.openxmlformats.org/officeDocument/2006/relationships/slideLayout" Target="../slideLayouts/slideLayout40.xml"/><Relationship Id="rId43"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grpSp>
        <p:nvGrpSpPr>
          <p:cNvPr id="16" name="Shape 10"/>
          <p:cNvGrpSpPr/>
          <p:nvPr/>
        </p:nvGrpSpPr>
        <p:grpSpPr>
          <a:xfrm>
            <a:off x="-1" y="2837700"/>
            <a:ext cx="3458702" cy="2305801"/>
            <a:chOff x="0" y="0"/>
            <a:chExt cx="3458700" cy="2305799"/>
          </a:xfrm>
        </p:grpSpPr>
        <p:grpSp>
          <p:nvGrpSpPr>
            <p:cNvPr id="8" name="Shape 11"/>
            <p:cNvGrpSpPr/>
            <p:nvPr/>
          </p:nvGrpSpPr>
          <p:grpSpPr>
            <a:xfrm>
              <a:off x="-1" y="-1"/>
              <a:ext cx="3458702" cy="2305802"/>
              <a:chOff x="0" y="0"/>
              <a:chExt cx="3458700" cy="2305800"/>
            </a:xfrm>
          </p:grpSpPr>
          <p:sp>
            <p:nvSpPr>
              <p:cNvPr id="2" name="Shape 12"/>
              <p:cNvSpPr/>
              <p:nvPr/>
            </p:nvSpPr>
            <p:spPr>
              <a:xfrm rot="54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3" name="Shape 13"/>
              <p:cNvSpPr/>
              <p:nvPr/>
            </p:nvSpPr>
            <p:spPr>
              <a:xfrm rot="16200000">
                <a:off x="11529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4" name="Shape 14"/>
              <p:cNvSpPr/>
              <p:nvPr/>
            </p:nvSpPr>
            <p:spPr>
              <a:xfrm>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5" name="Shape 15"/>
              <p:cNvSpPr/>
              <p:nvPr/>
            </p:nvSpPr>
            <p:spPr>
              <a:xfrm>
                <a:off x="0" y="-1"/>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6" name="Shape 16"/>
              <p:cNvSpPr/>
              <p:nvPr/>
            </p:nvSpPr>
            <p:spPr>
              <a:xfrm>
                <a:off x="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7" name="Shape 17"/>
              <p:cNvSpPr/>
              <p:nvPr/>
            </p:nvSpPr>
            <p:spPr>
              <a:xfrm rot="10800000">
                <a:off x="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15" name="Shape 18"/>
            <p:cNvGrpSpPr/>
            <p:nvPr/>
          </p:nvGrpSpPr>
          <p:grpSpPr>
            <a:xfrm>
              <a:off x="-1" y="-1"/>
              <a:ext cx="3458702" cy="2305802"/>
              <a:chOff x="0" y="0"/>
              <a:chExt cx="3458700" cy="2305800"/>
            </a:xfrm>
          </p:grpSpPr>
          <p:sp>
            <p:nvSpPr>
              <p:cNvPr id="9" name="Shape 19"/>
              <p:cNvSpPr/>
              <p:nvPr/>
            </p:nvSpPr>
            <p:spPr>
              <a:xfrm rot="54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0" name="Shape 20"/>
              <p:cNvSpPr/>
              <p:nvPr/>
            </p:nvSpPr>
            <p:spPr>
              <a:xfrm rot="16200000">
                <a:off x="115290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1" name="Shape 21"/>
              <p:cNvSpPr/>
              <p:nvPr/>
            </p:nvSpPr>
            <p:spPr>
              <a:xfrm>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2" name="Shape 22"/>
              <p:cNvSpPr/>
              <p:nvPr/>
            </p:nvSpPr>
            <p:spPr>
              <a:xfrm>
                <a:off x="0" y="-1"/>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3" name="Shape 23"/>
              <p:cNvSpPr/>
              <p:nvPr/>
            </p:nvSpPr>
            <p:spPr>
              <a:xfrm>
                <a:off x="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4" name="Shape 24"/>
              <p:cNvSpPr/>
              <p:nvPr/>
            </p:nvSpPr>
            <p:spPr>
              <a:xfrm rot="10800000">
                <a:off x="0" y="1152899"/>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grpSp>
        <p:nvGrpSpPr>
          <p:cNvPr id="31" name="Shape 25"/>
          <p:cNvGrpSpPr/>
          <p:nvPr/>
        </p:nvGrpSpPr>
        <p:grpSpPr>
          <a:xfrm>
            <a:off x="5685299" y="-1"/>
            <a:ext cx="3458701" cy="2305802"/>
            <a:chOff x="0" y="0"/>
            <a:chExt cx="3458700" cy="2305800"/>
          </a:xfrm>
        </p:grpSpPr>
        <p:grpSp>
          <p:nvGrpSpPr>
            <p:cNvPr id="23" name="Shape 26"/>
            <p:cNvGrpSpPr/>
            <p:nvPr/>
          </p:nvGrpSpPr>
          <p:grpSpPr>
            <a:xfrm>
              <a:off x="-1" y="-1"/>
              <a:ext cx="3458702" cy="2305802"/>
              <a:chOff x="0" y="0"/>
              <a:chExt cx="3458700" cy="2305800"/>
            </a:xfrm>
          </p:grpSpPr>
          <p:sp>
            <p:nvSpPr>
              <p:cNvPr id="17" name="Shape 2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8" name="Shape 2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19" name="Shape 2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0" name="Shape 3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1" name="Shape 3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2" name="Shape 3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nvGrpSpPr>
            <p:cNvPr id="30" name="Shape 33"/>
            <p:cNvGrpSpPr/>
            <p:nvPr/>
          </p:nvGrpSpPr>
          <p:grpSpPr>
            <a:xfrm>
              <a:off x="-1" y="-1"/>
              <a:ext cx="3458702" cy="2305802"/>
              <a:chOff x="0" y="0"/>
              <a:chExt cx="3458700" cy="2305800"/>
            </a:xfrm>
          </p:grpSpPr>
          <p:sp>
            <p:nvSpPr>
              <p:cNvPr id="24" name="Shape 3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5" name="Shape 3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6" name="Shape 3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7" name="Shape 3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8" name="Shape 3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sp>
            <p:nvSpPr>
              <p:cNvPr id="29" name="Shape 3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p>
            </p:txBody>
          </p:sp>
        </p:grpSp>
      </p:grpSp>
      <p:pic>
        <p:nvPicPr>
          <p:cNvPr id="32" name="Shape 40" descr="Shape 40"/>
          <p:cNvPicPr>
            <a:picLocks noChangeAspect="1"/>
          </p:cNvPicPr>
          <p:nvPr/>
        </p:nvPicPr>
        <p:blipFill>
          <a:blip r:embed="rId2">
            <a:extLst/>
          </a:blip>
          <a:stretch>
            <a:fillRect/>
          </a:stretch>
        </p:blipFill>
        <p:spPr>
          <a:xfrm>
            <a:off x="2218150" y="2017599"/>
            <a:ext cx="4707700" cy="1108300"/>
          </a:xfrm>
          <a:prstGeom prst="rect">
            <a:avLst/>
          </a:prstGeom>
          <a:ln w="12700">
            <a:miter lim="400000"/>
          </a:ln>
        </p:spPr>
      </p:pic>
      <p:sp>
        <p:nvSpPr>
          <p:cNvPr id="33" name="Title Text"/>
          <p:cNvSpPr txBox="1"/>
          <p:nvPr>
            <p:ph type="title"/>
          </p:nvPr>
        </p:nvSpPr>
        <p:spPr>
          <a:xfrm>
            <a:off x="457200" y="205978"/>
            <a:ext cx="8229600" cy="99417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lstStyle/>
          <a:p>
            <a:pPr/>
            <a:r>
              <a:t>Title Text</a:t>
            </a:r>
          </a:p>
        </p:txBody>
      </p:sp>
      <p:sp>
        <p:nvSpPr>
          <p:cNvPr id="34" name="Body Level One…"/>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xfrm>
            <a:off x="4419600" y="4608064"/>
            <a:ext cx="2133600" cy="318397"/>
          </a:xfrm>
          <a:prstGeom prst="rect">
            <a:avLst/>
          </a:prstGeom>
          <a:ln w="12700">
            <a:miter lim="400000"/>
          </a:ln>
        </p:spPr>
        <p:txBody>
          <a:bodyPr wrap="none" lIns="91424" tIns="91424" rIns="91424" bIns="91424" anchor="ctr">
            <a:spAutoFit/>
          </a:bodyPr>
          <a:lstStyle>
            <a:lvl1pPr algn="r">
              <a:defRPr sz="1000">
                <a:latin typeface="+mj-lt"/>
                <a:ea typeface="+mj-ea"/>
                <a:cs typeface="+mj-cs"/>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 id="2147483681" r:id="rId35"/>
    <p:sldLayoutId id="2147483682" r:id="rId36"/>
    <p:sldLayoutId id="2147483683" r:id="rId37"/>
    <p:sldLayoutId id="2147483684" r:id="rId38"/>
    <p:sldLayoutId id="2147483685" r:id="rId39"/>
    <p:sldLayoutId id="2147483686" r:id="rId40"/>
    <p:sldLayoutId id="2147483687" r:id="rId41"/>
    <p:sldLayoutId id="2147483688" r:id="rId42"/>
    <p:sldLayoutId id="2147483689" r:id="rId4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2E2E2E"/>
          </a:solidFill>
          <a:uFillTx/>
          <a:latin typeface="Roboto Condensed"/>
          <a:ea typeface="Roboto Condensed"/>
          <a:cs typeface="Roboto Condensed"/>
          <a:sym typeface="Roboto Condensed"/>
        </a:defRPr>
      </a:lvl9pPr>
    </p:titleStyle>
    <p:bodyStyle>
      <a:lvl1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1pPr>
      <a:lvl2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2pPr>
      <a:lvl3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3pPr>
      <a:lvl4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4pPr>
      <a:lvl5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5pPr>
      <a:lvl6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6pPr>
      <a:lvl7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7pPr>
      <a:lvl8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8pPr>
      <a:lvl9pPr marL="0" marR="0" indent="0" algn="l" defTabSz="914400" rtl="0" latinLnBrk="0">
        <a:lnSpc>
          <a:spcPct val="115000"/>
        </a:lnSpc>
        <a:spcBef>
          <a:spcPts val="1600"/>
        </a:spcBef>
        <a:spcAft>
          <a:spcPts val="0"/>
        </a:spcAft>
        <a:buClr>
          <a:srgbClr val="2E2E2E"/>
        </a:buClr>
        <a:buSzPct val="100000"/>
        <a:buFont typeface="Helvetica"/>
        <a:buChar char="￮"/>
        <a:tabLst/>
        <a:defRPr b="0" baseline="0" cap="none" i="0" spc="0" strike="noStrike" sz="1800" u="none">
          <a:ln>
            <a:noFill/>
          </a:ln>
          <a:solidFill>
            <a:srgbClr val="2E2E2E"/>
          </a:solidFill>
          <a:uFillTx/>
          <a:latin typeface="Roboto"/>
          <a:ea typeface="Roboto"/>
          <a:cs typeface="Roboto"/>
          <a:sym typeface="Roboto"/>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8.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9.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2.png"/><Relationship Id="rId3" Type="http://schemas.openxmlformats.org/officeDocument/2006/relationships/image" Target="../media/image3.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7.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49" name="Diagram 3"/>
          <p:cNvGrpSpPr/>
          <p:nvPr/>
        </p:nvGrpSpPr>
        <p:grpSpPr>
          <a:xfrm>
            <a:off x="375916" y="50795"/>
            <a:ext cx="5477774" cy="5049520"/>
            <a:chOff x="0" y="0"/>
            <a:chExt cx="5477773" cy="5049518"/>
          </a:xfrm>
        </p:grpSpPr>
        <p:grpSp>
          <p:nvGrpSpPr>
            <p:cNvPr id="1027" name="Group"/>
            <p:cNvGrpSpPr/>
            <p:nvPr/>
          </p:nvGrpSpPr>
          <p:grpSpPr>
            <a:xfrm>
              <a:off x="1872610" y="0"/>
              <a:ext cx="1700547" cy="1700547"/>
              <a:chOff x="0" y="0"/>
              <a:chExt cx="1700546" cy="1700546"/>
            </a:xfrm>
          </p:grpSpPr>
          <p:sp>
            <p:nvSpPr>
              <p:cNvPr id="1025"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026"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Collect &amp; Analyze Data to Identify a Problem</a:t>
                </a:r>
              </a:p>
            </p:txBody>
          </p:sp>
        </p:grpSp>
        <p:sp>
          <p:nvSpPr>
            <p:cNvPr id="1028"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31" name="Group"/>
            <p:cNvGrpSpPr/>
            <p:nvPr/>
          </p:nvGrpSpPr>
          <p:grpSpPr>
            <a:xfrm>
              <a:off x="3777210" y="666426"/>
              <a:ext cx="1700547" cy="1700547"/>
              <a:chOff x="0" y="0"/>
              <a:chExt cx="1700546" cy="1700546"/>
            </a:xfrm>
          </p:grpSpPr>
          <p:sp>
            <p:nvSpPr>
              <p:cNvPr id="102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30"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1032"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35" name="Group"/>
            <p:cNvGrpSpPr/>
            <p:nvPr/>
          </p:nvGrpSpPr>
          <p:grpSpPr>
            <a:xfrm>
              <a:off x="3777227" y="2672398"/>
              <a:ext cx="1700547" cy="1700547"/>
              <a:chOff x="0" y="0"/>
              <a:chExt cx="1700546" cy="1700546"/>
            </a:xfrm>
          </p:grpSpPr>
          <p:sp>
            <p:nvSpPr>
              <p:cNvPr id="103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34"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036"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39" name="Group"/>
            <p:cNvGrpSpPr/>
            <p:nvPr/>
          </p:nvGrpSpPr>
          <p:grpSpPr>
            <a:xfrm>
              <a:off x="1892934" y="3348972"/>
              <a:ext cx="1700547" cy="1700547"/>
              <a:chOff x="0" y="0"/>
              <a:chExt cx="1700546" cy="1700546"/>
            </a:xfrm>
          </p:grpSpPr>
          <p:sp>
            <p:nvSpPr>
              <p:cNvPr id="103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38"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Make a Decision &amp; Develop a Plan</a:t>
                </a:r>
              </a:p>
            </p:txBody>
          </p:sp>
        </p:grpSp>
        <p:sp>
          <p:nvSpPr>
            <p:cNvPr id="1040"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43" name="Group"/>
            <p:cNvGrpSpPr/>
            <p:nvPr/>
          </p:nvGrpSpPr>
          <p:grpSpPr>
            <a:xfrm>
              <a:off x="0" y="2672398"/>
              <a:ext cx="1700547" cy="1700547"/>
              <a:chOff x="0" y="0"/>
              <a:chExt cx="1700546" cy="1700546"/>
            </a:xfrm>
          </p:grpSpPr>
          <p:sp>
            <p:nvSpPr>
              <p:cNvPr id="104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42"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044"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47" name="Group"/>
            <p:cNvGrpSpPr/>
            <p:nvPr/>
          </p:nvGrpSpPr>
          <p:grpSpPr>
            <a:xfrm>
              <a:off x="8" y="666417"/>
              <a:ext cx="1700547" cy="1700547"/>
              <a:chOff x="0" y="0"/>
              <a:chExt cx="1700546" cy="1700546"/>
            </a:xfrm>
          </p:grpSpPr>
          <p:sp>
            <p:nvSpPr>
              <p:cNvPr id="104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46"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048"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050"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051"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3" name="Title 2"/>
          <p:cNvSpPr txBox="1"/>
          <p:nvPr>
            <p:ph type="title" idx="4294967295"/>
          </p:nvPr>
        </p:nvSpPr>
        <p:spPr>
          <a:xfrm>
            <a:off x="256064" y="292634"/>
            <a:ext cx="8521701" cy="650876"/>
          </a:xfrm>
          <a:prstGeom prst="rect">
            <a:avLst/>
          </a:prstGeom>
        </p:spPr>
        <p:txBody>
          <a:bodyPr>
            <a:normAutofit fontScale="100000" lnSpcReduction="0"/>
          </a:bodyPr>
          <a:lstStyle>
            <a:lvl1pPr algn="ctr" defTabSz="768095">
              <a:defRPr sz="3024">
                <a:solidFill>
                  <a:srgbClr val="002060"/>
                </a:solidFill>
              </a:defRPr>
            </a:lvl1pPr>
          </a:lstStyle>
          <a:p>
            <a:pPr/>
            <a:r>
              <a:t>Collect and Analyze Data</a:t>
            </a:r>
          </a:p>
        </p:txBody>
      </p:sp>
      <p:sp>
        <p:nvSpPr>
          <p:cNvPr id="1054" name="Text Placeholder 3"/>
          <p:cNvSpPr txBox="1"/>
          <p:nvPr>
            <p:ph type="body" sz="half" idx="4294967295"/>
          </p:nvPr>
        </p:nvSpPr>
        <p:spPr>
          <a:xfrm>
            <a:off x="454502" y="1181351"/>
            <a:ext cx="4238684" cy="2516187"/>
          </a:xfrm>
          <a:prstGeom prst="rect">
            <a:avLst/>
          </a:prstGeom>
        </p:spPr>
        <p:txBody>
          <a:bodyPr>
            <a:normAutofit fontScale="100000" lnSpcReduction="0"/>
          </a:bodyPr>
          <a:lstStyle/>
          <a:p>
            <a:pPr>
              <a:buSzTx/>
              <a:buNone/>
              <a:defRPr sz="2400"/>
            </a:pPr>
            <a:r>
              <a:t>Today’s school data is:  </a:t>
            </a:r>
          </a:p>
          <a:p>
            <a:pPr marL="285750" indent="-285750">
              <a:defRPr sz="2400"/>
            </a:pPr>
            <a:r>
              <a:t>District Profile/Report Card </a:t>
            </a:r>
          </a:p>
          <a:p>
            <a:pPr marL="285750" indent="-285750">
              <a:defRPr sz="2400"/>
            </a:pPr>
            <a:r>
              <a:t>School Profile/Report Card</a:t>
            </a:r>
          </a:p>
          <a:p>
            <a:pPr marL="285750" indent="-285750">
              <a:defRPr sz="2400"/>
            </a:pPr>
            <a:r>
              <a:t>College Readiness Data</a:t>
            </a:r>
          </a:p>
        </p:txBody>
      </p:sp>
      <p:sp>
        <p:nvSpPr>
          <p:cNvPr id="1055" name="TextBox 1"/>
          <p:cNvSpPr txBox="1"/>
          <p:nvPr/>
        </p:nvSpPr>
        <p:spPr>
          <a:xfrm>
            <a:off x="4830040" y="1336798"/>
            <a:ext cx="4069358" cy="346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0070C0"/>
                </a:solidFill>
                <a:latin typeface="Roboto"/>
                <a:ea typeface="Roboto"/>
                <a:cs typeface="Roboto"/>
                <a:sym typeface="Roboto"/>
              </a:defRPr>
            </a:pPr>
            <a:r>
              <a:t>With your small group</a:t>
            </a:r>
            <a:r>
              <a:t>…</a:t>
            </a:r>
          </a:p>
          <a:p>
            <a:pPr marL="457200" indent="-457200">
              <a:buSzPct val="100000"/>
              <a:buAutoNum type="arabicParenR" startAt="1"/>
              <a:defRPr sz="2400">
                <a:solidFill>
                  <a:srgbClr val="0070C0"/>
                </a:solidFill>
                <a:latin typeface="Roboto"/>
                <a:ea typeface="Roboto"/>
                <a:cs typeface="Roboto"/>
                <a:sym typeface="Roboto"/>
              </a:defRPr>
            </a:pPr>
          </a:p>
          <a:p>
            <a:pPr marL="457200" indent="-457200">
              <a:buSzPct val="100000"/>
              <a:buAutoNum type="arabicParenR" startAt="1"/>
              <a:defRPr sz="2200">
                <a:solidFill>
                  <a:srgbClr val="0070C0"/>
                </a:solidFill>
                <a:latin typeface="Roboto"/>
                <a:ea typeface="Roboto"/>
                <a:cs typeface="Roboto"/>
                <a:sym typeface="Roboto"/>
              </a:defRPr>
            </a:pPr>
            <a:r>
              <a:t>Search the data provided &amp; ask questions as needed</a:t>
            </a:r>
            <a:br/>
          </a:p>
          <a:p>
            <a:pPr marL="457200" indent="-457200">
              <a:buSzPct val="100000"/>
              <a:buAutoNum type="arabicParenR" startAt="1"/>
              <a:defRPr sz="2200">
                <a:solidFill>
                  <a:srgbClr val="0070C0"/>
                </a:solidFill>
                <a:latin typeface="Roboto"/>
                <a:ea typeface="Roboto"/>
                <a:cs typeface="Roboto"/>
                <a:sym typeface="Roboto"/>
              </a:defRPr>
            </a:pPr>
            <a:r>
              <a:t>Identify specific items listed on the “Leading &amp; Lagging” worksheet</a:t>
            </a:r>
            <a:br/>
          </a:p>
          <a:p>
            <a:pPr marL="457200" indent="-457200">
              <a:buSzPct val="100000"/>
              <a:buAutoNum type="arabicParenR" startAt="1"/>
              <a:defRPr sz="2200">
                <a:solidFill>
                  <a:srgbClr val="0070C0"/>
                </a:solidFill>
                <a:latin typeface="Roboto"/>
                <a:ea typeface="Roboto"/>
                <a:cs typeface="Roboto"/>
                <a:sym typeface="Roboto"/>
              </a:defRPr>
            </a:pPr>
            <a:r>
              <a:t>Fill in the Statistical Profile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1055">
                                            <p:bg/>
                                          </p:spTgt>
                                        </p:tgtEl>
                                        <p:attrNameLst>
                                          <p:attrName>style.visibility</p:attrName>
                                        </p:attrNameLst>
                                      </p:cBhvr>
                                      <p:to>
                                        <p:strVal val="visible"/>
                                      </p:to>
                                    </p:set>
                                    <p:animEffect filter="blinds(horizontal)" transition="in">
                                      <p:cBhvr>
                                        <p:cTn id="7" dur="500"/>
                                        <p:tgtEl>
                                          <p:spTgt spid="1055">
                                            <p:bg/>
                                          </p:spTgt>
                                        </p:tgtEl>
                                      </p:cBhvr>
                                    </p:animEffect>
                                  </p:childTnLst>
                                </p:cTn>
                              </p:par>
                              <p:par>
                                <p:cTn id="8" presetClass="entr" nodeType="withEffect" presetSubtype="10" presetID="3" grpId="1" fill="hold">
                                  <p:stCondLst>
                                    <p:cond delay="0"/>
                                  </p:stCondLst>
                                  <p:iterate type="el" backwards="0">
                                    <p:tmAbs val="0"/>
                                  </p:iterate>
                                  <p:childTnLst>
                                    <p:set>
                                      <p:cBhvr>
                                        <p:cTn id="9" fill="hold"/>
                                        <p:tgtEl>
                                          <p:spTgt spid="1055">
                                            <p:txEl>
                                              <p:pRg st="0" end="0"/>
                                            </p:txEl>
                                          </p:spTgt>
                                        </p:tgtEl>
                                        <p:attrNameLst>
                                          <p:attrName>style.visibility</p:attrName>
                                        </p:attrNameLst>
                                      </p:cBhvr>
                                      <p:to>
                                        <p:strVal val="visible"/>
                                      </p:to>
                                    </p:set>
                                    <p:animEffect filter="blinds(horizontal)" transition="in">
                                      <p:cBhvr>
                                        <p:cTn id="10" dur="500"/>
                                        <p:tgtEl>
                                          <p:spTgt spid="1055">
                                            <p:txEl>
                                              <p:pRg st="0" end="0"/>
                                            </p:txEl>
                                          </p:spTgt>
                                        </p:tgtEl>
                                      </p:cBhvr>
                                    </p:animEffect>
                                  </p:childTnLst>
                                </p:cTn>
                              </p:par>
                            </p:childTnLst>
                          </p:cTn>
                        </p:par>
                        <p:par>
                          <p:cTn id="11" fill="hold">
                            <p:stCondLst>
                              <p:cond delay="500"/>
                            </p:stCondLst>
                            <p:childTnLst>
                              <p:par>
                                <p:cTn id="12" presetClass="entr" nodeType="afterEffect" presetSubtype="10" presetID="3" grpId="1" fill="hold">
                                  <p:stCondLst>
                                    <p:cond delay="0"/>
                                  </p:stCondLst>
                                  <p:iterate type="el" backwards="0">
                                    <p:tmAbs val="0"/>
                                  </p:iterate>
                                  <p:childTnLst>
                                    <p:set>
                                      <p:cBhvr>
                                        <p:cTn id="13" fill="hold"/>
                                        <p:tgtEl>
                                          <p:spTgt spid="1055">
                                            <p:txEl>
                                              <p:pRg st="1" end="1"/>
                                            </p:txEl>
                                          </p:spTgt>
                                        </p:tgtEl>
                                        <p:attrNameLst>
                                          <p:attrName>style.visibility</p:attrName>
                                        </p:attrNameLst>
                                      </p:cBhvr>
                                      <p:to>
                                        <p:strVal val="visible"/>
                                      </p:to>
                                    </p:set>
                                    <p:animEffect filter="blinds(horizontal)" transition="in">
                                      <p:cBhvr>
                                        <p:cTn id="14" dur="500"/>
                                        <p:tgtEl>
                                          <p:spTgt spid="105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0" presetID="3" grpId="1" fill="hold">
                                  <p:stCondLst>
                                    <p:cond delay="0"/>
                                  </p:stCondLst>
                                  <p:iterate type="el" backwards="0">
                                    <p:tmAbs val="0"/>
                                  </p:iterate>
                                  <p:childTnLst>
                                    <p:set>
                                      <p:cBhvr>
                                        <p:cTn id="18" fill="hold"/>
                                        <p:tgtEl>
                                          <p:spTgt spid="1055">
                                            <p:txEl>
                                              <p:pRg st="2" end="2"/>
                                            </p:txEl>
                                          </p:spTgt>
                                        </p:tgtEl>
                                        <p:attrNameLst>
                                          <p:attrName>style.visibility</p:attrName>
                                        </p:attrNameLst>
                                      </p:cBhvr>
                                      <p:to>
                                        <p:strVal val="visible"/>
                                      </p:to>
                                    </p:set>
                                    <p:animEffect filter="blinds(horizontal)" transition="in">
                                      <p:cBhvr>
                                        <p:cTn id="19" dur="500"/>
                                        <p:tgtEl>
                                          <p:spTgt spid="105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10" presetID="3" grpId="1" fill="hold">
                                  <p:stCondLst>
                                    <p:cond delay="0"/>
                                  </p:stCondLst>
                                  <p:iterate type="el" backwards="0">
                                    <p:tmAbs val="0"/>
                                  </p:iterate>
                                  <p:childTnLst>
                                    <p:set>
                                      <p:cBhvr>
                                        <p:cTn id="23" fill="hold"/>
                                        <p:tgtEl>
                                          <p:spTgt spid="1055">
                                            <p:txEl>
                                              <p:pRg st="3" end="3"/>
                                            </p:txEl>
                                          </p:spTgt>
                                        </p:tgtEl>
                                        <p:attrNameLst>
                                          <p:attrName>style.visibility</p:attrName>
                                        </p:attrNameLst>
                                      </p:cBhvr>
                                      <p:to>
                                        <p:strVal val="visible"/>
                                      </p:to>
                                    </p:set>
                                    <p:animEffect filter="blinds(horizontal)" transition="in">
                                      <p:cBhvr>
                                        <p:cTn id="24" dur="500"/>
                                        <p:tgtEl>
                                          <p:spTgt spid="105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0" presetID="3" grpId="1" fill="hold">
                                  <p:stCondLst>
                                    <p:cond delay="0"/>
                                  </p:stCondLst>
                                  <p:iterate type="el" backwards="0">
                                    <p:tmAbs val="0"/>
                                  </p:iterate>
                                  <p:childTnLst>
                                    <p:set>
                                      <p:cBhvr>
                                        <p:cTn id="28" fill="hold"/>
                                        <p:tgtEl>
                                          <p:spTgt spid="1055">
                                            <p:txEl>
                                              <p:pRg st="4" end="4"/>
                                            </p:txEl>
                                          </p:spTgt>
                                        </p:tgtEl>
                                        <p:attrNameLst>
                                          <p:attrName>style.visibility</p:attrName>
                                        </p:attrNameLst>
                                      </p:cBhvr>
                                      <p:to>
                                        <p:strVal val="visible"/>
                                      </p:to>
                                    </p:set>
                                    <p:animEffect filter="blinds(horizontal)" transition="in">
                                      <p:cBhvr>
                                        <p:cTn id="29" dur="500"/>
                                        <p:tgtEl>
                                          <p:spTgt spid="1055">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055"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9" name="Title 1"/>
          <p:cNvSpPr txBox="1"/>
          <p:nvPr>
            <p:ph type="title"/>
          </p:nvPr>
        </p:nvSpPr>
        <p:spPr>
          <a:xfrm>
            <a:off x="311699" y="445025"/>
            <a:ext cx="8520602" cy="572701"/>
          </a:xfrm>
          <a:prstGeom prst="rect">
            <a:avLst/>
          </a:prstGeom>
        </p:spPr>
        <p:txBody>
          <a:bodyPr/>
          <a:lstStyle/>
          <a:p>
            <a:pPr algn="ctr" defTabSz="640079">
              <a:defRPr sz="2520">
                <a:solidFill>
                  <a:srgbClr val="002060"/>
                </a:solidFill>
              </a:defRPr>
            </a:pPr>
            <a:r>
              <a:t>Analyzing Data </a:t>
            </a:r>
            <a:r>
              <a:t>–</a:t>
            </a:r>
            <a:r>
              <a:t> Profiles</a:t>
            </a:r>
          </a:p>
        </p:txBody>
      </p:sp>
      <p:sp>
        <p:nvSpPr>
          <p:cNvPr id="1060" name="Text Placeholder 2"/>
          <p:cNvSpPr txBox="1"/>
          <p:nvPr>
            <p:ph type="body" idx="1"/>
          </p:nvPr>
        </p:nvSpPr>
        <p:spPr>
          <a:xfrm>
            <a:off x="311699" y="1152475"/>
            <a:ext cx="8520602" cy="3416400"/>
          </a:xfrm>
          <a:prstGeom prst="rect">
            <a:avLst/>
          </a:prstGeom>
        </p:spPr>
        <p:txBody>
          <a:bodyPr/>
          <a:lstStyle/>
          <a:p>
            <a:pPr defTabSz="905255">
              <a:spcBef>
                <a:spcPts val="1500"/>
              </a:spcBef>
              <a:buSzTx/>
              <a:buNone/>
              <a:defRPr sz="2376"/>
            </a:pPr>
            <a:r>
              <a:t>As a group, identify </a:t>
            </a:r>
            <a:r>
              <a:rPr>
                <a:solidFill>
                  <a:srgbClr val="EE3D61"/>
                </a:solidFill>
              </a:rPr>
              <a:t>ONE</a:t>
            </a:r>
            <a:r>
              <a:t> fact about each section and write an “I notice, I wonder” statement for each:</a:t>
            </a:r>
          </a:p>
          <a:p>
            <a:pPr defTabSz="905255">
              <a:spcBef>
                <a:spcPts val="1500"/>
              </a:spcBef>
              <a:buSzTx/>
              <a:buNone/>
              <a:defRPr sz="2376"/>
            </a:pPr>
            <a:r>
              <a:t>	</a:t>
            </a:r>
            <a:r>
              <a:rPr i="1"/>
              <a:t>School Profile &amp; District Profile</a:t>
            </a:r>
            <a:endParaRPr i="1"/>
          </a:p>
          <a:p>
            <a:pPr defTabSz="905255">
              <a:spcBef>
                <a:spcPts val="1500"/>
              </a:spcBef>
              <a:buSzTx/>
              <a:buNone/>
              <a:defRPr sz="2376"/>
            </a:pPr>
            <a:r>
              <a:t>		- Community Characteristics</a:t>
            </a:r>
          </a:p>
          <a:p>
            <a:pPr defTabSz="905255">
              <a:spcBef>
                <a:spcPts val="1500"/>
              </a:spcBef>
              <a:buSzTx/>
              <a:buNone/>
              <a:defRPr sz="2376"/>
            </a:pPr>
            <a:r>
              <a:t>		- Educational Process</a:t>
            </a:r>
          </a:p>
          <a:p>
            <a:pPr defTabSz="905255">
              <a:spcBef>
                <a:spcPts val="1500"/>
              </a:spcBef>
              <a:buSzTx/>
              <a:buNone/>
              <a:defRPr sz="2376"/>
            </a:pPr>
            <a:r>
              <a:t>		- Student Performance Data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4" name="Title 1"/>
          <p:cNvSpPr txBox="1"/>
          <p:nvPr>
            <p:ph type="title"/>
          </p:nvPr>
        </p:nvSpPr>
        <p:spPr>
          <a:xfrm>
            <a:off x="85056" y="115171"/>
            <a:ext cx="6367802" cy="1079888"/>
          </a:xfrm>
          <a:prstGeom prst="rect">
            <a:avLst/>
          </a:prstGeom>
        </p:spPr>
        <p:txBody>
          <a:bodyPr/>
          <a:lstStyle>
            <a:lvl1pPr>
              <a:defRPr sz="5400"/>
            </a:lvl1pPr>
          </a:lstStyle>
          <a:p>
            <a:pPr/>
            <a:r>
              <a:t>District Comparison</a:t>
            </a:r>
          </a:p>
        </p:txBody>
      </p:sp>
      <p:sp>
        <p:nvSpPr>
          <p:cNvPr id="1065" name="Text Placeholder 2"/>
          <p:cNvSpPr txBox="1"/>
          <p:nvPr>
            <p:ph type="body" idx="4294967295"/>
          </p:nvPr>
        </p:nvSpPr>
        <p:spPr>
          <a:xfrm>
            <a:off x="1033271" y="968720"/>
            <a:ext cx="7562090" cy="3929852"/>
          </a:xfrm>
          <a:prstGeom prst="rect">
            <a:avLst/>
          </a:prstGeom>
        </p:spPr>
        <p:txBody>
          <a:bodyPr>
            <a:normAutofit fontScale="100000" lnSpcReduction="0"/>
          </a:bodyPr>
          <a:lstStyle/>
          <a:p>
            <a:pPr marL="571500" indent="-571500">
              <a:buClr>
                <a:srgbClr val="FFD630"/>
              </a:buClr>
              <a:buFontTx/>
              <a:buChar char="✓"/>
              <a:defRPr sz="3200">
                <a:solidFill>
                  <a:srgbClr val="F2F2F2"/>
                </a:solidFill>
              </a:defRPr>
            </a:pPr>
            <a:r>
              <a:t>How does your school compare to the district level? </a:t>
            </a:r>
          </a:p>
          <a:p>
            <a:pPr marL="571500" indent="-571500">
              <a:buClr>
                <a:srgbClr val="FFD630"/>
              </a:buClr>
              <a:buFontTx/>
              <a:buChar char="✓"/>
              <a:defRPr sz="3200">
                <a:solidFill>
                  <a:srgbClr val="F2F2F2"/>
                </a:solidFill>
              </a:defRPr>
            </a:pPr>
            <a:r>
              <a:t>What overarching problem do you notice?</a:t>
            </a:r>
          </a:p>
          <a:p>
            <a:pPr marL="571500" indent="-571500">
              <a:buClr>
                <a:srgbClr val="FFD630"/>
              </a:buClr>
              <a:buFontTx/>
              <a:buChar char="✓"/>
              <a:defRPr sz="3200">
                <a:solidFill>
                  <a:srgbClr val="F2F2F2"/>
                </a:solidFill>
              </a:defRPr>
            </a:pPr>
            <a:r>
              <a:t>How might the problem impede the completion of the SMART goal?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9" name="Text Placeholder 4"/>
          <p:cNvSpPr txBox="1"/>
          <p:nvPr>
            <p:ph type="body" sz="quarter" idx="1"/>
          </p:nvPr>
        </p:nvSpPr>
        <p:spPr>
          <a:xfrm>
            <a:off x="1644209" y="3735644"/>
            <a:ext cx="5998801" cy="605101"/>
          </a:xfrm>
          <a:prstGeom prst="rect">
            <a:avLst/>
          </a:prstGeom>
        </p:spPr>
        <p:txBody>
          <a:bodyPr/>
          <a:lstStyle>
            <a:lvl1pPr algn="ctr" defTabSz="704087">
              <a:defRPr sz="2772">
                <a:solidFill>
                  <a:srgbClr val="626262"/>
                </a:solidFill>
              </a:defRPr>
            </a:lvl1pPr>
          </a:lstStyle>
          <a:p>
            <a:pPr/>
            <a:r>
              <a:t>Shouldn’t they be?</a:t>
            </a:r>
          </a:p>
        </p:txBody>
      </p:sp>
      <p:sp>
        <p:nvSpPr>
          <p:cNvPr id="1070" name="Title 3"/>
          <p:cNvSpPr txBox="1"/>
          <p:nvPr>
            <p:ph type="title" idx="4294967295"/>
          </p:nvPr>
        </p:nvSpPr>
        <p:spPr>
          <a:xfrm>
            <a:off x="440675" y="198325"/>
            <a:ext cx="8405870" cy="3327073"/>
          </a:xfrm>
          <a:prstGeom prst="rect">
            <a:avLst/>
          </a:prstGeom>
        </p:spPr>
        <p:txBody>
          <a:bodyPr>
            <a:normAutofit fontScale="100000" lnSpcReduction="0"/>
          </a:bodyPr>
          <a:lstStyle>
            <a:lvl1pPr algn="ctr">
              <a:defRPr sz="4800">
                <a:solidFill>
                  <a:srgbClr val="002060"/>
                </a:solidFill>
              </a:defRPr>
            </a:lvl1pPr>
          </a:lstStyle>
          <a:p>
            <a:pPr/>
            <a:r>
              <a:t>Based on your data review and discussion, do you feel all students at your school are meeting their full potential?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069">
                                            <p:bg/>
                                          </p:spTgt>
                                        </p:tgtEl>
                                        <p:attrNameLst>
                                          <p:attrName>style.visibility</p:attrName>
                                        </p:attrNameLst>
                                      </p:cBhvr>
                                      <p:to>
                                        <p:strVal val="visible"/>
                                      </p:to>
                                    </p:set>
                                    <p:animEffect filter="dissolve" transition="in">
                                      <p:cBhvr>
                                        <p:cTn id="7" dur="500"/>
                                        <p:tgtEl>
                                          <p:spTgt spid="1069">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069">
                                            <p:txEl>
                                              <p:pRg st="0" end="0"/>
                                            </p:txEl>
                                          </p:spTgt>
                                        </p:tgtEl>
                                        <p:attrNameLst>
                                          <p:attrName>style.visibility</p:attrName>
                                        </p:attrNameLst>
                                      </p:cBhvr>
                                      <p:to>
                                        <p:strVal val="visible"/>
                                      </p:to>
                                    </p:set>
                                    <p:animEffect filter="dissolve" transition="in">
                                      <p:cBhvr>
                                        <p:cTn id="10" dur="500"/>
                                        <p:tgtEl>
                                          <p:spTgt spid="1069">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069"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98" name="Diagram 3"/>
          <p:cNvGrpSpPr/>
          <p:nvPr/>
        </p:nvGrpSpPr>
        <p:grpSpPr>
          <a:xfrm>
            <a:off x="375916" y="50795"/>
            <a:ext cx="5477774" cy="5049520"/>
            <a:chOff x="0" y="0"/>
            <a:chExt cx="5477773" cy="5049518"/>
          </a:xfrm>
        </p:grpSpPr>
        <p:grpSp>
          <p:nvGrpSpPr>
            <p:cNvPr id="1076" name="Group"/>
            <p:cNvGrpSpPr/>
            <p:nvPr/>
          </p:nvGrpSpPr>
          <p:grpSpPr>
            <a:xfrm>
              <a:off x="1872610" y="0"/>
              <a:ext cx="1700547" cy="1700547"/>
              <a:chOff x="0" y="0"/>
              <a:chExt cx="1700546" cy="1700546"/>
            </a:xfrm>
          </p:grpSpPr>
          <p:sp>
            <p:nvSpPr>
              <p:cNvPr id="107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75"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1077"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80" name="Group"/>
            <p:cNvGrpSpPr/>
            <p:nvPr/>
          </p:nvGrpSpPr>
          <p:grpSpPr>
            <a:xfrm>
              <a:off x="3777210" y="666426"/>
              <a:ext cx="1700547" cy="1700547"/>
              <a:chOff x="0" y="0"/>
              <a:chExt cx="1700546" cy="1700546"/>
            </a:xfrm>
          </p:grpSpPr>
          <p:sp>
            <p:nvSpPr>
              <p:cNvPr id="1078"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079"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Brainstorm Solutions</a:t>
                </a:r>
              </a:p>
            </p:txBody>
          </p:sp>
        </p:grpSp>
        <p:sp>
          <p:nvSpPr>
            <p:cNvPr id="1081"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84" name="Group"/>
            <p:cNvGrpSpPr/>
            <p:nvPr/>
          </p:nvGrpSpPr>
          <p:grpSpPr>
            <a:xfrm>
              <a:off x="3777227" y="2672398"/>
              <a:ext cx="1700547" cy="1700547"/>
              <a:chOff x="0" y="0"/>
              <a:chExt cx="1700546" cy="1700546"/>
            </a:xfrm>
          </p:grpSpPr>
          <p:sp>
            <p:nvSpPr>
              <p:cNvPr id="108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83"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085"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88" name="Group"/>
            <p:cNvGrpSpPr/>
            <p:nvPr/>
          </p:nvGrpSpPr>
          <p:grpSpPr>
            <a:xfrm>
              <a:off x="1892934" y="3348972"/>
              <a:ext cx="1700547" cy="1700547"/>
              <a:chOff x="0" y="0"/>
              <a:chExt cx="1700546" cy="1700546"/>
            </a:xfrm>
          </p:grpSpPr>
          <p:sp>
            <p:nvSpPr>
              <p:cNvPr id="1086"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87"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Make a Decision &amp; Develop a Plan</a:t>
                </a:r>
              </a:p>
            </p:txBody>
          </p:sp>
        </p:grpSp>
        <p:sp>
          <p:nvSpPr>
            <p:cNvPr id="1089"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92" name="Group"/>
            <p:cNvGrpSpPr/>
            <p:nvPr/>
          </p:nvGrpSpPr>
          <p:grpSpPr>
            <a:xfrm>
              <a:off x="0" y="2672398"/>
              <a:ext cx="1700547" cy="1700547"/>
              <a:chOff x="0" y="0"/>
              <a:chExt cx="1700546" cy="1700546"/>
            </a:xfrm>
          </p:grpSpPr>
          <p:sp>
            <p:nvSpPr>
              <p:cNvPr id="109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91"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093"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96" name="Group"/>
            <p:cNvGrpSpPr/>
            <p:nvPr/>
          </p:nvGrpSpPr>
          <p:grpSpPr>
            <a:xfrm>
              <a:off x="8" y="666417"/>
              <a:ext cx="1700547" cy="1700547"/>
              <a:chOff x="0" y="0"/>
              <a:chExt cx="1700546" cy="1700546"/>
            </a:xfrm>
          </p:grpSpPr>
          <p:sp>
            <p:nvSpPr>
              <p:cNvPr id="109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95"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097"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099"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100"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4" name="Title 2"/>
          <p:cNvSpPr txBox="1"/>
          <p:nvPr>
            <p:ph type="title"/>
          </p:nvPr>
        </p:nvSpPr>
        <p:spPr>
          <a:xfrm>
            <a:off x="311699" y="445025"/>
            <a:ext cx="8520602" cy="572701"/>
          </a:xfrm>
          <a:prstGeom prst="rect">
            <a:avLst/>
          </a:prstGeom>
        </p:spPr>
        <p:txBody>
          <a:bodyPr/>
          <a:lstStyle/>
          <a:p>
            <a:pPr defTabSz="640079">
              <a:defRPr sz="2520">
                <a:solidFill>
                  <a:srgbClr val="002060"/>
                </a:solidFill>
              </a:defRPr>
            </a:pPr>
            <a:r>
              <a:t>Brainstorm</a:t>
            </a:r>
            <a:r>
              <a:rPr sz="1960"/>
              <a:t> </a:t>
            </a:r>
            <a:r>
              <a:t>Solutions</a:t>
            </a:r>
          </a:p>
        </p:txBody>
      </p:sp>
      <p:sp>
        <p:nvSpPr>
          <p:cNvPr id="1105" name="Text Placeholder 3"/>
          <p:cNvSpPr txBox="1"/>
          <p:nvPr>
            <p:ph type="body" idx="1"/>
          </p:nvPr>
        </p:nvSpPr>
        <p:spPr>
          <a:xfrm>
            <a:off x="1268370" y="1162635"/>
            <a:ext cx="6607260" cy="3416401"/>
          </a:xfrm>
          <a:prstGeom prst="rect">
            <a:avLst/>
          </a:prstGeom>
        </p:spPr>
        <p:txBody>
          <a:bodyPr/>
          <a:lstStyle/>
          <a:p>
            <a:pPr algn="ctr">
              <a:buSzTx/>
              <a:buNone/>
              <a:defRPr sz="2800"/>
            </a:pPr>
            <a:r>
              <a:t>At your table, brainstorm ideas to promote readiness within your school.</a:t>
            </a:r>
          </a:p>
          <a:p>
            <a:pPr algn="ctr">
              <a:buSzTx/>
              <a:buNone/>
              <a:defRPr sz="2000"/>
            </a:pPr>
            <a:r>
              <a:t>List these ideas on the large notepads provided.</a:t>
            </a:r>
          </a:p>
        </p:txBody>
      </p:sp>
      <p:pic>
        <p:nvPicPr>
          <p:cNvPr id="1106" name="Picture 4" descr="Picture 4"/>
          <p:cNvPicPr>
            <a:picLocks noChangeAspect="1"/>
          </p:cNvPicPr>
          <p:nvPr/>
        </p:nvPicPr>
        <p:blipFill>
          <a:blip r:embed="rId3">
            <a:extLst/>
          </a:blip>
          <a:stretch>
            <a:fillRect/>
          </a:stretch>
        </p:blipFill>
        <p:spPr>
          <a:xfrm>
            <a:off x="0" y="2757399"/>
            <a:ext cx="3831322" cy="2195601"/>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134" name="Diagram 3"/>
          <p:cNvGrpSpPr/>
          <p:nvPr/>
        </p:nvGrpSpPr>
        <p:grpSpPr>
          <a:xfrm>
            <a:off x="375916" y="50795"/>
            <a:ext cx="5477774" cy="5049520"/>
            <a:chOff x="0" y="0"/>
            <a:chExt cx="5477773" cy="5049518"/>
          </a:xfrm>
        </p:grpSpPr>
        <p:grpSp>
          <p:nvGrpSpPr>
            <p:cNvPr id="1112" name="Group"/>
            <p:cNvGrpSpPr/>
            <p:nvPr/>
          </p:nvGrpSpPr>
          <p:grpSpPr>
            <a:xfrm>
              <a:off x="1872610" y="0"/>
              <a:ext cx="1700547" cy="1700547"/>
              <a:chOff x="0" y="0"/>
              <a:chExt cx="1700546" cy="1700546"/>
            </a:xfrm>
          </p:grpSpPr>
          <p:sp>
            <p:nvSpPr>
              <p:cNvPr id="111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11"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1113"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16" name="Group"/>
            <p:cNvGrpSpPr/>
            <p:nvPr/>
          </p:nvGrpSpPr>
          <p:grpSpPr>
            <a:xfrm>
              <a:off x="3777210" y="666426"/>
              <a:ext cx="1700547" cy="1700547"/>
              <a:chOff x="0" y="0"/>
              <a:chExt cx="1700546" cy="1700546"/>
            </a:xfrm>
          </p:grpSpPr>
          <p:sp>
            <p:nvSpPr>
              <p:cNvPr id="111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15"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1117"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20" name="Group"/>
            <p:cNvGrpSpPr/>
            <p:nvPr/>
          </p:nvGrpSpPr>
          <p:grpSpPr>
            <a:xfrm>
              <a:off x="3777227" y="2672398"/>
              <a:ext cx="1700547" cy="1700547"/>
              <a:chOff x="0" y="0"/>
              <a:chExt cx="1700546" cy="1700546"/>
            </a:xfrm>
          </p:grpSpPr>
          <p:sp>
            <p:nvSpPr>
              <p:cNvPr id="1118"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119"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Evaluate Alternatives</a:t>
                </a:r>
              </a:p>
            </p:txBody>
          </p:sp>
        </p:grpSp>
        <p:sp>
          <p:nvSpPr>
            <p:cNvPr id="1121"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24" name="Group"/>
            <p:cNvGrpSpPr/>
            <p:nvPr/>
          </p:nvGrpSpPr>
          <p:grpSpPr>
            <a:xfrm>
              <a:off x="1892934" y="3348972"/>
              <a:ext cx="1700547" cy="1700547"/>
              <a:chOff x="0" y="0"/>
              <a:chExt cx="1700546" cy="1700546"/>
            </a:xfrm>
          </p:grpSpPr>
          <p:sp>
            <p:nvSpPr>
              <p:cNvPr id="112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23"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Make a Decision &amp; Develop a Plan</a:t>
                </a:r>
              </a:p>
            </p:txBody>
          </p:sp>
        </p:grpSp>
        <p:sp>
          <p:nvSpPr>
            <p:cNvPr id="1125"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28" name="Group"/>
            <p:cNvGrpSpPr/>
            <p:nvPr/>
          </p:nvGrpSpPr>
          <p:grpSpPr>
            <a:xfrm>
              <a:off x="0" y="2672398"/>
              <a:ext cx="1700547" cy="1700547"/>
              <a:chOff x="0" y="0"/>
              <a:chExt cx="1700546" cy="1700546"/>
            </a:xfrm>
          </p:grpSpPr>
          <p:sp>
            <p:nvSpPr>
              <p:cNvPr id="1126"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27"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129"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32" name="Group"/>
            <p:cNvGrpSpPr/>
            <p:nvPr/>
          </p:nvGrpSpPr>
          <p:grpSpPr>
            <a:xfrm>
              <a:off x="8" y="666417"/>
              <a:ext cx="1700547" cy="1700547"/>
              <a:chOff x="0" y="0"/>
              <a:chExt cx="1700546" cy="1700546"/>
            </a:xfrm>
          </p:grpSpPr>
          <p:sp>
            <p:nvSpPr>
              <p:cNvPr id="113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31"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133"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135"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136"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0" name="Text Placeholder 3"/>
          <p:cNvSpPr txBox="1"/>
          <p:nvPr>
            <p:ph type="body" sz="quarter" idx="1"/>
          </p:nvPr>
        </p:nvSpPr>
        <p:spPr>
          <a:xfrm>
            <a:off x="310600" y="2249639"/>
            <a:ext cx="3999900" cy="822962"/>
          </a:xfrm>
          <a:prstGeom prst="rect">
            <a:avLst/>
          </a:prstGeom>
          <a:solidFill>
            <a:srgbClr val="FFD630"/>
          </a:solidFill>
          <a:ln w="9525">
            <a:solidFill>
              <a:srgbClr val="2E2E2E"/>
            </a:solidFill>
            <a:round/>
          </a:ln>
        </p:spPr>
        <p:txBody>
          <a:bodyPr anchor="t"/>
          <a:lstStyle>
            <a:lvl1pPr marL="285750" indent="-285750">
              <a:buClr>
                <a:srgbClr val="2E2E2E"/>
              </a:buClr>
              <a:buSzPct val="100000"/>
              <a:buFont typeface="Arial"/>
              <a:buChar char="•"/>
            </a:lvl1pPr>
          </a:lstStyle>
          <a:p>
            <a:pPr/>
            <a:r>
              <a:t>Create a list of reasons here</a:t>
            </a:r>
          </a:p>
        </p:txBody>
      </p:sp>
      <p:sp>
        <p:nvSpPr>
          <p:cNvPr id="1141" name="Title 2"/>
          <p:cNvSpPr txBox="1"/>
          <p:nvPr>
            <p:ph type="title" idx="4294967295"/>
          </p:nvPr>
        </p:nvSpPr>
        <p:spPr>
          <a:xfrm>
            <a:off x="310600" y="157955"/>
            <a:ext cx="8521701" cy="573088"/>
          </a:xfrm>
          <a:prstGeom prst="rect">
            <a:avLst/>
          </a:prstGeom>
        </p:spPr>
        <p:txBody>
          <a:bodyPr>
            <a:normAutofit fontScale="100000" lnSpcReduction="0"/>
          </a:bodyPr>
          <a:lstStyle>
            <a:lvl1pPr algn="ctr" defTabSz="640079">
              <a:defRPr sz="2520">
                <a:solidFill>
                  <a:srgbClr val="002060"/>
                </a:solidFill>
              </a:defRPr>
            </a:lvl1pPr>
          </a:lstStyle>
          <a:p>
            <a:pPr/>
            <a:r>
              <a:t>Evaluate Solutions</a:t>
            </a:r>
          </a:p>
        </p:txBody>
      </p:sp>
      <p:sp>
        <p:nvSpPr>
          <p:cNvPr id="1142" name="Text Placeholder 4"/>
          <p:cNvSpPr/>
          <p:nvPr/>
        </p:nvSpPr>
        <p:spPr>
          <a:xfrm>
            <a:off x="4831300" y="2249639"/>
            <a:ext cx="4000501" cy="822962"/>
          </a:xfrm>
          <a:prstGeom prst="rect">
            <a:avLst/>
          </a:prstGeom>
          <a:solidFill>
            <a:srgbClr val="506EC4"/>
          </a:solidFill>
          <a:ln>
            <a:solidFill>
              <a:srgbClr val="2E2E2E"/>
            </a:solidFill>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lvl1pPr marL="285750" indent="-285750">
              <a:lnSpc>
                <a:spcPct val="115000"/>
              </a:lnSpc>
              <a:spcBef>
                <a:spcPts val="1600"/>
              </a:spcBef>
              <a:buClr>
                <a:srgbClr val="2E2E2E"/>
              </a:buClr>
              <a:buSzPct val="100000"/>
              <a:buFont typeface="Arial"/>
              <a:buChar char="•"/>
              <a:defRPr sz="1800">
                <a:latin typeface="Roboto"/>
                <a:ea typeface="Roboto"/>
                <a:cs typeface="Roboto"/>
                <a:sym typeface="Roboto"/>
              </a:defRPr>
            </a:lvl1pPr>
          </a:lstStyle>
          <a:p>
            <a:pPr/>
            <a:r>
              <a:t>Create a list of reasons here</a:t>
            </a:r>
          </a:p>
        </p:txBody>
      </p:sp>
      <p:sp>
        <p:nvSpPr>
          <p:cNvPr id="1143" name="TextBox 5"/>
          <p:cNvSpPr txBox="1"/>
          <p:nvPr/>
        </p:nvSpPr>
        <p:spPr>
          <a:xfrm>
            <a:off x="310599" y="860054"/>
            <a:ext cx="8438289" cy="4370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000000"/>
                </a:solidFill>
                <a:latin typeface="+mj-lt"/>
                <a:ea typeface="+mj-ea"/>
                <a:cs typeface="+mj-cs"/>
                <a:sym typeface="Arial"/>
              </a:defRPr>
            </a:lvl1pPr>
          </a:lstStyle>
          <a:p>
            <a:pPr/>
            <a:r>
              <a:t>What are the pros and cons of each of the top two solutions? </a:t>
            </a:r>
          </a:p>
        </p:txBody>
      </p:sp>
      <p:sp>
        <p:nvSpPr>
          <p:cNvPr id="1144" name="TextBox 6"/>
          <p:cNvSpPr txBox="1"/>
          <p:nvPr/>
        </p:nvSpPr>
        <p:spPr>
          <a:xfrm>
            <a:off x="310599" y="1397645"/>
            <a:ext cx="8438290"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000">
                <a:solidFill>
                  <a:srgbClr val="000000"/>
                </a:solidFill>
                <a:latin typeface="+mj-lt"/>
                <a:ea typeface="+mj-ea"/>
                <a:cs typeface="+mj-cs"/>
                <a:sym typeface="Arial"/>
              </a:defRPr>
            </a:lvl1pPr>
          </a:lstStyle>
          <a:p>
            <a:pPr/>
            <a:r>
              <a:t>Solution #1: </a:t>
            </a:r>
          </a:p>
        </p:txBody>
      </p:sp>
      <p:sp>
        <p:nvSpPr>
          <p:cNvPr id="1145" name="TextBox 7"/>
          <p:cNvSpPr txBox="1"/>
          <p:nvPr/>
        </p:nvSpPr>
        <p:spPr>
          <a:xfrm>
            <a:off x="311698" y="1883879"/>
            <a:ext cx="3999902" cy="384757"/>
          </a:xfrm>
          <a:prstGeom prst="rect">
            <a:avLst/>
          </a:prstGeom>
          <a:solidFill>
            <a:srgbClr val="2E2E2E"/>
          </a:solidFill>
          <a:ln>
            <a:solidFill>
              <a:srgbClr val="2E2E2E"/>
            </a:solidFill>
          </a:ln>
          <a:extLst>
            <a:ext uri="{C572A759-6A51-4108-AA02-DFA0A04FC94B}">
              <ma14:wrappingTextBoxFlag xmlns:ma14="http://schemas.microsoft.com/office/mac/drawingml/2011/main" val="1"/>
            </a:ext>
          </a:extLst>
        </p:spPr>
        <p:txBody>
          <a:bodyPr lIns="45719" rIns="45719">
            <a:spAutoFit/>
          </a:bodyPr>
          <a:lstStyle>
            <a:lvl1pPr>
              <a:defRPr sz="2000">
                <a:solidFill>
                  <a:srgbClr val="F2F2F2"/>
                </a:solidFill>
                <a:latin typeface="+mj-lt"/>
                <a:ea typeface="+mj-ea"/>
                <a:cs typeface="+mj-cs"/>
                <a:sym typeface="Arial"/>
              </a:defRPr>
            </a:lvl1pPr>
          </a:lstStyle>
          <a:p>
            <a:pPr/>
            <a:r>
              <a:t>Pros</a:t>
            </a:r>
          </a:p>
        </p:txBody>
      </p:sp>
      <p:sp>
        <p:nvSpPr>
          <p:cNvPr id="1146" name="TextBox 8"/>
          <p:cNvSpPr txBox="1"/>
          <p:nvPr/>
        </p:nvSpPr>
        <p:spPr>
          <a:xfrm>
            <a:off x="4831300" y="1883879"/>
            <a:ext cx="3999901" cy="360188"/>
          </a:xfrm>
          <a:prstGeom prst="rect">
            <a:avLst/>
          </a:prstGeom>
          <a:solidFill>
            <a:srgbClr val="2E2E2E"/>
          </a:solidFill>
          <a:ln>
            <a:solidFill>
              <a:srgbClr val="2E2E2E"/>
            </a:solidFill>
          </a:ln>
          <a:extLst>
            <a:ext uri="{C572A759-6A51-4108-AA02-DFA0A04FC94B}">
              <ma14:wrappingTextBoxFlag xmlns:ma14="http://schemas.microsoft.com/office/mac/drawingml/2011/main" val="1"/>
            </a:ext>
          </a:extLst>
        </p:spPr>
        <p:txBody>
          <a:bodyPr lIns="45719" rIns="45719">
            <a:spAutoFit/>
          </a:bodyPr>
          <a:lstStyle>
            <a:lvl1pPr>
              <a:defRPr sz="1800">
                <a:solidFill>
                  <a:srgbClr val="F2F2F2"/>
                </a:solidFill>
                <a:latin typeface="+mj-lt"/>
                <a:ea typeface="+mj-ea"/>
                <a:cs typeface="+mj-cs"/>
                <a:sym typeface="Arial"/>
              </a:defRPr>
            </a:lvl1pPr>
          </a:lstStyle>
          <a:p>
            <a:pPr/>
            <a:r>
              <a:t>Cons</a:t>
            </a:r>
          </a:p>
        </p:txBody>
      </p:sp>
      <p:sp>
        <p:nvSpPr>
          <p:cNvPr id="1147" name="Rectangle 1"/>
          <p:cNvSpPr txBox="1"/>
          <p:nvPr/>
        </p:nvSpPr>
        <p:spPr>
          <a:xfrm>
            <a:off x="310598" y="3266890"/>
            <a:ext cx="8438289" cy="3752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000">
                <a:solidFill>
                  <a:srgbClr val="000000"/>
                </a:solidFill>
                <a:latin typeface="+mj-lt"/>
                <a:ea typeface="+mj-ea"/>
                <a:cs typeface="+mj-cs"/>
                <a:sym typeface="Arial"/>
              </a:defRPr>
            </a:lvl1pPr>
          </a:lstStyle>
          <a:p>
            <a:pPr/>
            <a:r>
              <a:t>Solution #2: </a:t>
            </a:r>
          </a:p>
        </p:txBody>
      </p:sp>
      <p:grpSp>
        <p:nvGrpSpPr>
          <p:cNvPr id="1150" name="Text Placeholder 3"/>
          <p:cNvGrpSpPr/>
          <p:nvPr/>
        </p:nvGrpSpPr>
        <p:grpSpPr>
          <a:xfrm>
            <a:off x="310600" y="4047831"/>
            <a:ext cx="3999900" cy="822962"/>
            <a:chOff x="0" y="0"/>
            <a:chExt cx="3999898" cy="822960"/>
          </a:xfrm>
        </p:grpSpPr>
        <p:sp>
          <p:nvSpPr>
            <p:cNvPr id="1148" name="Rectangle"/>
            <p:cNvSpPr/>
            <p:nvPr/>
          </p:nvSpPr>
          <p:spPr>
            <a:xfrm>
              <a:off x="-1" y="-1"/>
              <a:ext cx="3999900" cy="822962"/>
            </a:xfrm>
            <a:prstGeom prst="rect">
              <a:avLst/>
            </a:prstGeom>
            <a:solidFill>
              <a:srgbClr val="FFD630"/>
            </a:solidFill>
            <a:ln w="9525" cap="flat">
              <a:solidFill>
                <a:srgbClr val="2E2E2E"/>
              </a:solidFill>
              <a:prstDash val="solid"/>
              <a:round/>
            </a:ln>
            <a:effectLst/>
          </p:spPr>
          <p:txBody>
            <a:bodyPr wrap="square" lIns="45719" tIns="45719" rIns="45719" bIns="45719" numCol="1" anchor="t">
              <a:noAutofit/>
            </a:bodyPr>
            <a:lstStyle/>
            <a:p>
              <a:pPr>
                <a:defRPr sz="1800">
                  <a:latin typeface="Roboto"/>
                  <a:ea typeface="Roboto"/>
                  <a:cs typeface="Roboto"/>
                  <a:sym typeface="Roboto"/>
                </a:defRPr>
              </a:pPr>
            </a:p>
          </p:txBody>
        </p:sp>
        <p:sp>
          <p:nvSpPr>
            <p:cNvPr id="1149" name="Create a list of reasons here"/>
            <p:cNvSpPr txBox="1"/>
            <p:nvPr/>
          </p:nvSpPr>
          <p:spPr>
            <a:xfrm>
              <a:off x="-1" y="-1"/>
              <a:ext cx="3999900" cy="4622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t">
              <a:spAutoFit/>
            </a:bodyPr>
            <a:lstStyle>
              <a:lvl1pPr marL="285750" indent="-285750">
                <a:buClr>
                  <a:srgbClr val="2E2E2E"/>
                </a:buClr>
                <a:buSzPct val="100000"/>
                <a:buFont typeface="Arial"/>
                <a:buChar char="•"/>
                <a:defRPr sz="1800">
                  <a:latin typeface="Roboto"/>
                  <a:ea typeface="Roboto"/>
                  <a:cs typeface="Roboto"/>
                  <a:sym typeface="Roboto"/>
                </a:defRPr>
              </a:lvl1pPr>
            </a:lstStyle>
            <a:p>
              <a:pPr/>
              <a:r>
                <a:t>Create a list of reasons here</a:t>
              </a:r>
            </a:p>
          </p:txBody>
        </p:sp>
      </p:grpSp>
      <p:grpSp>
        <p:nvGrpSpPr>
          <p:cNvPr id="1153" name="Text Placeholder 4"/>
          <p:cNvGrpSpPr/>
          <p:nvPr/>
        </p:nvGrpSpPr>
        <p:grpSpPr>
          <a:xfrm>
            <a:off x="4831300" y="4047831"/>
            <a:ext cx="4000501" cy="822962"/>
            <a:chOff x="0" y="0"/>
            <a:chExt cx="4000500" cy="822960"/>
          </a:xfrm>
        </p:grpSpPr>
        <p:sp>
          <p:nvSpPr>
            <p:cNvPr id="1151" name="Rectangle"/>
            <p:cNvSpPr/>
            <p:nvPr/>
          </p:nvSpPr>
          <p:spPr>
            <a:xfrm>
              <a:off x="0" y="-1"/>
              <a:ext cx="4000500" cy="822962"/>
            </a:xfrm>
            <a:prstGeom prst="rect">
              <a:avLst/>
            </a:prstGeom>
            <a:solidFill>
              <a:srgbClr val="506EC4"/>
            </a:solidFill>
            <a:ln w="9525" cap="flat">
              <a:solidFill>
                <a:srgbClr val="2E2E2E"/>
              </a:solidFill>
              <a:prstDash val="solid"/>
              <a:round/>
            </a:ln>
            <a:effectLst/>
          </p:spPr>
          <p:txBody>
            <a:bodyPr wrap="square" lIns="45719" tIns="45719" rIns="45719" bIns="45719" numCol="1" anchor="t">
              <a:noAutofit/>
            </a:bodyPr>
            <a:lstStyle/>
            <a:p>
              <a:pPr>
                <a:lnSpc>
                  <a:spcPct val="115000"/>
                </a:lnSpc>
                <a:spcBef>
                  <a:spcPts val="1600"/>
                </a:spcBef>
                <a:defRPr sz="1800">
                  <a:latin typeface="Roboto"/>
                  <a:ea typeface="Roboto"/>
                  <a:cs typeface="Roboto"/>
                  <a:sym typeface="Roboto"/>
                </a:defRPr>
              </a:pPr>
            </a:p>
          </p:txBody>
        </p:sp>
        <p:sp>
          <p:nvSpPr>
            <p:cNvPr id="1152" name="Create a list of reasons here"/>
            <p:cNvSpPr txBox="1"/>
            <p:nvPr/>
          </p:nvSpPr>
          <p:spPr>
            <a:xfrm>
              <a:off x="0" y="-1"/>
              <a:ext cx="4000500" cy="4622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t">
              <a:spAutoFit/>
            </a:bodyPr>
            <a:lstStyle>
              <a:lvl1pPr marL="285750" indent="-285750">
                <a:lnSpc>
                  <a:spcPct val="115000"/>
                </a:lnSpc>
                <a:spcBef>
                  <a:spcPts val="1600"/>
                </a:spcBef>
                <a:buClr>
                  <a:srgbClr val="2E2E2E"/>
                </a:buClr>
                <a:buSzPct val="100000"/>
                <a:buFont typeface="Arial"/>
                <a:buChar char="•"/>
                <a:defRPr sz="1800">
                  <a:latin typeface="Roboto"/>
                  <a:ea typeface="Roboto"/>
                  <a:cs typeface="Roboto"/>
                  <a:sym typeface="Roboto"/>
                </a:defRPr>
              </a:lvl1pPr>
            </a:lstStyle>
            <a:p>
              <a:pPr/>
              <a:r>
                <a:t>Create a list of reasons here</a:t>
              </a:r>
            </a:p>
          </p:txBody>
        </p:sp>
      </p:grpSp>
      <p:sp>
        <p:nvSpPr>
          <p:cNvPr id="1154" name="TextBox 11"/>
          <p:cNvSpPr txBox="1"/>
          <p:nvPr/>
        </p:nvSpPr>
        <p:spPr>
          <a:xfrm>
            <a:off x="310599" y="3669210"/>
            <a:ext cx="3999902" cy="384756"/>
          </a:xfrm>
          <a:prstGeom prst="rect">
            <a:avLst/>
          </a:prstGeom>
          <a:solidFill>
            <a:srgbClr val="2E2E2E"/>
          </a:solidFill>
          <a:ln>
            <a:solidFill>
              <a:srgbClr val="2E2E2E"/>
            </a:solidFill>
          </a:ln>
          <a:extLst>
            <a:ext uri="{C572A759-6A51-4108-AA02-DFA0A04FC94B}">
              <ma14:wrappingTextBoxFlag xmlns:ma14="http://schemas.microsoft.com/office/mac/drawingml/2011/main" val="1"/>
            </a:ext>
          </a:extLst>
        </p:spPr>
        <p:txBody>
          <a:bodyPr lIns="45719" rIns="45719">
            <a:spAutoFit/>
          </a:bodyPr>
          <a:lstStyle>
            <a:lvl1pPr>
              <a:defRPr sz="2000">
                <a:solidFill>
                  <a:srgbClr val="F2F2F2"/>
                </a:solidFill>
                <a:latin typeface="+mj-lt"/>
                <a:ea typeface="+mj-ea"/>
                <a:cs typeface="+mj-cs"/>
                <a:sym typeface="Arial"/>
              </a:defRPr>
            </a:lvl1pPr>
          </a:lstStyle>
          <a:p>
            <a:pPr/>
            <a:r>
              <a:t>Pros</a:t>
            </a:r>
          </a:p>
        </p:txBody>
      </p:sp>
      <p:sp>
        <p:nvSpPr>
          <p:cNvPr id="1155" name="TextBox 12"/>
          <p:cNvSpPr txBox="1"/>
          <p:nvPr/>
        </p:nvSpPr>
        <p:spPr>
          <a:xfrm>
            <a:off x="4831300" y="3674536"/>
            <a:ext cx="3999901" cy="360187"/>
          </a:xfrm>
          <a:prstGeom prst="rect">
            <a:avLst/>
          </a:prstGeom>
          <a:solidFill>
            <a:srgbClr val="2E2E2E"/>
          </a:solidFill>
          <a:ln>
            <a:solidFill>
              <a:srgbClr val="2E2E2E"/>
            </a:solidFill>
          </a:ln>
          <a:extLst>
            <a:ext uri="{C572A759-6A51-4108-AA02-DFA0A04FC94B}">
              <ma14:wrappingTextBoxFlag xmlns:ma14="http://schemas.microsoft.com/office/mac/drawingml/2011/main" val="1"/>
            </a:ext>
          </a:extLst>
        </p:spPr>
        <p:txBody>
          <a:bodyPr lIns="45719" rIns="45719">
            <a:spAutoFit/>
          </a:bodyPr>
          <a:lstStyle>
            <a:lvl1pPr>
              <a:defRPr sz="1800">
                <a:solidFill>
                  <a:srgbClr val="F2F2F2"/>
                </a:solidFill>
                <a:latin typeface="+mj-lt"/>
                <a:ea typeface="+mj-ea"/>
                <a:cs typeface="+mj-cs"/>
                <a:sym typeface="Arial"/>
              </a:defRPr>
            </a:lvl1pPr>
          </a:lstStyle>
          <a:p>
            <a:pPr/>
            <a:r>
              <a:t>Cons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9" name="Text Placeholder 3"/>
          <p:cNvSpPr txBox="1"/>
          <p:nvPr>
            <p:ph type="body" idx="1"/>
          </p:nvPr>
        </p:nvSpPr>
        <p:spPr>
          <a:xfrm>
            <a:off x="3216924" y="0"/>
            <a:ext cx="5927076" cy="5143500"/>
          </a:xfrm>
          <a:prstGeom prst="rect">
            <a:avLst/>
          </a:prstGeom>
          <a:solidFill>
            <a:srgbClr val="002060">
              <a:alpha val="77000"/>
            </a:srgbClr>
          </a:solidFill>
        </p:spPr>
        <p:txBody>
          <a:bodyPr/>
          <a:lstStyle/>
          <a:p>
            <a:pPr marL="342900" indent="-342900">
              <a:buClr>
                <a:srgbClr val="FFC000"/>
              </a:buClr>
              <a:buSzPct val="100000"/>
              <a:buFont typeface="Arial"/>
              <a:buChar char="•"/>
              <a:defRPr sz="2800">
                <a:solidFill>
                  <a:srgbClr val="F2F2F2"/>
                </a:solidFill>
              </a:defRPr>
            </a:pPr>
            <a:r>
              <a:t>How might this impact and assist students?</a:t>
            </a:r>
          </a:p>
          <a:p>
            <a:pPr marL="342900" indent="-342900">
              <a:buClr>
                <a:srgbClr val="FFC000"/>
              </a:buClr>
              <a:buSzPct val="100000"/>
              <a:buFont typeface="Arial"/>
              <a:buChar char="•"/>
              <a:defRPr sz="2800">
                <a:solidFill>
                  <a:srgbClr val="F2F2F2"/>
                </a:solidFill>
              </a:defRPr>
            </a:pPr>
            <a:r>
              <a:t>Does it address the problem and needs shown by the data?</a:t>
            </a:r>
          </a:p>
          <a:p>
            <a:pPr marL="342900" indent="-342900">
              <a:buClr>
                <a:srgbClr val="FFC000"/>
              </a:buClr>
              <a:buSzPct val="100000"/>
              <a:buFont typeface="Arial"/>
              <a:buChar char="•"/>
              <a:defRPr sz="2800">
                <a:solidFill>
                  <a:srgbClr val="F2F2F2"/>
                </a:solidFill>
              </a:defRPr>
            </a:pPr>
            <a:r>
              <a:t>Does it support and align with the SMART goal?</a:t>
            </a:r>
          </a:p>
          <a:p>
            <a:pPr marL="342900" indent="-342900">
              <a:buClr>
                <a:srgbClr val="FFC000"/>
              </a:buClr>
              <a:buSzPct val="100000"/>
              <a:buFont typeface="Arial"/>
              <a:buChar char="•"/>
              <a:defRPr sz="2800">
                <a:solidFill>
                  <a:srgbClr val="F2F2F2"/>
                </a:solidFill>
              </a:defRPr>
            </a:pPr>
            <a:r>
              <a:t>Will it be realistic?</a:t>
            </a:r>
          </a:p>
          <a:p>
            <a:pPr marL="342900" indent="-342900">
              <a:buClr>
                <a:srgbClr val="FFC000"/>
              </a:buClr>
              <a:buSzPct val="100000"/>
              <a:buFont typeface="Arial"/>
              <a:buChar char="•"/>
              <a:defRPr sz="2800">
                <a:solidFill>
                  <a:srgbClr val="F2F2F2"/>
                </a:solidFill>
              </a:defRPr>
            </a:pPr>
            <a:r>
              <a:t>Will it be sustainable? </a:t>
            </a:r>
          </a:p>
          <a:p>
            <a:pPr marL="342900" indent="-342900">
              <a:buClr>
                <a:srgbClr val="FFC000"/>
              </a:buClr>
              <a:buSzPct val="100000"/>
              <a:buFont typeface="Arial"/>
              <a:buChar char="•"/>
              <a:defRPr sz="2000">
                <a:solidFill>
                  <a:srgbClr val="F2F2F2"/>
                </a:solidFill>
              </a:defRPr>
            </a:pPr>
          </a:p>
          <a:p>
            <a:pPr algn="ctr">
              <a:defRPr sz="2000">
                <a:solidFill>
                  <a:srgbClr val="F2F2F2"/>
                </a:solidFill>
              </a:defRPr>
            </a:pPr>
            <a:r>
              <a:t>Remember a million-dollar solution might look great but might not be affordable!!!</a:t>
            </a:r>
          </a:p>
        </p:txBody>
      </p:sp>
      <p:sp>
        <p:nvSpPr>
          <p:cNvPr id="1160" name="Title 1"/>
          <p:cNvSpPr txBox="1"/>
          <p:nvPr>
            <p:ph type="title" idx="4294967295"/>
          </p:nvPr>
        </p:nvSpPr>
        <p:spPr>
          <a:xfrm>
            <a:off x="84830" y="1183624"/>
            <a:ext cx="3040656" cy="2776252"/>
          </a:xfrm>
          <a:prstGeom prst="rect">
            <a:avLst/>
          </a:prstGeom>
        </p:spPr>
        <p:txBody>
          <a:bodyPr anchor="ctr">
            <a:normAutofit fontScale="100000" lnSpcReduction="0"/>
          </a:bodyPr>
          <a:lstStyle/>
          <a:p>
            <a:pPr algn="ctr">
              <a:defRPr sz="3800">
                <a:solidFill>
                  <a:srgbClr val="002060"/>
                </a:solidFill>
                <a:latin typeface="Calibri"/>
                <a:ea typeface="Calibri"/>
                <a:cs typeface="Calibri"/>
                <a:sym typeface="Calibri"/>
              </a:defRPr>
            </a:pPr>
            <a:r>
              <a:t>Consider the following </a:t>
            </a:r>
            <a:br/>
            <a:r>
              <a:t>for each solution</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159">
                                            <p:bg/>
                                          </p:spTgt>
                                        </p:tgtEl>
                                        <p:attrNameLst>
                                          <p:attrName>style.visibility</p:attrName>
                                        </p:attrNameLst>
                                      </p:cBhvr>
                                      <p:to>
                                        <p:strVal val="visible"/>
                                      </p:to>
                                    </p:set>
                                    <p:animEffect filter="dissolve" transition="in">
                                      <p:cBhvr>
                                        <p:cTn id="7" dur="500"/>
                                        <p:tgtEl>
                                          <p:spTgt spid="1159">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159">
                                            <p:txEl>
                                              <p:pRg st="0" end="0"/>
                                            </p:txEl>
                                          </p:spTgt>
                                        </p:tgtEl>
                                        <p:attrNameLst>
                                          <p:attrName>style.visibility</p:attrName>
                                        </p:attrNameLst>
                                      </p:cBhvr>
                                      <p:to>
                                        <p:strVal val="visible"/>
                                      </p:to>
                                    </p:set>
                                    <p:animEffect filter="dissolve" transition="in">
                                      <p:cBhvr>
                                        <p:cTn id="10" dur="500"/>
                                        <p:tgtEl>
                                          <p:spTgt spid="11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1159">
                                            <p:txEl>
                                              <p:pRg st="1" end="1"/>
                                            </p:txEl>
                                          </p:spTgt>
                                        </p:tgtEl>
                                        <p:attrNameLst>
                                          <p:attrName>style.visibility</p:attrName>
                                        </p:attrNameLst>
                                      </p:cBhvr>
                                      <p:to>
                                        <p:strVal val="visible"/>
                                      </p:to>
                                    </p:set>
                                    <p:animEffect filter="dissolve" transition="in">
                                      <p:cBhvr>
                                        <p:cTn id="15" dur="500"/>
                                        <p:tgtEl>
                                          <p:spTgt spid="115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1159">
                                            <p:txEl>
                                              <p:pRg st="2" end="2"/>
                                            </p:txEl>
                                          </p:spTgt>
                                        </p:tgtEl>
                                        <p:attrNameLst>
                                          <p:attrName>style.visibility</p:attrName>
                                        </p:attrNameLst>
                                      </p:cBhvr>
                                      <p:to>
                                        <p:strVal val="visible"/>
                                      </p:to>
                                    </p:set>
                                    <p:animEffect filter="dissolve" transition="in">
                                      <p:cBhvr>
                                        <p:cTn id="20" dur="500"/>
                                        <p:tgtEl>
                                          <p:spTgt spid="115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1159">
                                            <p:txEl>
                                              <p:pRg st="3" end="3"/>
                                            </p:txEl>
                                          </p:spTgt>
                                        </p:tgtEl>
                                        <p:attrNameLst>
                                          <p:attrName>style.visibility</p:attrName>
                                        </p:attrNameLst>
                                      </p:cBhvr>
                                      <p:to>
                                        <p:strVal val="visible"/>
                                      </p:to>
                                    </p:set>
                                    <p:animEffect filter="dissolve" transition="in">
                                      <p:cBhvr>
                                        <p:cTn id="25" dur="500"/>
                                        <p:tgtEl>
                                          <p:spTgt spid="115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1" fill="hold">
                                  <p:stCondLst>
                                    <p:cond delay="0"/>
                                  </p:stCondLst>
                                  <p:iterate type="el" backwards="0">
                                    <p:tmAbs val="0"/>
                                  </p:iterate>
                                  <p:childTnLst>
                                    <p:set>
                                      <p:cBhvr>
                                        <p:cTn id="29" fill="hold"/>
                                        <p:tgtEl>
                                          <p:spTgt spid="1159">
                                            <p:txEl>
                                              <p:pRg st="4" end="4"/>
                                            </p:txEl>
                                          </p:spTgt>
                                        </p:tgtEl>
                                        <p:attrNameLst>
                                          <p:attrName>style.visibility</p:attrName>
                                        </p:attrNameLst>
                                      </p:cBhvr>
                                      <p:to>
                                        <p:strVal val="visible"/>
                                      </p:to>
                                    </p:set>
                                    <p:animEffect filter="dissolve" transition="in">
                                      <p:cBhvr>
                                        <p:cTn id="30" dur="500"/>
                                        <p:tgtEl>
                                          <p:spTgt spid="1159">
                                            <p:txEl>
                                              <p:pRg st="4" end="4"/>
                                            </p:txEl>
                                          </p:spTgt>
                                        </p:tgtEl>
                                      </p:cBhvr>
                                    </p:animEffect>
                                  </p:childTnLst>
                                </p:cTn>
                              </p:par>
                            </p:childTnLst>
                          </p:cTn>
                        </p:par>
                        <p:par>
                          <p:cTn id="31" fill="hold">
                            <p:stCondLst>
                              <p:cond delay="500"/>
                            </p:stCondLst>
                            <p:childTnLst>
                              <p:par>
                                <p:cTn id="32" presetClass="entr" nodeType="afterEffect" presetID="9" grpId="1" fill="hold">
                                  <p:stCondLst>
                                    <p:cond delay="0"/>
                                  </p:stCondLst>
                                  <p:iterate type="el" backwards="0">
                                    <p:tmAbs val="0"/>
                                  </p:iterate>
                                  <p:childTnLst>
                                    <p:set>
                                      <p:cBhvr>
                                        <p:cTn id="33" fill="hold"/>
                                        <p:tgtEl>
                                          <p:spTgt spid="1159">
                                            <p:txEl>
                                              <p:pRg st="5" end="5"/>
                                            </p:txEl>
                                          </p:spTgt>
                                        </p:tgtEl>
                                        <p:attrNameLst>
                                          <p:attrName>style.visibility</p:attrName>
                                        </p:attrNameLst>
                                      </p:cBhvr>
                                      <p:to>
                                        <p:strVal val="visible"/>
                                      </p:to>
                                    </p:set>
                                    <p:animEffect filter="dissolve" transition="in">
                                      <p:cBhvr>
                                        <p:cTn id="34" dur="500"/>
                                        <p:tgtEl>
                                          <p:spTgt spid="1159">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Class="entr" nodeType="clickEffect" presetID="9" grpId="1" fill="hold">
                                  <p:stCondLst>
                                    <p:cond delay="0"/>
                                  </p:stCondLst>
                                  <p:iterate type="el" backwards="0">
                                    <p:tmAbs val="0"/>
                                  </p:iterate>
                                  <p:childTnLst>
                                    <p:set>
                                      <p:cBhvr>
                                        <p:cTn id="38" fill="hold"/>
                                        <p:tgtEl>
                                          <p:spTgt spid="1159">
                                            <p:txEl>
                                              <p:pRg st="6" end="6"/>
                                            </p:txEl>
                                          </p:spTgt>
                                        </p:tgtEl>
                                        <p:attrNameLst>
                                          <p:attrName>style.visibility</p:attrName>
                                        </p:attrNameLst>
                                      </p:cBhvr>
                                      <p:to>
                                        <p:strVal val="visible"/>
                                      </p:to>
                                    </p:set>
                                    <p:animEffect filter="dissolve" transition="in">
                                      <p:cBhvr>
                                        <p:cTn id="39" dur="500"/>
                                        <p:tgtEl>
                                          <p:spTgt spid="1159">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59"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2" name="Title 2"/>
          <p:cNvSpPr txBox="1"/>
          <p:nvPr>
            <p:ph type="title"/>
          </p:nvPr>
        </p:nvSpPr>
        <p:spPr>
          <a:xfrm>
            <a:off x="311707" y="744575"/>
            <a:ext cx="8520602" cy="2052599"/>
          </a:xfrm>
          <a:prstGeom prst="rect">
            <a:avLst/>
          </a:prstGeom>
        </p:spPr>
        <p:txBody>
          <a:bodyPr/>
          <a:lstStyle>
            <a:lvl1pPr>
              <a:defRPr sz="6000"/>
            </a:lvl1pPr>
          </a:lstStyle>
          <a:p>
            <a:pPr/>
            <a:r>
              <a:t>PLA</a:t>
            </a:r>
          </a:p>
        </p:txBody>
      </p:sp>
      <p:sp>
        <p:nvSpPr>
          <p:cNvPr id="963" name="Subtitle 3"/>
          <p:cNvSpPr txBox="1"/>
          <p:nvPr>
            <p:ph type="body" sz="quarter" idx="1"/>
          </p:nvPr>
        </p:nvSpPr>
        <p:spPr>
          <a:xfrm>
            <a:off x="311699" y="2834125"/>
            <a:ext cx="8520602" cy="1062015"/>
          </a:xfrm>
          <a:prstGeom prst="rect">
            <a:avLst/>
          </a:prstGeom>
        </p:spPr>
        <p:txBody>
          <a:bodyPr/>
          <a:lstStyle/>
          <a:p>
            <a:pPr/>
            <a:r>
              <a:t>PARENT LEADERSHIP ACADEMY</a:t>
            </a:r>
          </a:p>
          <a:p>
            <a:pPr/>
            <a:r>
              <a:t>Planning together to develop a positive future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186" name="Diagram 3"/>
          <p:cNvGrpSpPr/>
          <p:nvPr/>
        </p:nvGrpSpPr>
        <p:grpSpPr>
          <a:xfrm>
            <a:off x="375916" y="50795"/>
            <a:ext cx="5477774" cy="5049520"/>
            <a:chOff x="0" y="0"/>
            <a:chExt cx="5477773" cy="5049518"/>
          </a:xfrm>
        </p:grpSpPr>
        <p:grpSp>
          <p:nvGrpSpPr>
            <p:cNvPr id="1164" name="Group"/>
            <p:cNvGrpSpPr/>
            <p:nvPr/>
          </p:nvGrpSpPr>
          <p:grpSpPr>
            <a:xfrm>
              <a:off x="1872610" y="0"/>
              <a:ext cx="1700547" cy="1700547"/>
              <a:chOff x="0" y="0"/>
              <a:chExt cx="1700546" cy="1700546"/>
            </a:xfrm>
          </p:grpSpPr>
          <p:sp>
            <p:nvSpPr>
              <p:cNvPr id="116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63"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1165"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68" name="Group"/>
            <p:cNvGrpSpPr/>
            <p:nvPr/>
          </p:nvGrpSpPr>
          <p:grpSpPr>
            <a:xfrm>
              <a:off x="3777210" y="666426"/>
              <a:ext cx="1700547" cy="1700547"/>
              <a:chOff x="0" y="0"/>
              <a:chExt cx="1700546" cy="1700546"/>
            </a:xfrm>
          </p:grpSpPr>
          <p:sp>
            <p:nvSpPr>
              <p:cNvPr id="1166"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67"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1169"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72" name="Group"/>
            <p:cNvGrpSpPr/>
            <p:nvPr/>
          </p:nvGrpSpPr>
          <p:grpSpPr>
            <a:xfrm>
              <a:off x="3777227" y="2672398"/>
              <a:ext cx="1700547" cy="1700547"/>
              <a:chOff x="0" y="0"/>
              <a:chExt cx="1700546" cy="1700546"/>
            </a:xfrm>
          </p:grpSpPr>
          <p:sp>
            <p:nvSpPr>
              <p:cNvPr id="117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71"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173"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76" name="Group"/>
            <p:cNvGrpSpPr/>
            <p:nvPr/>
          </p:nvGrpSpPr>
          <p:grpSpPr>
            <a:xfrm>
              <a:off x="1892934" y="3348972"/>
              <a:ext cx="1700547" cy="1700547"/>
              <a:chOff x="0" y="0"/>
              <a:chExt cx="1700546" cy="1700546"/>
            </a:xfrm>
          </p:grpSpPr>
          <p:sp>
            <p:nvSpPr>
              <p:cNvPr id="1174"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175"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Make a Decision &amp; Develop a Plan</a:t>
                </a:r>
              </a:p>
            </p:txBody>
          </p:sp>
        </p:grpSp>
        <p:sp>
          <p:nvSpPr>
            <p:cNvPr id="1177"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80" name="Group"/>
            <p:cNvGrpSpPr/>
            <p:nvPr/>
          </p:nvGrpSpPr>
          <p:grpSpPr>
            <a:xfrm>
              <a:off x="0" y="2672398"/>
              <a:ext cx="1700547" cy="1700547"/>
              <a:chOff x="0" y="0"/>
              <a:chExt cx="1700546" cy="1700546"/>
            </a:xfrm>
          </p:grpSpPr>
          <p:sp>
            <p:nvSpPr>
              <p:cNvPr id="1178"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79"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181"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184" name="Group"/>
            <p:cNvGrpSpPr/>
            <p:nvPr/>
          </p:nvGrpSpPr>
          <p:grpSpPr>
            <a:xfrm>
              <a:off x="8" y="666417"/>
              <a:ext cx="1700547" cy="1700547"/>
              <a:chOff x="0" y="0"/>
              <a:chExt cx="1700546" cy="1700546"/>
            </a:xfrm>
          </p:grpSpPr>
          <p:sp>
            <p:nvSpPr>
              <p:cNvPr id="118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183"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185"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187"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188"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2" name="Title 2"/>
          <p:cNvSpPr txBox="1"/>
          <p:nvPr>
            <p:ph type="title"/>
          </p:nvPr>
        </p:nvSpPr>
        <p:spPr>
          <a:xfrm>
            <a:off x="311699" y="445025"/>
            <a:ext cx="8520602" cy="572701"/>
          </a:xfrm>
          <a:prstGeom prst="rect">
            <a:avLst/>
          </a:prstGeom>
        </p:spPr>
        <p:txBody>
          <a:bodyPr/>
          <a:lstStyle>
            <a:lvl1pPr algn="ctr" defTabSz="640079">
              <a:defRPr sz="2520">
                <a:solidFill>
                  <a:srgbClr val="002060"/>
                </a:solidFill>
              </a:defRPr>
            </a:lvl1pPr>
          </a:lstStyle>
          <a:p>
            <a:pPr/>
            <a:r>
              <a:t>Let’s Make a Decision</a:t>
            </a:r>
          </a:p>
        </p:txBody>
      </p:sp>
      <p:sp>
        <p:nvSpPr>
          <p:cNvPr id="1193" name="Text Placeholder 3"/>
          <p:cNvSpPr txBox="1"/>
          <p:nvPr>
            <p:ph type="body" sz="half" idx="1"/>
          </p:nvPr>
        </p:nvSpPr>
        <p:spPr>
          <a:xfrm>
            <a:off x="1828799" y="1133424"/>
            <a:ext cx="5348516" cy="3015847"/>
          </a:xfrm>
          <a:prstGeom prst="rect">
            <a:avLst/>
          </a:prstGeom>
        </p:spPr>
        <p:txBody>
          <a:bodyPr anchor="ctr"/>
          <a:lstStyle/>
          <a:p>
            <a:pPr algn="ctr">
              <a:lnSpc>
                <a:spcPct val="100000"/>
              </a:lnSpc>
              <a:spcBef>
                <a:spcPts val="0"/>
              </a:spcBef>
              <a:buSzTx/>
              <a:buNone/>
              <a:defRPr sz="2400"/>
            </a:pPr>
            <a:r>
              <a:t>Give a thumbs up for :</a:t>
            </a:r>
          </a:p>
          <a:p>
            <a:pPr algn="ctr">
              <a:lnSpc>
                <a:spcPct val="100000"/>
              </a:lnSpc>
              <a:spcBef>
                <a:spcPts val="0"/>
              </a:spcBef>
              <a:buSzTx/>
              <a:buNone/>
              <a:defRPr sz="2400"/>
            </a:pPr>
            <a:r>
              <a:t> Solution #1</a:t>
            </a:r>
          </a:p>
          <a:p>
            <a:pPr algn="ctr">
              <a:lnSpc>
                <a:spcPct val="100000"/>
              </a:lnSpc>
              <a:spcBef>
                <a:spcPts val="0"/>
              </a:spcBef>
              <a:buSzTx/>
              <a:buNone/>
              <a:defRPr sz="2400"/>
            </a:pPr>
          </a:p>
          <a:p>
            <a:pPr algn="ctr">
              <a:lnSpc>
                <a:spcPct val="100000"/>
              </a:lnSpc>
              <a:spcBef>
                <a:spcPts val="0"/>
              </a:spcBef>
              <a:buSzTx/>
              <a:buNone/>
              <a:defRPr sz="2400"/>
            </a:pPr>
          </a:p>
          <a:p>
            <a:pPr algn="ctr">
              <a:lnSpc>
                <a:spcPct val="100000"/>
              </a:lnSpc>
              <a:spcBef>
                <a:spcPts val="0"/>
              </a:spcBef>
              <a:buSzTx/>
              <a:buNone/>
              <a:defRPr sz="2400"/>
            </a:pPr>
            <a:r>
              <a:t>Hold up a closed fist for:</a:t>
            </a:r>
          </a:p>
          <a:p>
            <a:pPr algn="ctr">
              <a:lnSpc>
                <a:spcPct val="100000"/>
              </a:lnSpc>
              <a:spcBef>
                <a:spcPts val="0"/>
              </a:spcBef>
              <a:buSzTx/>
              <a:buNone/>
              <a:defRPr sz="2400"/>
            </a:pPr>
            <a:r>
              <a:t>Solution #2</a:t>
            </a:r>
          </a:p>
        </p:txBody>
      </p:sp>
      <p:pic>
        <p:nvPicPr>
          <p:cNvPr id="1194" name="Picture 4" descr="Picture 4"/>
          <p:cNvPicPr>
            <a:picLocks noChangeAspect="1"/>
          </p:cNvPicPr>
          <p:nvPr/>
        </p:nvPicPr>
        <p:blipFill>
          <a:blip r:embed="rId2">
            <a:extLst/>
          </a:blip>
          <a:stretch>
            <a:fillRect/>
          </a:stretch>
        </p:blipFill>
        <p:spPr>
          <a:xfrm>
            <a:off x="5221690" y="3249384"/>
            <a:ext cx="1799774" cy="1799774"/>
          </a:xfrm>
          <a:prstGeom prst="rect">
            <a:avLst/>
          </a:prstGeom>
          <a:ln w="12700">
            <a:miter lim="400000"/>
          </a:ln>
        </p:spPr>
      </p:pic>
      <p:pic>
        <p:nvPicPr>
          <p:cNvPr id="1195" name="Picture 5" descr="Picture 5"/>
          <p:cNvPicPr>
            <a:picLocks noChangeAspect="1"/>
          </p:cNvPicPr>
          <p:nvPr/>
        </p:nvPicPr>
        <p:blipFill>
          <a:blip r:embed="rId3">
            <a:extLst/>
          </a:blip>
          <a:stretch>
            <a:fillRect/>
          </a:stretch>
        </p:blipFill>
        <p:spPr>
          <a:xfrm>
            <a:off x="1426385" y="1106667"/>
            <a:ext cx="1859647" cy="1859646"/>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221" name="Diagram 3"/>
          <p:cNvGrpSpPr/>
          <p:nvPr/>
        </p:nvGrpSpPr>
        <p:grpSpPr>
          <a:xfrm>
            <a:off x="375916" y="50795"/>
            <a:ext cx="5477774" cy="5049520"/>
            <a:chOff x="0" y="0"/>
            <a:chExt cx="5477773" cy="5049518"/>
          </a:xfrm>
        </p:grpSpPr>
        <p:grpSp>
          <p:nvGrpSpPr>
            <p:cNvPr id="1199" name="Group"/>
            <p:cNvGrpSpPr/>
            <p:nvPr/>
          </p:nvGrpSpPr>
          <p:grpSpPr>
            <a:xfrm>
              <a:off x="1872610" y="0"/>
              <a:ext cx="1700547" cy="1700547"/>
              <a:chOff x="0" y="0"/>
              <a:chExt cx="1700546" cy="1700546"/>
            </a:xfrm>
          </p:grpSpPr>
          <p:sp>
            <p:nvSpPr>
              <p:cNvPr id="1197"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198"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Collect &amp; Analyze Data to Identify a Problem</a:t>
                </a:r>
              </a:p>
            </p:txBody>
          </p:sp>
        </p:grpSp>
        <p:sp>
          <p:nvSpPr>
            <p:cNvPr id="1200"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03" name="Group"/>
            <p:cNvGrpSpPr/>
            <p:nvPr/>
          </p:nvGrpSpPr>
          <p:grpSpPr>
            <a:xfrm>
              <a:off x="3777210" y="666426"/>
              <a:ext cx="1700547" cy="1700547"/>
              <a:chOff x="0" y="0"/>
              <a:chExt cx="1700546" cy="1700546"/>
            </a:xfrm>
          </p:grpSpPr>
          <p:sp>
            <p:nvSpPr>
              <p:cNvPr id="1201"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02"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Brainstorm Solutions</a:t>
                </a:r>
              </a:p>
            </p:txBody>
          </p:sp>
        </p:grpSp>
        <p:sp>
          <p:nvSpPr>
            <p:cNvPr id="1204"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07" name="Group"/>
            <p:cNvGrpSpPr/>
            <p:nvPr/>
          </p:nvGrpSpPr>
          <p:grpSpPr>
            <a:xfrm>
              <a:off x="3777227" y="2672398"/>
              <a:ext cx="1700547" cy="1700547"/>
              <a:chOff x="0" y="0"/>
              <a:chExt cx="1700546" cy="1700546"/>
            </a:xfrm>
          </p:grpSpPr>
          <p:sp>
            <p:nvSpPr>
              <p:cNvPr id="1205"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06"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Evaluate Alternatives</a:t>
                </a:r>
              </a:p>
            </p:txBody>
          </p:sp>
        </p:grpSp>
        <p:sp>
          <p:nvSpPr>
            <p:cNvPr id="1208"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11" name="Group"/>
            <p:cNvGrpSpPr/>
            <p:nvPr/>
          </p:nvGrpSpPr>
          <p:grpSpPr>
            <a:xfrm>
              <a:off x="1892934" y="3348972"/>
              <a:ext cx="1700547" cy="1700547"/>
              <a:chOff x="0" y="0"/>
              <a:chExt cx="1700546" cy="1700546"/>
            </a:xfrm>
          </p:grpSpPr>
          <p:sp>
            <p:nvSpPr>
              <p:cNvPr id="1209"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10"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Make a Decision &amp; Develop a Plan</a:t>
                </a:r>
              </a:p>
            </p:txBody>
          </p:sp>
        </p:grpSp>
        <p:sp>
          <p:nvSpPr>
            <p:cNvPr id="1212"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15" name="Group"/>
            <p:cNvGrpSpPr/>
            <p:nvPr/>
          </p:nvGrpSpPr>
          <p:grpSpPr>
            <a:xfrm>
              <a:off x="0" y="2672398"/>
              <a:ext cx="1700547" cy="1700547"/>
              <a:chOff x="0" y="0"/>
              <a:chExt cx="1700546" cy="1700546"/>
            </a:xfrm>
          </p:grpSpPr>
          <p:sp>
            <p:nvSpPr>
              <p:cNvPr id="121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14"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216"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19" name="Group"/>
            <p:cNvGrpSpPr/>
            <p:nvPr/>
          </p:nvGrpSpPr>
          <p:grpSpPr>
            <a:xfrm>
              <a:off x="8" y="666417"/>
              <a:ext cx="1700547" cy="1700547"/>
              <a:chOff x="0" y="0"/>
              <a:chExt cx="1700546" cy="1700546"/>
            </a:xfrm>
          </p:grpSpPr>
          <p:sp>
            <p:nvSpPr>
              <p:cNvPr id="121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18"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220"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222"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223"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
        <p:nvSpPr>
          <p:cNvPr id="1224" name="Shape 459"/>
          <p:cNvSpPr txBox="1"/>
          <p:nvPr/>
        </p:nvSpPr>
        <p:spPr>
          <a:xfrm>
            <a:off x="6126479" y="182879"/>
            <a:ext cx="2865121" cy="6146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2800">
                <a:solidFill>
                  <a:srgbClr val="002060"/>
                </a:solidFill>
                <a:latin typeface="Roboto Condensed"/>
                <a:ea typeface="Roboto Condensed"/>
                <a:cs typeface="Roboto Condensed"/>
                <a:sym typeface="Roboto Condensed"/>
              </a:defRPr>
            </a:lvl1pPr>
          </a:lstStyle>
          <a:p>
            <a:pPr/>
            <a:r>
              <a:t>Review of Day 1</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8" name="Title 4"/>
          <p:cNvSpPr txBox="1"/>
          <p:nvPr>
            <p:ph type="title"/>
          </p:nvPr>
        </p:nvSpPr>
        <p:spPr>
          <a:xfrm>
            <a:off x="311707" y="744575"/>
            <a:ext cx="8520602" cy="2052599"/>
          </a:xfrm>
          <a:prstGeom prst="rect">
            <a:avLst/>
          </a:prstGeom>
        </p:spPr>
        <p:txBody>
          <a:bodyPr/>
          <a:lstStyle>
            <a:lvl1pPr>
              <a:lnSpc>
                <a:spcPct val="150000"/>
              </a:lnSpc>
              <a:defRPr sz="6000"/>
            </a:lvl1pPr>
          </a:lstStyle>
          <a:p>
            <a:pPr/>
            <a:r>
              <a:t>Tomorrow’s Agenda:</a:t>
            </a:r>
          </a:p>
        </p:txBody>
      </p:sp>
      <p:sp>
        <p:nvSpPr>
          <p:cNvPr id="1229" name="Subtitle 1"/>
          <p:cNvSpPr txBox="1"/>
          <p:nvPr>
            <p:ph type="body" sz="quarter" idx="1"/>
          </p:nvPr>
        </p:nvSpPr>
        <p:spPr>
          <a:xfrm>
            <a:off x="311699" y="2834125"/>
            <a:ext cx="8520602" cy="792601"/>
          </a:xfrm>
          <a:prstGeom prst="rect">
            <a:avLst/>
          </a:prstGeom>
        </p:spPr>
        <p:txBody>
          <a:bodyPr/>
          <a:lstStyle>
            <a:lvl1pPr defTabSz="822959">
              <a:defRPr sz="3959"/>
            </a:lvl1pPr>
          </a:lstStyle>
          <a:p>
            <a:pPr/>
            <a:r>
              <a:t>Developing a Plan</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1" name="Title 2"/>
          <p:cNvSpPr txBox="1"/>
          <p:nvPr>
            <p:ph type="title"/>
          </p:nvPr>
        </p:nvSpPr>
        <p:spPr>
          <a:xfrm>
            <a:off x="311707" y="744575"/>
            <a:ext cx="8520602" cy="2052599"/>
          </a:xfrm>
          <a:prstGeom prst="rect">
            <a:avLst/>
          </a:prstGeom>
        </p:spPr>
        <p:txBody>
          <a:bodyPr/>
          <a:lstStyle>
            <a:lvl1pPr>
              <a:defRPr sz="6000"/>
            </a:lvl1pPr>
          </a:lstStyle>
          <a:p>
            <a:pPr/>
            <a:r>
              <a:t>PLA</a:t>
            </a:r>
          </a:p>
        </p:txBody>
      </p:sp>
      <p:sp>
        <p:nvSpPr>
          <p:cNvPr id="1232" name="Subtitle 3"/>
          <p:cNvSpPr txBox="1"/>
          <p:nvPr>
            <p:ph type="body" sz="quarter" idx="1"/>
          </p:nvPr>
        </p:nvSpPr>
        <p:spPr>
          <a:xfrm>
            <a:off x="311699" y="2834125"/>
            <a:ext cx="8520602" cy="1062015"/>
          </a:xfrm>
          <a:prstGeom prst="rect">
            <a:avLst/>
          </a:prstGeom>
        </p:spPr>
        <p:txBody>
          <a:bodyPr/>
          <a:lstStyle/>
          <a:p>
            <a:pPr defTabSz="484631">
              <a:defRPr sz="1483"/>
            </a:pPr>
            <a:r>
              <a:t>PARENT LEADERSHIP ACADEMY</a:t>
            </a:r>
          </a:p>
          <a:p>
            <a:pPr defTabSz="484631">
              <a:defRPr sz="1483"/>
            </a:pPr>
            <a:r>
              <a:t>Planning together to develop a positive future</a:t>
            </a:r>
          </a:p>
          <a:p>
            <a:pPr defTabSz="484631">
              <a:defRPr sz="1483"/>
            </a:pPr>
          </a:p>
          <a:p>
            <a:pPr defTabSz="484631">
              <a:defRPr sz="1483"/>
            </a:pPr>
            <a:r>
              <a:t>Welcome to Day 2</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258" name="Diagram 3"/>
          <p:cNvGrpSpPr/>
          <p:nvPr/>
        </p:nvGrpSpPr>
        <p:grpSpPr>
          <a:xfrm>
            <a:off x="375916" y="50795"/>
            <a:ext cx="5477774" cy="5049520"/>
            <a:chOff x="0" y="0"/>
            <a:chExt cx="5477773" cy="5049518"/>
          </a:xfrm>
        </p:grpSpPr>
        <p:grpSp>
          <p:nvGrpSpPr>
            <p:cNvPr id="1236" name="Group"/>
            <p:cNvGrpSpPr/>
            <p:nvPr/>
          </p:nvGrpSpPr>
          <p:grpSpPr>
            <a:xfrm>
              <a:off x="1872610" y="0"/>
              <a:ext cx="1700547" cy="1700547"/>
              <a:chOff x="0" y="0"/>
              <a:chExt cx="1700546" cy="1700546"/>
            </a:xfrm>
          </p:grpSpPr>
          <p:sp>
            <p:nvSpPr>
              <p:cNvPr id="1234"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35"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Collect &amp; Analyze Data to Identify a Problem</a:t>
                </a:r>
              </a:p>
            </p:txBody>
          </p:sp>
        </p:grpSp>
        <p:sp>
          <p:nvSpPr>
            <p:cNvPr id="1237"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40" name="Group"/>
            <p:cNvGrpSpPr/>
            <p:nvPr/>
          </p:nvGrpSpPr>
          <p:grpSpPr>
            <a:xfrm>
              <a:off x="3777210" y="666426"/>
              <a:ext cx="1700547" cy="1700547"/>
              <a:chOff x="0" y="0"/>
              <a:chExt cx="1700546" cy="1700546"/>
            </a:xfrm>
          </p:grpSpPr>
          <p:sp>
            <p:nvSpPr>
              <p:cNvPr id="1238"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39"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Brainstorm Solutions</a:t>
                </a:r>
              </a:p>
            </p:txBody>
          </p:sp>
        </p:grpSp>
        <p:sp>
          <p:nvSpPr>
            <p:cNvPr id="1241"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44" name="Group"/>
            <p:cNvGrpSpPr/>
            <p:nvPr/>
          </p:nvGrpSpPr>
          <p:grpSpPr>
            <a:xfrm>
              <a:off x="3777227" y="2672398"/>
              <a:ext cx="1700547" cy="1700547"/>
              <a:chOff x="0" y="0"/>
              <a:chExt cx="1700546" cy="1700546"/>
            </a:xfrm>
          </p:grpSpPr>
          <p:sp>
            <p:nvSpPr>
              <p:cNvPr id="1242"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43"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Evaluate Alternatives</a:t>
                </a:r>
              </a:p>
            </p:txBody>
          </p:sp>
        </p:grpSp>
        <p:sp>
          <p:nvSpPr>
            <p:cNvPr id="1245"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48" name="Group"/>
            <p:cNvGrpSpPr/>
            <p:nvPr/>
          </p:nvGrpSpPr>
          <p:grpSpPr>
            <a:xfrm>
              <a:off x="1892934" y="3348972"/>
              <a:ext cx="1700547" cy="1700547"/>
              <a:chOff x="0" y="0"/>
              <a:chExt cx="1700546" cy="1700546"/>
            </a:xfrm>
          </p:grpSpPr>
          <p:sp>
            <p:nvSpPr>
              <p:cNvPr id="1246"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47"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Make a Decision &amp; Develop a Plan</a:t>
                </a:r>
              </a:p>
            </p:txBody>
          </p:sp>
        </p:grpSp>
        <p:sp>
          <p:nvSpPr>
            <p:cNvPr id="1249"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52" name="Group"/>
            <p:cNvGrpSpPr/>
            <p:nvPr/>
          </p:nvGrpSpPr>
          <p:grpSpPr>
            <a:xfrm>
              <a:off x="0" y="2672398"/>
              <a:ext cx="1700547" cy="1700547"/>
              <a:chOff x="0" y="0"/>
              <a:chExt cx="1700546" cy="1700546"/>
            </a:xfrm>
          </p:grpSpPr>
          <p:sp>
            <p:nvSpPr>
              <p:cNvPr id="125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51"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253"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56" name="Group"/>
            <p:cNvGrpSpPr/>
            <p:nvPr/>
          </p:nvGrpSpPr>
          <p:grpSpPr>
            <a:xfrm>
              <a:off x="8" y="666417"/>
              <a:ext cx="1700547" cy="1700547"/>
              <a:chOff x="0" y="0"/>
              <a:chExt cx="1700546" cy="1700546"/>
            </a:xfrm>
          </p:grpSpPr>
          <p:sp>
            <p:nvSpPr>
              <p:cNvPr id="125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55"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257"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259"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260"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
        <p:nvSpPr>
          <p:cNvPr id="1261" name="Shape 459"/>
          <p:cNvSpPr txBox="1"/>
          <p:nvPr/>
        </p:nvSpPr>
        <p:spPr>
          <a:xfrm>
            <a:off x="6126479" y="182879"/>
            <a:ext cx="2865121" cy="6146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2800">
                <a:solidFill>
                  <a:srgbClr val="002060"/>
                </a:solidFill>
                <a:latin typeface="Roboto Condensed"/>
                <a:ea typeface="Roboto Condensed"/>
                <a:cs typeface="Roboto Condensed"/>
                <a:sym typeface="Roboto Condensed"/>
              </a:defRPr>
            </a:lvl1pPr>
          </a:lstStyle>
          <a:p>
            <a:pPr/>
            <a:r>
              <a:t>Review of Day 1</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5" name="Title 4"/>
          <p:cNvSpPr txBox="1"/>
          <p:nvPr>
            <p:ph type="title"/>
          </p:nvPr>
        </p:nvSpPr>
        <p:spPr>
          <a:xfrm>
            <a:off x="311706" y="1238817"/>
            <a:ext cx="8520602" cy="1558359"/>
          </a:xfrm>
          <a:prstGeom prst="rect">
            <a:avLst/>
          </a:prstGeom>
        </p:spPr>
        <p:txBody>
          <a:bodyPr/>
          <a:lstStyle>
            <a:lvl1pPr>
              <a:defRPr sz="6000"/>
            </a:lvl1pPr>
          </a:lstStyle>
          <a:p>
            <a:pPr/>
            <a:r>
              <a:t>PLA Team Goal: </a:t>
            </a:r>
          </a:p>
        </p:txBody>
      </p:sp>
      <p:sp>
        <p:nvSpPr>
          <p:cNvPr id="1266" name="Subtitle 5"/>
          <p:cNvSpPr txBox="1"/>
          <p:nvPr>
            <p:ph type="body" sz="quarter" idx="1"/>
          </p:nvPr>
        </p:nvSpPr>
        <p:spPr>
          <a:xfrm>
            <a:off x="747811" y="2797174"/>
            <a:ext cx="7648393" cy="792602"/>
          </a:xfrm>
          <a:prstGeom prst="rect">
            <a:avLst/>
          </a:prstGeom>
        </p:spPr>
        <p:txBody>
          <a:bodyPr/>
          <a:lstStyle>
            <a:lvl1pPr defTabSz="502920">
              <a:defRPr sz="2420"/>
            </a:lvl1pPr>
          </a:lstStyle>
          <a:p>
            <a:pPr/>
            <a:r>
              <a:t>What support will you need to make this goal a reality?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0" name="Title 2"/>
          <p:cNvSpPr txBox="1"/>
          <p:nvPr>
            <p:ph type="title"/>
          </p:nvPr>
        </p:nvSpPr>
        <p:spPr>
          <a:xfrm>
            <a:off x="0" y="220337"/>
            <a:ext cx="9144000" cy="797389"/>
          </a:xfrm>
          <a:prstGeom prst="rect">
            <a:avLst/>
          </a:prstGeom>
        </p:spPr>
        <p:txBody>
          <a:bodyPr/>
          <a:lstStyle>
            <a:lvl1pPr algn="ctr">
              <a:defRPr sz="3600">
                <a:solidFill>
                  <a:srgbClr val="002060"/>
                </a:solidFill>
              </a:defRPr>
            </a:lvl1pPr>
          </a:lstStyle>
          <a:p>
            <a:pPr/>
            <a:r>
              <a:t>Epstein’s 6 Types of Parental Involvement</a:t>
            </a:r>
          </a:p>
        </p:txBody>
      </p:sp>
      <p:sp>
        <p:nvSpPr>
          <p:cNvPr id="1271" name="Text Placeholder 3"/>
          <p:cNvSpPr txBox="1"/>
          <p:nvPr>
            <p:ph type="body" idx="1"/>
          </p:nvPr>
        </p:nvSpPr>
        <p:spPr>
          <a:xfrm>
            <a:off x="311699" y="936978"/>
            <a:ext cx="8520602" cy="3631897"/>
          </a:xfrm>
          <a:prstGeom prst="rect">
            <a:avLst/>
          </a:prstGeom>
        </p:spPr>
        <p:txBody>
          <a:bodyPr/>
          <a:lstStyle/>
          <a:p>
            <a:pPr marL="339470" indent="-339470" defTabSz="905255">
              <a:spcBef>
                <a:spcPts val="1500"/>
              </a:spcBef>
              <a:buFontTx/>
              <a:buAutoNum type="arabicPeriod" startAt="1"/>
              <a:defRPr sz="2376"/>
            </a:pPr>
            <a:r>
              <a:t>Parenting </a:t>
            </a:r>
          </a:p>
          <a:p>
            <a:pPr marL="339470" indent="-339470" defTabSz="905255">
              <a:spcBef>
                <a:spcPts val="1500"/>
              </a:spcBef>
              <a:buFontTx/>
              <a:buAutoNum type="arabicPeriod" startAt="1"/>
              <a:defRPr sz="2376"/>
            </a:pPr>
            <a:r>
              <a:t>Communicating</a:t>
            </a:r>
          </a:p>
          <a:p>
            <a:pPr marL="339470" indent="-339470" defTabSz="905255">
              <a:spcBef>
                <a:spcPts val="1500"/>
              </a:spcBef>
              <a:buFontTx/>
              <a:buAutoNum type="arabicPeriod" startAt="1"/>
              <a:defRPr sz="2376"/>
            </a:pPr>
            <a:r>
              <a:t>Volunteering </a:t>
            </a:r>
          </a:p>
          <a:p>
            <a:pPr marL="339470" indent="-339470" defTabSz="905255">
              <a:spcBef>
                <a:spcPts val="1500"/>
              </a:spcBef>
              <a:buFontTx/>
              <a:buAutoNum type="arabicPeriod" startAt="1"/>
              <a:defRPr sz="2376"/>
            </a:pPr>
            <a:r>
              <a:t>Learning at Home</a:t>
            </a:r>
          </a:p>
          <a:p>
            <a:pPr marL="339470" indent="-339470" defTabSz="905255">
              <a:spcBef>
                <a:spcPts val="1500"/>
              </a:spcBef>
              <a:buFontTx/>
              <a:buAutoNum type="arabicPeriod" startAt="1"/>
              <a:defRPr sz="2376"/>
            </a:pPr>
            <a:r>
              <a:t>Decision Making</a:t>
            </a:r>
          </a:p>
          <a:p>
            <a:pPr marL="339470" indent="-339470" defTabSz="905255">
              <a:spcBef>
                <a:spcPts val="1500"/>
              </a:spcBef>
              <a:buFontTx/>
              <a:buAutoNum type="arabicPeriod" startAt="1"/>
              <a:defRPr sz="2376"/>
            </a:pPr>
            <a:r>
              <a:t>Collaborating with Community</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5" name="Title 2"/>
          <p:cNvSpPr txBox="1"/>
          <p:nvPr>
            <p:ph type="title"/>
          </p:nvPr>
        </p:nvSpPr>
        <p:spPr>
          <a:xfrm>
            <a:off x="311699" y="445025"/>
            <a:ext cx="8520602" cy="572701"/>
          </a:xfrm>
          <a:prstGeom prst="rect">
            <a:avLst/>
          </a:prstGeom>
        </p:spPr>
        <p:txBody>
          <a:bodyPr/>
          <a:lstStyle>
            <a:lvl1pPr algn="ctr" defTabSz="640079">
              <a:defRPr sz="2520">
                <a:solidFill>
                  <a:srgbClr val="002060"/>
                </a:solidFill>
              </a:defRPr>
            </a:lvl1pPr>
          </a:lstStyle>
          <a:p>
            <a:pPr/>
            <a:r>
              <a:t>Jigsaw Epstein’s 6 Types of Involvement</a:t>
            </a:r>
          </a:p>
        </p:txBody>
      </p:sp>
      <p:sp>
        <p:nvSpPr>
          <p:cNvPr id="1276" name="Text Placeholder 3"/>
          <p:cNvSpPr txBox="1"/>
          <p:nvPr>
            <p:ph type="body" sz="half" idx="1"/>
          </p:nvPr>
        </p:nvSpPr>
        <p:spPr>
          <a:xfrm>
            <a:off x="311699" y="1152475"/>
            <a:ext cx="5283344" cy="2855081"/>
          </a:xfrm>
          <a:prstGeom prst="rect">
            <a:avLst/>
          </a:prstGeom>
        </p:spPr>
        <p:txBody>
          <a:bodyPr/>
          <a:lstStyle/>
          <a:p>
            <a:pPr marL="285750" indent="-285750">
              <a:defRPr sz="2400"/>
            </a:pPr>
            <a:r>
              <a:t>Count off 1- 6, divide into groups.</a:t>
            </a:r>
          </a:p>
          <a:p>
            <a:pPr marL="285750" indent="-285750">
              <a:defRPr sz="2400"/>
            </a:pPr>
            <a:r>
              <a:t>List ways this type of involvement might help with student success.</a:t>
            </a:r>
          </a:p>
          <a:p>
            <a:pPr marL="285750" indent="-285750">
              <a:defRPr sz="2400"/>
            </a:pPr>
            <a:r>
              <a:t>List findings on notepad.</a:t>
            </a:r>
          </a:p>
          <a:p>
            <a:pPr marL="285750" indent="-285750">
              <a:defRPr sz="2400"/>
            </a:pPr>
            <a:r>
              <a:t>Share out your findings.</a:t>
            </a:r>
          </a:p>
        </p:txBody>
      </p:sp>
      <p:sp>
        <p:nvSpPr>
          <p:cNvPr id="1277" name="TextBox 4"/>
          <p:cNvSpPr txBox="1"/>
          <p:nvPr/>
        </p:nvSpPr>
        <p:spPr>
          <a:xfrm>
            <a:off x="206828" y="4474028"/>
            <a:ext cx="6019801" cy="3916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100">
                <a:solidFill>
                  <a:srgbClr val="A6A6A6"/>
                </a:solidFill>
                <a:latin typeface="+mj-lt"/>
                <a:ea typeface="+mj-ea"/>
                <a:cs typeface="+mj-cs"/>
                <a:sym typeface="Arial"/>
              </a:defRPr>
            </a:pPr>
            <a:r>
              <a:t>Epstein, J. L. (2010). School/family/community partnerships: Caring for the children we share</a:t>
            </a:r>
            <a:r>
              <a:rPr i="1"/>
              <a:t>.</a:t>
            </a:r>
            <a:r>
              <a:t> 	</a:t>
            </a:r>
            <a:r>
              <a:rPr i="1"/>
              <a:t>Phi Delta Kappan, 92</a:t>
            </a:r>
            <a:r>
              <a:t>(3), 81-96. </a:t>
            </a:r>
          </a:p>
        </p:txBody>
      </p:sp>
      <p:sp>
        <p:nvSpPr>
          <p:cNvPr id="1278" name="TextBox 1"/>
          <p:cNvSpPr txBox="1"/>
          <p:nvPr/>
        </p:nvSpPr>
        <p:spPr>
          <a:xfrm>
            <a:off x="5926137" y="1303698"/>
            <a:ext cx="2906163" cy="15080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1"/>
              <a:defRPr>
                <a:solidFill>
                  <a:srgbClr val="000000"/>
                </a:solidFill>
                <a:latin typeface="+mj-lt"/>
                <a:ea typeface="+mj-ea"/>
                <a:cs typeface="+mj-cs"/>
                <a:sym typeface="Arial"/>
              </a:defRPr>
            </a:pPr>
            <a:r>
              <a:t>Parenting </a:t>
            </a:r>
          </a:p>
          <a:p>
            <a:pPr marL="342900" indent="-342900">
              <a:buSzPct val="100000"/>
              <a:buAutoNum type="arabicPeriod" startAt="1"/>
              <a:defRPr>
                <a:solidFill>
                  <a:srgbClr val="000000"/>
                </a:solidFill>
                <a:latin typeface="+mj-lt"/>
                <a:ea typeface="+mj-ea"/>
                <a:cs typeface="+mj-cs"/>
                <a:sym typeface="Arial"/>
              </a:defRPr>
            </a:pPr>
            <a:r>
              <a:t>Communicating</a:t>
            </a:r>
          </a:p>
          <a:p>
            <a:pPr marL="342900" indent="-342900">
              <a:buSzPct val="100000"/>
              <a:buAutoNum type="arabicPeriod" startAt="1"/>
              <a:defRPr>
                <a:solidFill>
                  <a:srgbClr val="000000"/>
                </a:solidFill>
                <a:latin typeface="+mj-lt"/>
                <a:ea typeface="+mj-ea"/>
                <a:cs typeface="+mj-cs"/>
                <a:sym typeface="Arial"/>
              </a:defRPr>
            </a:pPr>
            <a:r>
              <a:t>Volunteering </a:t>
            </a:r>
          </a:p>
          <a:p>
            <a:pPr marL="342900" indent="-342900">
              <a:buSzPct val="100000"/>
              <a:buAutoNum type="arabicPeriod" startAt="1"/>
              <a:defRPr>
                <a:solidFill>
                  <a:srgbClr val="000000"/>
                </a:solidFill>
                <a:latin typeface="+mj-lt"/>
                <a:ea typeface="+mj-ea"/>
                <a:cs typeface="+mj-cs"/>
                <a:sym typeface="Arial"/>
              </a:defRPr>
            </a:pPr>
            <a:r>
              <a:t>Learning at Home</a:t>
            </a:r>
          </a:p>
          <a:p>
            <a:pPr marL="342900" indent="-342900">
              <a:buSzPct val="100000"/>
              <a:buAutoNum type="arabicPeriod" startAt="1"/>
              <a:defRPr>
                <a:solidFill>
                  <a:srgbClr val="000000"/>
                </a:solidFill>
                <a:latin typeface="+mj-lt"/>
                <a:ea typeface="+mj-ea"/>
                <a:cs typeface="+mj-cs"/>
                <a:sym typeface="Arial"/>
              </a:defRPr>
            </a:pPr>
            <a:r>
              <a:t>Decision Making</a:t>
            </a:r>
          </a:p>
          <a:p>
            <a:pPr marL="342900" indent="-342900">
              <a:buSzPct val="100000"/>
              <a:buAutoNum type="arabicPeriod" startAt="1"/>
              <a:defRPr>
                <a:solidFill>
                  <a:srgbClr val="000000"/>
                </a:solidFill>
                <a:latin typeface="+mj-lt"/>
                <a:ea typeface="+mj-ea"/>
                <a:cs typeface="+mj-cs"/>
                <a:sym typeface="Arial"/>
              </a:defRPr>
            </a:pPr>
            <a:r>
              <a:t>Collaborating with Community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2" name="Title 2"/>
          <p:cNvSpPr txBox="1"/>
          <p:nvPr>
            <p:ph type="title"/>
          </p:nvPr>
        </p:nvSpPr>
        <p:spPr>
          <a:xfrm>
            <a:off x="311699" y="-1"/>
            <a:ext cx="8520602" cy="1196624"/>
          </a:xfrm>
          <a:prstGeom prst="rect">
            <a:avLst/>
          </a:prstGeom>
        </p:spPr>
        <p:txBody>
          <a:bodyPr/>
          <a:lstStyle/>
          <a:p>
            <a:pPr algn="ctr" defTabSz="822959">
              <a:defRPr sz="3239">
                <a:solidFill>
                  <a:srgbClr val="002060"/>
                </a:solidFill>
              </a:defRPr>
            </a:pPr>
            <a:r>
              <a:t>Research shows if these types of involvement are present there will be</a:t>
            </a:r>
            <a:r>
              <a:t>…</a:t>
            </a:r>
            <a:r>
              <a:t> </a:t>
            </a:r>
          </a:p>
        </p:txBody>
      </p:sp>
      <p:sp>
        <p:nvSpPr>
          <p:cNvPr id="1283" name="Text Placeholder 3"/>
          <p:cNvSpPr txBox="1"/>
          <p:nvPr>
            <p:ph type="body" idx="1"/>
          </p:nvPr>
        </p:nvSpPr>
        <p:spPr>
          <a:xfrm>
            <a:off x="311699" y="1196621"/>
            <a:ext cx="8520602" cy="3372255"/>
          </a:xfrm>
          <a:prstGeom prst="rect">
            <a:avLst/>
          </a:prstGeom>
        </p:spPr>
        <p:txBody>
          <a:bodyPr/>
          <a:lstStyle/>
          <a:p>
            <a:pPr marL="285750" indent="-285750">
              <a:defRPr sz="2400"/>
            </a:pPr>
            <a:r>
              <a:t>Decreased absences</a:t>
            </a:r>
          </a:p>
          <a:p>
            <a:pPr marL="285750" indent="-285750">
              <a:defRPr sz="2400"/>
            </a:pPr>
            <a:r>
              <a:t>Increased math and reading scores</a:t>
            </a:r>
          </a:p>
          <a:p>
            <a:pPr marL="285750" indent="-285750">
              <a:defRPr sz="2400"/>
            </a:pPr>
            <a:r>
              <a:t>Increased communication between school, parents, and community, leading to fewer disciplinary actions</a:t>
            </a:r>
          </a:p>
          <a:p>
            <a:pPr marL="285750" indent="-285750">
              <a:defRPr sz="2400"/>
            </a:pPr>
            <a:r>
              <a:t>Increased preparation for class through homework completion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5" name="Title 2"/>
          <p:cNvSpPr txBox="1"/>
          <p:nvPr>
            <p:ph type="title"/>
          </p:nvPr>
        </p:nvSpPr>
        <p:spPr>
          <a:xfrm>
            <a:off x="311699" y="99752"/>
            <a:ext cx="8520602" cy="2128060"/>
          </a:xfrm>
          <a:prstGeom prst="rect">
            <a:avLst/>
          </a:prstGeom>
        </p:spPr>
        <p:txBody>
          <a:bodyPr/>
          <a:lstStyle/>
          <a:p>
            <a:pPr algn="ctr" defTabSz="905255">
              <a:defRPr b="1" sz="2772">
                <a:solidFill>
                  <a:srgbClr val="002060"/>
                </a:solidFill>
              </a:defRPr>
            </a:pPr>
            <a:r>
              <a:t>Find a paper with a </a:t>
            </a:r>
            <a:r>
              <a:rPr u="sng"/>
              <a:t>DOTTED LINE </a:t>
            </a:r>
            <a:r>
              <a:t>on your table and fold it into a table tent</a:t>
            </a:r>
            <a:br/>
            <a:br/>
            <a:r>
              <a:rPr b="0" sz="2376">
                <a:solidFill>
                  <a:srgbClr val="1A2836"/>
                </a:solidFill>
              </a:rPr>
              <a:t>Write your name in the middle</a:t>
            </a:r>
            <a:br>
              <a:rPr b="0" sz="2376">
                <a:solidFill>
                  <a:srgbClr val="1A2836"/>
                </a:solidFill>
              </a:rPr>
            </a:br>
            <a:r>
              <a:rPr b="0" sz="2376">
                <a:solidFill>
                  <a:srgbClr val="1A2836"/>
                </a:solidFill>
              </a:rPr>
              <a:t>(make sure to write it </a:t>
            </a:r>
            <a:r>
              <a:rPr sz="2376">
                <a:solidFill>
                  <a:srgbClr val="1A2836"/>
                </a:solidFill>
              </a:rPr>
              <a:t>BIG</a:t>
            </a:r>
            <a:r>
              <a:rPr b="0" sz="2376">
                <a:solidFill>
                  <a:srgbClr val="1A2836"/>
                </a:solidFill>
              </a:rPr>
              <a:t>)</a:t>
            </a:r>
          </a:p>
        </p:txBody>
      </p:sp>
      <p:sp>
        <p:nvSpPr>
          <p:cNvPr id="966" name="Text Placeholder 3"/>
          <p:cNvSpPr txBox="1"/>
          <p:nvPr>
            <p:ph type="body" idx="1"/>
          </p:nvPr>
        </p:nvSpPr>
        <p:spPr>
          <a:xfrm>
            <a:off x="88134" y="2082188"/>
            <a:ext cx="8978749" cy="2894011"/>
          </a:xfrm>
          <a:prstGeom prst="rect">
            <a:avLst/>
          </a:prstGeom>
        </p:spPr>
        <p:txBody>
          <a:bodyPr/>
          <a:lstStyle/>
          <a:p>
            <a:pPr algn="ctr">
              <a:buSzTx/>
              <a:buNone/>
              <a:defRPr b="1" u="sng">
                <a:solidFill>
                  <a:srgbClr val="002060"/>
                </a:solidFill>
              </a:defRPr>
            </a:pPr>
            <a:r>
              <a:t>Answer the following questions in each indicated corner:</a:t>
            </a:r>
          </a:p>
          <a:p>
            <a:pPr>
              <a:buSzTx/>
              <a:buNone/>
            </a:pPr>
            <a:r>
              <a:t>Right Corner: Where were you born? </a:t>
            </a:r>
          </a:p>
          <a:p>
            <a:pPr>
              <a:buSzTx/>
              <a:buNone/>
            </a:pPr>
            <a:r>
              <a:t>Left Corner: If you never had to sleep, what would you do with the extra time? </a:t>
            </a:r>
          </a:p>
          <a:p>
            <a:pPr>
              <a:buSzTx/>
              <a:buNone/>
            </a:pPr>
            <a:r>
              <a:t>Bottom Right: What fad or trend do you hope comes back?</a:t>
            </a:r>
          </a:p>
          <a:p>
            <a:pPr>
              <a:buSzTx/>
              <a:buNone/>
            </a:pPr>
            <a:r>
              <a:t>Bottom Left: Where would you go if you could go anywhere?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309" name="Diagram 3"/>
          <p:cNvGrpSpPr/>
          <p:nvPr/>
        </p:nvGrpSpPr>
        <p:grpSpPr>
          <a:xfrm>
            <a:off x="375916" y="50795"/>
            <a:ext cx="5477774" cy="5049520"/>
            <a:chOff x="0" y="0"/>
            <a:chExt cx="5477773" cy="5049518"/>
          </a:xfrm>
        </p:grpSpPr>
        <p:grpSp>
          <p:nvGrpSpPr>
            <p:cNvPr id="1287" name="Group"/>
            <p:cNvGrpSpPr/>
            <p:nvPr/>
          </p:nvGrpSpPr>
          <p:grpSpPr>
            <a:xfrm>
              <a:off x="1872610" y="0"/>
              <a:ext cx="1700547" cy="1700547"/>
              <a:chOff x="0" y="0"/>
              <a:chExt cx="1700546" cy="1700546"/>
            </a:xfrm>
          </p:grpSpPr>
          <p:sp>
            <p:nvSpPr>
              <p:cNvPr id="128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86"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1288"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91" name="Group"/>
            <p:cNvGrpSpPr/>
            <p:nvPr/>
          </p:nvGrpSpPr>
          <p:grpSpPr>
            <a:xfrm>
              <a:off x="3777210" y="666426"/>
              <a:ext cx="1700547" cy="1700547"/>
              <a:chOff x="0" y="0"/>
              <a:chExt cx="1700546" cy="1700546"/>
            </a:xfrm>
          </p:grpSpPr>
          <p:sp>
            <p:nvSpPr>
              <p:cNvPr id="128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90"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1292"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95" name="Group"/>
            <p:cNvGrpSpPr/>
            <p:nvPr/>
          </p:nvGrpSpPr>
          <p:grpSpPr>
            <a:xfrm>
              <a:off x="3777227" y="2672398"/>
              <a:ext cx="1700547" cy="1700547"/>
              <a:chOff x="0" y="0"/>
              <a:chExt cx="1700546" cy="1700546"/>
            </a:xfrm>
          </p:grpSpPr>
          <p:sp>
            <p:nvSpPr>
              <p:cNvPr id="129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294"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296"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299" name="Group"/>
            <p:cNvGrpSpPr/>
            <p:nvPr/>
          </p:nvGrpSpPr>
          <p:grpSpPr>
            <a:xfrm>
              <a:off x="1892934" y="3348972"/>
              <a:ext cx="1700547" cy="1700547"/>
              <a:chOff x="0" y="0"/>
              <a:chExt cx="1700546" cy="1700546"/>
            </a:xfrm>
          </p:grpSpPr>
          <p:sp>
            <p:nvSpPr>
              <p:cNvPr id="1297"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298"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Make a Decision &amp; Develop a Plan</a:t>
                </a:r>
              </a:p>
            </p:txBody>
          </p:sp>
        </p:grpSp>
        <p:sp>
          <p:nvSpPr>
            <p:cNvPr id="1300"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03" name="Group"/>
            <p:cNvGrpSpPr/>
            <p:nvPr/>
          </p:nvGrpSpPr>
          <p:grpSpPr>
            <a:xfrm>
              <a:off x="0" y="2672398"/>
              <a:ext cx="1700547" cy="1700547"/>
              <a:chOff x="0" y="0"/>
              <a:chExt cx="1700546" cy="1700546"/>
            </a:xfrm>
          </p:grpSpPr>
          <p:sp>
            <p:nvSpPr>
              <p:cNvPr id="130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02"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304"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07" name="Group"/>
            <p:cNvGrpSpPr/>
            <p:nvPr/>
          </p:nvGrpSpPr>
          <p:grpSpPr>
            <a:xfrm>
              <a:off x="8" y="666417"/>
              <a:ext cx="1700547" cy="1700547"/>
              <a:chOff x="0" y="0"/>
              <a:chExt cx="1700546" cy="1700546"/>
            </a:xfrm>
          </p:grpSpPr>
          <p:sp>
            <p:nvSpPr>
              <p:cNvPr id="130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06"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308"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310"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311"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5" name="Text Placeholder 1"/>
          <p:cNvSpPr txBox="1"/>
          <p:nvPr>
            <p:ph type="body" sz="half" idx="4294967295"/>
          </p:nvPr>
        </p:nvSpPr>
        <p:spPr>
          <a:xfrm>
            <a:off x="158043" y="4027713"/>
            <a:ext cx="8675358" cy="1115787"/>
          </a:xfrm>
          <a:prstGeom prst="rect">
            <a:avLst/>
          </a:prstGeom>
        </p:spPr>
        <p:txBody>
          <a:bodyPr>
            <a:normAutofit fontScale="100000" lnSpcReduction="0"/>
          </a:bodyPr>
          <a:lstStyle/>
          <a:p>
            <a:pPr>
              <a:buSzTx/>
              <a:buNone/>
            </a:pPr>
            <a:r>
              <a:t>Evidence of Success: </a:t>
            </a:r>
          </a:p>
          <a:p>
            <a:pPr>
              <a:buSzTx/>
              <a:buNone/>
            </a:pPr>
            <a:r>
              <a:t>Evaluation of Process: </a:t>
            </a:r>
          </a:p>
        </p:txBody>
      </p:sp>
      <p:sp>
        <p:nvSpPr>
          <p:cNvPr id="1316" name="Title 2"/>
          <p:cNvSpPr txBox="1"/>
          <p:nvPr>
            <p:ph type="title" idx="4294967295"/>
          </p:nvPr>
        </p:nvSpPr>
        <p:spPr>
          <a:xfrm>
            <a:off x="311699" y="90310"/>
            <a:ext cx="8521701" cy="737005"/>
          </a:xfrm>
          <a:prstGeom prst="rect">
            <a:avLst/>
          </a:prstGeom>
        </p:spPr>
        <p:txBody>
          <a:bodyPr>
            <a:normAutofit fontScale="100000" lnSpcReduction="0"/>
          </a:bodyPr>
          <a:lstStyle/>
          <a:p>
            <a:pPr algn="ctr" defTabSz="868680">
              <a:defRPr sz="3420">
                <a:solidFill>
                  <a:srgbClr val="002060"/>
                </a:solidFill>
              </a:defRPr>
            </a:pPr>
            <a:r>
              <a:t>Developing a Plan: </a:t>
            </a:r>
            <a:r>
              <a:rPr b="1"/>
              <a:t>ACTION PLAN STEPS</a:t>
            </a:r>
          </a:p>
        </p:txBody>
      </p:sp>
      <p:graphicFrame>
        <p:nvGraphicFramePr>
          <p:cNvPr id="1317" name="Table 3"/>
          <p:cNvGraphicFramePr/>
          <p:nvPr/>
        </p:nvGraphicFramePr>
        <p:xfrm>
          <a:off x="158043" y="827314"/>
          <a:ext cx="8778241" cy="311791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842772"/>
                <a:gridCol w="1668523"/>
                <a:gridCol w="1737781"/>
                <a:gridCol w="1674537"/>
                <a:gridCol w="1854625"/>
              </a:tblGrid>
              <a:tr h="329457">
                <a:tc>
                  <a:txBody>
                    <a:bodyPr/>
                    <a:lstStyle/>
                    <a:p>
                      <a:pPr algn="ctr">
                        <a:defRPr sz="1800">
                          <a:solidFill>
                            <a:srgbClr val="000000"/>
                          </a:solidFill>
                        </a:defRPr>
                      </a:pPr>
                      <a:r>
                        <a:rPr b="1">
                          <a:solidFill>
                            <a:srgbClr val="FFFFFF"/>
                          </a:solidFill>
                          <a:sym typeface="Calibri"/>
                        </a:rPr>
                        <a:t>Action Plan Steps</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a:solidFill>
                            <a:srgbClr val="FFFFFF"/>
                          </a:solidFill>
                          <a:sym typeface="Calibri"/>
                        </a:rPr>
                        <a:t>Responsibilities</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a:solidFill>
                            <a:srgbClr val="FFFFFF"/>
                          </a:solidFill>
                          <a:sym typeface="Calibri"/>
                        </a:rPr>
                        <a:t>Timeline</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a:solidFill>
                            <a:srgbClr val="FFFFFF"/>
                          </a:solidFill>
                          <a:sym typeface="Calibri"/>
                        </a:rPr>
                        <a:t>Resources</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a:solidFill>
                            <a:srgbClr val="FFFFFF"/>
                          </a:solidFill>
                          <a:sym typeface="Calibri"/>
                        </a:rPr>
                        <a:t>Potential Barriers</a:t>
                      </a:r>
                    </a:p>
                  </a:txBody>
                  <a:tcPr marL="45720" marR="45720" marT="45720" marB="45720" anchor="t" anchorCtr="0" horzOverflow="overflow">
                    <a:solidFill>
                      <a:srgbClr val="506EC4"/>
                    </a:solidFill>
                  </a:tcPr>
                </a:tc>
              </a:tr>
              <a:tr h="487142">
                <a:tc>
                  <a:txBody>
                    <a:bodyPr/>
                    <a:lstStyle/>
                    <a:p>
                      <a:pPr algn="l">
                        <a:defRPr sz="1800">
                          <a:solidFill>
                            <a:srgbClr val="000000"/>
                          </a:solidFill>
                        </a:defRPr>
                      </a:pPr>
                      <a:r>
                        <a:rPr>
                          <a:solidFill>
                            <a:srgbClr val="2E2E2E"/>
                          </a:solidFill>
                          <a:sym typeface="Calibri"/>
                        </a:rPr>
                        <a:t>Step 1:</a:t>
                      </a: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r>
              <a:tr h="457719">
                <a:tc>
                  <a:txBody>
                    <a:bodyPr/>
                    <a:lstStyle/>
                    <a:p>
                      <a:pPr algn="l">
                        <a:defRPr sz="1800">
                          <a:solidFill>
                            <a:srgbClr val="000000"/>
                          </a:solidFill>
                        </a:defRPr>
                      </a:pPr>
                      <a:r>
                        <a:rPr>
                          <a:solidFill>
                            <a:srgbClr val="2E2E2E"/>
                          </a:solidFill>
                          <a:sym typeface="Calibri"/>
                        </a:rPr>
                        <a:t>Step 2:</a:t>
                      </a: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r>
              <a:tr h="470433">
                <a:tc>
                  <a:txBody>
                    <a:bodyPr/>
                    <a:lstStyle/>
                    <a:p>
                      <a:pPr algn="l">
                        <a:defRPr sz="1800">
                          <a:solidFill>
                            <a:srgbClr val="000000"/>
                          </a:solidFill>
                        </a:defRPr>
                      </a:pPr>
                      <a:r>
                        <a:rPr>
                          <a:solidFill>
                            <a:srgbClr val="2E2E2E"/>
                          </a:solidFill>
                          <a:sym typeface="Calibri"/>
                        </a:rPr>
                        <a:t>Step 3: </a:t>
                      </a: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r>
              <a:tr h="445003">
                <a:tc>
                  <a:txBody>
                    <a:bodyPr/>
                    <a:lstStyle/>
                    <a:p>
                      <a:pPr algn="l">
                        <a:defRPr sz="1800">
                          <a:solidFill>
                            <a:srgbClr val="000000"/>
                          </a:solidFill>
                        </a:defRPr>
                      </a:pPr>
                      <a:r>
                        <a:rPr>
                          <a:solidFill>
                            <a:srgbClr val="2E2E2E"/>
                          </a:solidFill>
                          <a:sym typeface="Calibri"/>
                        </a:rPr>
                        <a:t>Step 4:</a:t>
                      </a: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r>
              <a:tr h="470433">
                <a:tc>
                  <a:txBody>
                    <a:bodyPr/>
                    <a:lstStyle/>
                    <a:p>
                      <a:pPr algn="l">
                        <a:defRPr sz="1800">
                          <a:solidFill>
                            <a:srgbClr val="000000"/>
                          </a:solidFill>
                        </a:defRPr>
                      </a:pPr>
                      <a:r>
                        <a:rPr>
                          <a:solidFill>
                            <a:srgbClr val="2E2E2E"/>
                          </a:solidFill>
                          <a:sym typeface="Calibri"/>
                        </a:rPr>
                        <a:t>Step 5:</a:t>
                      </a: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r>
              <a:tr h="457719">
                <a:tc>
                  <a:txBody>
                    <a:bodyPr/>
                    <a:lstStyle/>
                    <a:p>
                      <a:pPr algn="l">
                        <a:defRPr sz="1800">
                          <a:solidFill>
                            <a:srgbClr val="000000"/>
                          </a:solidFill>
                        </a:defRPr>
                      </a:pPr>
                      <a:r>
                        <a:rPr>
                          <a:solidFill>
                            <a:srgbClr val="2E2E2E"/>
                          </a:solidFill>
                          <a:sym typeface="Calibri"/>
                        </a:rPr>
                        <a:t>Step 6: </a:t>
                      </a: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c>
                  <a:txBody>
                    <a:bodyPr/>
                    <a:lstStyle/>
                    <a:p>
                      <a:pPr algn="l">
                        <a:defRPr sz="1800">
                          <a:sym typeface="Calibri"/>
                        </a:defRPr>
                      </a:pPr>
                    </a:p>
                  </a:txBody>
                  <a:tcPr marL="45720" marR="45720" marT="45720" marB="45720" anchor="t" anchorCtr="0" horzOverflow="overflow"/>
                </a:tc>
              </a:tr>
            </a:tbl>
          </a:graphicData>
        </a:graphic>
      </p:graphicFrame>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9" name="Title 2"/>
          <p:cNvSpPr txBox="1"/>
          <p:nvPr>
            <p:ph type="title"/>
          </p:nvPr>
        </p:nvSpPr>
        <p:spPr>
          <a:xfrm>
            <a:off x="311699" y="158044"/>
            <a:ext cx="8520602" cy="722489"/>
          </a:xfrm>
          <a:prstGeom prst="rect">
            <a:avLst/>
          </a:prstGeom>
        </p:spPr>
        <p:txBody>
          <a:bodyPr/>
          <a:lstStyle/>
          <a:p>
            <a:pPr algn="ctr" defTabSz="905255">
              <a:defRPr sz="3564">
                <a:solidFill>
                  <a:srgbClr val="002060"/>
                </a:solidFill>
              </a:defRPr>
            </a:pPr>
            <a:r>
              <a:t>Keep in mind during your planning</a:t>
            </a:r>
            <a:r>
              <a:t>…</a:t>
            </a:r>
          </a:p>
        </p:txBody>
      </p:sp>
      <p:sp>
        <p:nvSpPr>
          <p:cNvPr id="1320" name="Text Placeholder 3"/>
          <p:cNvSpPr txBox="1"/>
          <p:nvPr>
            <p:ph type="body" sz="half" idx="1"/>
          </p:nvPr>
        </p:nvSpPr>
        <p:spPr>
          <a:xfrm>
            <a:off x="311699" y="1017724"/>
            <a:ext cx="5490388" cy="3416401"/>
          </a:xfrm>
          <a:prstGeom prst="rect">
            <a:avLst/>
          </a:prstGeom>
        </p:spPr>
        <p:txBody>
          <a:bodyPr/>
          <a:lstStyle/>
          <a:p>
            <a:pPr marL="285750" indent="-285750">
              <a:defRPr sz="2400"/>
            </a:pPr>
            <a:r>
              <a:t>How will the team engage and gain the support of</a:t>
            </a:r>
            <a:r>
              <a:t>…</a:t>
            </a:r>
            <a:r>
              <a:t> </a:t>
            </a:r>
            <a:br/>
            <a:br/>
            <a:br/>
            <a:br/>
          </a:p>
          <a:p>
            <a:pPr marL="285750" indent="-285750">
              <a:defRPr sz="2400"/>
            </a:pPr>
            <a:r>
              <a:t>How will the team evaluate success?</a:t>
            </a:r>
          </a:p>
        </p:txBody>
      </p:sp>
      <p:grpSp>
        <p:nvGrpSpPr>
          <p:cNvPr id="1323" name="Cloud 4"/>
          <p:cNvGrpSpPr/>
          <p:nvPr/>
        </p:nvGrpSpPr>
        <p:grpSpPr>
          <a:xfrm>
            <a:off x="2445283" y="1497678"/>
            <a:ext cx="4725418" cy="2341342"/>
            <a:chOff x="0" y="0"/>
            <a:chExt cx="4725416" cy="2341340"/>
          </a:xfrm>
        </p:grpSpPr>
        <p:sp>
          <p:nvSpPr>
            <p:cNvPr id="1321" name="Shape"/>
            <p:cNvSpPr/>
            <p:nvPr/>
          </p:nvSpPr>
          <p:spPr>
            <a:xfrm>
              <a:off x="0" y="0"/>
              <a:ext cx="4725417" cy="2341341"/>
            </a:xfrm>
            <a:custGeom>
              <a:avLst/>
              <a:gdLst/>
              <a:ahLst/>
              <a:cxnLst>
                <a:cxn ang="0">
                  <a:pos x="wd2" y="hd2"/>
                </a:cxn>
                <a:cxn ang="5400000">
                  <a:pos x="wd2" y="hd2"/>
                </a:cxn>
                <a:cxn ang="10800000">
                  <a:pos x="wd2" y="hd2"/>
                </a:cxn>
                <a:cxn ang="16200000">
                  <a:pos x="wd2" y="hd2"/>
                </a:cxn>
              </a:cxnLst>
              <a:rect l="0" t="0" r="r" b="b"/>
              <a:pathLst>
                <a:path w="20879" h="20684" fill="norm" stroke="1"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lnTo>
                    <a:pt x="20203" y="7321"/>
                  </a:ln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002060"/>
            </a:solidFill>
            <a:ln w="25400" cap="flat">
              <a:solidFill>
                <a:srgbClr val="0070C0"/>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322" name="Shape"/>
            <p:cNvSpPr/>
            <p:nvPr/>
          </p:nvSpPr>
          <p:spPr>
            <a:xfrm>
              <a:off x="239946" y="119055"/>
              <a:ext cx="4330060" cy="19878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0" y="14010"/>
                  </a:moveTo>
                  <a:cubicBezTo>
                    <a:pt x="899" y="14066"/>
                    <a:pt x="417" y="13902"/>
                    <a:pt x="0" y="13542"/>
                  </a:cubicBezTo>
                  <a:moveTo>
                    <a:pt x="2598" y="19137"/>
                  </a:moveTo>
                  <a:lnTo>
                    <a:pt x="2598" y="19137"/>
                  </a:ln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1324" name="TextBox 6"/>
          <p:cNvSpPr txBox="1"/>
          <p:nvPr/>
        </p:nvSpPr>
        <p:spPr>
          <a:xfrm>
            <a:off x="3147427" y="1873701"/>
            <a:ext cx="3589868" cy="151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Font typeface="Arial"/>
              <a:buChar char="•"/>
              <a:defRPr sz="2400">
                <a:solidFill>
                  <a:srgbClr val="FFFFFF"/>
                </a:solidFill>
              </a:defRPr>
            </a:pPr>
            <a:r>
              <a:t>School Leadership</a:t>
            </a:r>
            <a:endParaRPr>
              <a:solidFill>
                <a:srgbClr val="000000"/>
              </a:solidFill>
              <a:latin typeface="+mj-lt"/>
              <a:ea typeface="+mj-ea"/>
              <a:cs typeface="+mj-cs"/>
              <a:sym typeface="Arial"/>
            </a:endParaRPr>
          </a:p>
          <a:p>
            <a:pPr marL="342900" indent="-342900">
              <a:buSzPct val="100000"/>
              <a:buFont typeface="Arial"/>
              <a:buChar char="•"/>
              <a:defRPr sz="2400">
                <a:solidFill>
                  <a:srgbClr val="FFFFFF"/>
                </a:solidFill>
              </a:defRPr>
            </a:pPr>
            <a:r>
              <a:t>Other Parents</a:t>
            </a:r>
            <a:endParaRPr>
              <a:solidFill>
                <a:srgbClr val="000000"/>
              </a:solidFill>
              <a:latin typeface="+mj-lt"/>
              <a:ea typeface="+mj-ea"/>
              <a:cs typeface="+mj-cs"/>
              <a:sym typeface="Arial"/>
            </a:endParaRPr>
          </a:p>
          <a:p>
            <a:pPr marL="342900" indent="-342900">
              <a:buSzPct val="100000"/>
              <a:buFont typeface="Arial"/>
              <a:buChar char="•"/>
              <a:defRPr sz="2400">
                <a:solidFill>
                  <a:srgbClr val="FFFFFF"/>
                </a:solidFill>
              </a:defRPr>
            </a:pPr>
            <a:r>
              <a:t>Community Members</a:t>
            </a:r>
            <a:endParaRPr>
              <a:solidFill>
                <a:srgbClr val="000000"/>
              </a:solidFill>
              <a:latin typeface="+mj-lt"/>
              <a:ea typeface="+mj-ea"/>
              <a:cs typeface="+mj-cs"/>
              <a:sym typeface="Arial"/>
            </a:endParaRPr>
          </a:p>
          <a:p>
            <a:pPr marL="342900" indent="-342900">
              <a:buSzPct val="100000"/>
              <a:buFont typeface="Arial"/>
              <a:buChar char="•"/>
              <a:defRPr sz="2400">
                <a:solidFill>
                  <a:srgbClr val="FFFFFF"/>
                </a:solidFill>
              </a:defRPr>
            </a:pPr>
            <a:r>
              <a:t>Students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323"/>
                                        </p:tgtEl>
                                        <p:attrNameLst>
                                          <p:attrName>style.visibility</p:attrName>
                                        </p:attrNameLst>
                                      </p:cBhvr>
                                      <p:to>
                                        <p:strVal val="visible"/>
                                      </p:to>
                                    </p:set>
                                    <p:animEffect filter="dissolve" transition="in">
                                      <p:cBhvr>
                                        <p:cTn id="7" dur="500"/>
                                        <p:tgtEl>
                                          <p:spTgt spid="132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0" presetID="1" grpId="2" fill="hold">
                                  <p:stCondLst>
                                    <p:cond delay="0"/>
                                  </p:stCondLst>
                                  <p:iterate type="el" backwards="0">
                                    <p:tmAbs val="0"/>
                                  </p:iterate>
                                  <p:childTnLst>
                                    <p:set>
                                      <p:cBhvr>
                                        <p:cTn id="11" fill="hold"/>
                                        <p:tgtEl>
                                          <p:spTgt spid="13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20" grpId="2"/>
      <p:bldP build="whole" bldLvl="1" animBg="1" rev="0" advAuto="0" spid="1323" grpId="1"/>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6" name="Text Placeholder 3"/>
          <p:cNvSpPr txBox="1"/>
          <p:nvPr>
            <p:ph type="body" idx="1"/>
          </p:nvPr>
        </p:nvSpPr>
        <p:spPr>
          <a:xfrm>
            <a:off x="620486" y="718457"/>
            <a:ext cx="7901214" cy="4117220"/>
          </a:xfrm>
          <a:prstGeom prst="rect">
            <a:avLst/>
          </a:prstGeom>
        </p:spPr>
        <p:txBody>
          <a:bodyPr anchor="t"/>
          <a:lstStyle/>
          <a:p>
            <a:pPr marL="457200" indent="-457200">
              <a:buClr>
                <a:srgbClr val="2E2E2E"/>
              </a:buClr>
              <a:buSzPct val="100000"/>
              <a:buFont typeface="Arial"/>
              <a:buChar char="•"/>
              <a:defRPr sz="2400"/>
            </a:pPr>
            <a:r>
              <a:t>All purchases must be cleared through the proper channels.</a:t>
            </a:r>
            <a:br/>
          </a:p>
          <a:p>
            <a:pPr marL="457200" indent="-457200">
              <a:buClr>
                <a:srgbClr val="2E2E2E"/>
              </a:buClr>
              <a:buSzPct val="100000"/>
              <a:buFont typeface="Arial"/>
              <a:buChar char="•"/>
              <a:defRPr sz="2400"/>
            </a:pPr>
            <a:r>
              <a:t>The action plan must be completed and approved by school before any purchases or ordering will be approved.</a:t>
            </a:r>
            <a:br/>
          </a:p>
          <a:p>
            <a:pPr marL="457200" indent="-457200">
              <a:buClr>
                <a:srgbClr val="2E2E2E"/>
              </a:buClr>
              <a:buSzPct val="100000"/>
              <a:buFont typeface="Arial"/>
              <a:buChar char="•"/>
              <a:defRPr sz="2400"/>
            </a:pPr>
            <a:r>
              <a:t>Purchase requests must be submitted at least </a:t>
            </a:r>
            <a:r>
              <a:rPr b="1"/>
              <a:t>2 weeks</a:t>
            </a:r>
            <a:r>
              <a:t> prior to an event. </a:t>
            </a:r>
          </a:p>
        </p:txBody>
      </p:sp>
      <p:sp>
        <p:nvSpPr>
          <p:cNvPr id="1327" name="Title 2"/>
          <p:cNvSpPr txBox="1"/>
          <p:nvPr>
            <p:ph type="title" idx="4294967295"/>
          </p:nvPr>
        </p:nvSpPr>
        <p:spPr>
          <a:xfrm>
            <a:off x="0" y="76200"/>
            <a:ext cx="8521700" cy="751115"/>
          </a:xfrm>
          <a:prstGeom prst="rect">
            <a:avLst/>
          </a:prstGeom>
        </p:spPr>
        <p:txBody>
          <a:bodyPr>
            <a:normAutofit fontScale="100000" lnSpcReduction="0"/>
          </a:bodyPr>
          <a:lstStyle/>
          <a:p>
            <a:pPr algn="ctr">
              <a:defRPr sz="3600">
                <a:solidFill>
                  <a:srgbClr val="002060"/>
                </a:solidFill>
              </a:defRPr>
            </a:pPr>
            <a:r>
              <a:t>Keep in mind during your planning</a:t>
            </a:r>
            <a:r>
              <a:t>…</a:t>
            </a:r>
          </a:p>
        </p:txBody>
      </p:sp>
      <p:sp>
        <p:nvSpPr>
          <p:cNvPr id="1328" name="Rectangle 1"/>
          <p:cNvSpPr/>
          <p:nvPr/>
        </p:nvSpPr>
        <p:spPr>
          <a:xfrm>
            <a:off x="2808072" y="4189393"/>
            <a:ext cx="6310819" cy="892607"/>
          </a:xfrm>
          <a:prstGeom prst="rect">
            <a:avLst/>
          </a:prstGeom>
          <a:solidFill>
            <a:srgbClr val="002060"/>
          </a:solidFill>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2800">
                <a:solidFill>
                  <a:srgbClr val="FFD630"/>
                </a:solidFill>
                <a:effectLst>
                  <a:outerShdw sx="100000" sy="100000" kx="0" ky="0" algn="b" rotWithShape="0" blurRad="38100" dist="19050" dir="2700000">
                    <a:srgbClr val="2E2E2E">
                      <a:alpha val="40000"/>
                    </a:srgbClr>
                  </a:outerShdw>
                </a:effectLst>
                <a:latin typeface="+mj-lt"/>
                <a:ea typeface="+mj-ea"/>
                <a:cs typeface="+mj-cs"/>
                <a:sym typeface="Arial"/>
              </a:defRPr>
            </a:pPr>
            <a:r>
              <a:t>***All approvals must happen 2 weeks </a:t>
            </a:r>
            <a:endParaRPr>
              <a:solidFill>
                <a:srgbClr val="000000"/>
              </a:solidFill>
            </a:endParaRPr>
          </a:p>
          <a:p>
            <a:pPr algn="ctr">
              <a:defRPr sz="2800">
                <a:solidFill>
                  <a:srgbClr val="FFD630"/>
                </a:solidFill>
                <a:effectLst>
                  <a:outerShdw sx="100000" sy="100000" kx="0" ky="0" algn="b" rotWithShape="0" blurRad="38100" dist="19050" dir="2700000">
                    <a:srgbClr val="2E2E2E">
                      <a:alpha val="40000"/>
                    </a:srgbClr>
                  </a:outerShdw>
                </a:effectLst>
                <a:latin typeface="+mj-lt"/>
                <a:ea typeface="+mj-ea"/>
                <a:cs typeface="+mj-cs"/>
                <a:sym typeface="Arial"/>
              </a:defRPr>
            </a:pPr>
            <a:r>
              <a:t>before anything can take effect.</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2" name="Text Placeholder 1"/>
          <p:cNvSpPr txBox="1"/>
          <p:nvPr>
            <p:ph type="body" sz="quarter" idx="4294967295"/>
          </p:nvPr>
        </p:nvSpPr>
        <p:spPr>
          <a:xfrm>
            <a:off x="158043" y="4373695"/>
            <a:ext cx="8985958" cy="769805"/>
          </a:xfrm>
          <a:prstGeom prst="rect">
            <a:avLst/>
          </a:prstGeom>
        </p:spPr>
        <p:txBody>
          <a:bodyPr>
            <a:normAutofit fontScale="100000" lnSpcReduction="0"/>
          </a:bodyPr>
          <a:lstStyle/>
          <a:p>
            <a:pPr>
              <a:spcBef>
                <a:spcPts val="600"/>
              </a:spcBef>
              <a:buSzTx/>
              <a:buNone/>
              <a:defRPr sz="1400"/>
            </a:pPr>
            <a:r>
              <a:t>Evidence of Success: Attendance will increase </a:t>
            </a:r>
          </a:p>
          <a:p>
            <a:pPr>
              <a:buSzTx/>
              <a:buNone/>
              <a:defRPr sz="1400"/>
            </a:pPr>
            <a:r>
              <a:t>Evaluation of Process: At the end of the first semester we will evaluate attendance and make adjustments. </a:t>
            </a:r>
          </a:p>
        </p:txBody>
      </p:sp>
      <p:sp>
        <p:nvSpPr>
          <p:cNvPr id="1333" name="Title 2"/>
          <p:cNvSpPr txBox="1"/>
          <p:nvPr>
            <p:ph type="title" idx="4294967295"/>
          </p:nvPr>
        </p:nvSpPr>
        <p:spPr>
          <a:xfrm>
            <a:off x="311699" y="0"/>
            <a:ext cx="8521701" cy="695113"/>
          </a:xfrm>
          <a:prstGeom prst="rect">
            <a:avLst/>
          </a:prstGeom>
        </p:spPr>
        <p:txBody>
          <a:bodyPr>
            <a:normAutofit fontScale="100000" lnSpcReduction="0"/>
          </a:bodyPr>
          <a:lstStyle/>
          <a:p>
            <a:pPr algn="ctr" defTabSz="832104">
              <a:defRPr sz="3276">
                <a:solidFill>
                  <a:srgbClr val="002060"/>
                </a:solidFill>
              </a:defRPr>
            </a:pPr>
            <a:r>
              <a:t>Developing a Plan: </a:t>
            </a:r>
            <a:r>
              <a:rPr b="1"/>
              <a:t>ACTION STEPS</a:t>
            </a:r>
          </a:p>
        </p:txBody>
      </p:sp>
      <p:graphicFrame>
        <p:nvGraphicFramePr>
          <p:cNvPr id="1334" name="Table 3"/>
          <p:cNvGraphicFramePr/>
          <p:nvPr/>
        </p:nvGraphicFramePr>
        <p:xfrm>
          <a:off x="158043" y="695111"/>
          <a:ext cx="8778241" cy="362635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813974"/>
                <a:gridCol w="1927952"/>
                <a:gridCol w="1663546"/>
                <a:gridCol w="1518141"/>
                <a:gridCol w="1854625"/>
              </a:tblGrid>
              <a:tr h="296857">
                <a:tc>
                  <a:txBody>
                    <a:bodyPr/>
                    <a:lstStyle/>
                    <a:p>
                      <a:pPr algn="ctr">
                        <a:defRPr sz="1800">
                          <a:solidFill>
                            <a:srgbClr val="000000"/>
                          </a:solidFill>
                        </a:defRPr>
                      </a:pPr>
                      <a:r>
                        <a:rPr b="1" sz="1400">
                          <a:solidFill>
                            <a:srgbClr val="FFFFFF"/>
                          </a:solidFill>
                          <a:sym typeface="Calibri"/>
                        </a:rPr>
                        <a:t>Action Plan Steps</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sz="1400">
                          <a:solidFill>
                            <a:srgbClr val="FFFFFF"/>
                          </a:solidFill>
                          <a:sym typeface="Calibri"/>
                        </a:rPr>
                        <a:t>Responsibilities</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sz="1400">
                          <a:solidFill>
                            <a:srgbClr val="FFFFFF"/>
                          </a:solidFill>
                          <a:sym typeface="Calibri"/>
                        </a:rPr>
                        <a:t>Timeline</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sz="1400">
                          <a:solidFill>
                            <a:srgbClr val="FFFFFF"/>
                          </a:solidFill>
                          <a:sym typeface="Calibri"/>
                        </a:rPr>
                        <a:t>Resources</a:t>
                      </a:r>
                    </a:p>
                  </a:txBody>
                  <a:tcPr marL="45720" marR="45720" marT="45720" marB="45720" anchor="t" anchorCtr="0" horzOverflow="overflow">
                    <a:solidFill>
                      <a:srgbClr val="506EC4"/>
                    </a:solidFill>
                  </a:tcPr>
                </a:tc>
                <a:tc>
                  <a:txBody>
                    <a:bodyPr/>
                    <a:lstStyle/>
                    <a:p>
                      <a:pPr algn="ctr">
                        <a:defRPr sz="1800">
                          <a:solidFill>
                            <a:srgbClr val="000000"/>
                          </a:solidFill>
                        </a:defRPr>
                      </a:pPr>
                      <a:r>
                        <a:rPr b="1" sz="1400">
                          <a:solidFill>
                            <a:srgbClr val="FFFFFF"/>
                          </a:solidFill>
                          <a:sym typeface="Calibri"/>
                        </a:rPr>
                        <a:t>Potential Barriers</a:t>
                      </a:r>
                    </a:p>
                  </a:txBody>
                  <a:tcPr marL="45720" marR="45720" marT="45720" marB="45720" anchor="t" anchorCtr="0" horzOverflow="overflow">
                    <a:solidFill>
                      <a:srgbClr val="506EC4"/>
                    </a:solidFill>
                  </a:tcPr>
                </a:tc>
              </a:tr>
              <a:tr h="1578035">
                <a:tc>
                  <a:txBody>
                    <a:bodyPr/>
                    <a:lstStyle/>
                    <a:p>
                      <a:pPr algn="l">
                        <a:defRPr b="1" sz="1400">
                          <a:sym typeface="Calibri"/>
                        </a:defRPr>
                      </a:pPr>
                      <a:r>
                        <a:t>Step 1: </a:t>
                      </a:r>
                      <a:r>
                        <a:rPr b="0"/>
                        <a:t>Student incentive program initiated for students who don’t have any unexcused absences each month. </a:t>
                      </a:r>
                    </a:p>
                  </a:txBody>
                  <a:tcPr marL="45720" marR="45720" marT="45720" marB="45720" anchor="t" anchorCtr="0" horzOverflow="overflow"/>
                </a:tc>
                <a:tc>
                  <a:txBody>
                    <a:bodyPr/>
                    <a:lstStyle/>
                    <a:p>
                      <a:pPr algn="l">
                        <a:defRPr sz="1400" u="sng">
                          <a:sym typeface="Calibri"/>
                        </a:defRPr>
                      </a:pPr>
                      <a:r>
                        <a:t>Suzie Q</a:t>
                      </a:r>
                      <a:r>
                        <a:rPr u="none"/>
                        <a:t> </a:t>
                      </a:r>
                      <a:r>
                        <a:rPr u="none"/>
                        <a:t>–</a:t>
                      </a:r>
                      <a:r>
                        <a:rPr u="none"/>
                        <a:t> working with local companies for incentive donations </a:t>
                      </a:r>
                      <a:endParaRPr u="none"/>
                    </a:p>
                    <a:p>
                      <a:pPr algn="l">
                        <a:defRPr sz="1400" u="sng">
                          <a:sym typeface="Calibri"/>
                        </a:defRPr>
                      </a:pPr>
                      <a:r>
                        <a:t>Attendance Advocate</a:t>
                      </a:r>
                      <a:r>
                        <a:rPr u="none"/>
                        <a:t> </a:t>
                      </a:r>
                      <a:r>
                        <a:rPr u="none"/>
                        <a:t>–</a:t>
                      </a:r>
                      <a:r>
                        <a:rPr u="none"/>
                        <a:t> check attendance reports monthly and award students</a:t>
                      </a:r>
                    </a:p>
                  </a:txBody>
                  <a:tcPr marL="45720" marR="45720" marT="45720" marB="45720" anchor="t" anchorCtr="0" horzOverflow="overflow"/>
                </a:tc>
                <a:tc>
                  <a:txBody>
                    <a:bodyPr/>
                    <a:lstStyle/>
                    <a:p>
                      <a:pPr algn="l">
                        <a:defRPr sz="1800">
                          <a:solidFill>
                            <a:srgbClr val="000000"/>
                          </a:solidFill>
                        </a:defRPr>
                      </a:pPr>
                      <a:r>
                        <a:rPr sz="1400">
                          <a:solidFill>
                            <a:srgbClr val="2E2E2E"/>
                          </a:solidFill>
                          <a:sym typeface="Calibri"/>
                        </a:rPr>
                        <a:t>By October 1 </a:t>
                      </a:r>
                    </a:p>
                  </a:txBody>
                  <a:tcPr marL="45720" marR="45720" marT="45720" marB="45720" anchor="t" anchorCtr="0" horzOverflow="overflow"/>
                </a:tc>
                <a:tc>
                  <a:txBody>
                    <a:bodyPr/>
                    <a:lstStyle/>
                    <a:p>
                      <a:pPr algn="l">
                        <a:defRPr sz="1400">
                          <a:sym typeface="Calibri"/>
                        </a:defRPr>
                      </a:pPr>
                      <a:r>
                        <a:t>Incentives </a:t>
                      </a:r>
                      <a:r>
                        <a:t>–</a:t>
                      </a:r>
                      <a:r>
                        <a:t> gift cards, clothing, electronics, etc.</a:t>
                      </a:r>
                    </a:p>
                  </a:txBody>
                  <a:tcPr marL="45720" marR="45720" marT="45720" marB="45720" anchor="t" anchorCtr="0" horzOverflow="overflow"/>
                </a:tc>
                <a:tc>
                  <a:txBody>
                    <a:bodyPr/>
                    <a:lstStyle/>
                    <a:p>
                      <a:pPr algn="l">
                        <a:defRPr sz="1400">
                          <a:sym typeface="Calibri"/>
                        </a:defRPr>
                      </a:pPr>
                      <a:r>
                        <a:t>Money</a:t>
                      </a:r>
                    </a:p>
                    <a:p>
                      <a:pPr algn="l">
                        <a:defRPr sz="1400">
                          <a:sym typeface="Calibri"/>
                        </a:defRPr>
                      </a:pPr>
                    </a:p>
                    <a:p>
                      <a:pPr algn="l">
                        <a:defRPr sz="1400">
                          <a:sym typeface="Calibri"/>
                        </a:defRPr>
                      </a:pPr>
                      <a:r>
                        <a:t>Only having one person tracking attendance</a:t>
                      </a:r>
                    </a:p>
                  </a:txBody>
                  <a:tcPr marL="45720" marR="45720" marT="45720" marB="45720" anchor="t" anchorCtr="0" horzOverflow="overflow"/>
                </a:tc>
              </a:tr>
              <a:tr h="1751456">
                <a:tc>
                  <a:txBody>
                    <a:bodyPr/>
                    <a:lstStyle/>
                    <a:p>
                      <a:pPr algn="l">
                        <a:defRPr b="1" sz="1400">
                          <a:sym typeface="Calibri"/>
                        </a:defRPr>
                      </a:pPr>
                      <a:r>
                        <a:t>Step 2: </a:t>
                      </a:r>
                      <a:r>
                        <a:rPr b="0"/>
                        <a:t>Advertise incentive program to students to create excitement</a:t>
                      </a:r>
                    </a:p>
                  </a:txBody>
                  <a:tcPr marL="45720" marR="45720" marT="45720" marB="45720" anchor="t" anchorCtr="0" horzOverflow="overflow"/>
                </a:tc>
                <a:tc>
                  <a:txBody>
                    <a:bodyPr/>
                    <a:lstStyle/>
                    <a:p>
                      <a:pPr algn="l">
                        <a:defRPr sz="1400" u="sng">
                          <a:sym typeface="Calibri"/>
                        </a:defRPr>
                      </a:pPr>
                      <a:r>
                        <a:t>Link Leaders</a:t>
                      </a:r>
                      <a:r>
                        <a:rPr u="none"/>
                        <a:t> </a:t>
                      </a:r>
                      <a:r>
                        <a:rPr u="none"/>
                        <a:t>–</a:t>
                      </a:r>
                      <a:r>
                        <a:rPr u="none"/>
                        <a:t> Create posters (Pending Link Crew Coordinator approval)</a:t>
                      </a:r>
                      <a:endParaRPr u="none"/>
                    </a:p>
                    <a:p>
                      <a:pPr algn="l">
                        <a:defRPr sz="1400" u="sng">
                          <a:sym typeface="Calibri"/>
                        </a:defRPr>
                      </a:pPr>
                      <a:r>
                        <a:t>Parent Liaison</a:t>
                      </a:r>
                      <a:r>
                        <a:rPr u="none"/>
                        <a:t> </a:t>
                      </a:r>
                      <a:r>
                        <a:rPr u="none"/>
                        <a:t>–</a:t>
                      </a:r>
                      <a:r>
                        <a:rPr u="none"/>
                        <a:t> Daily announcements and schedule robo-calls to notify parents</a:t>
                      </a:r>
                    </a:p>
                  </a:txBody>
                  <a:tcPr marL="45720" marR="45720" marT="45720" marB="45720" anchor="t" anchorCtr="0" horzOverflow="overflow"/>
                </a:tc>
                <a:tc>
                  <a:txBody>
                    <a:bodyPr/>
                    <a:lstStyle/>
                    <a:p>
                      <a:pPr algn="l">
                        <a:defRPr sz="1400">
                          <a:sym typeface="Calibri"/>
                        </a:defRPr>
                      </a:pPr>
                      <a:r>
                        <a:t>Sept 29 </a:t>
                      </a:r>
                      <a:r>
                        <a:t>–</a:t>
                      </a:r>
                      <a:r>
                        <a:t> start making announcements and hang posters</a:t>
                      </a:r>
                    </a:p>
                  </a:txBody>
                  <a:tcPr marL="45720" marR="45720" marT="45720" marB="45720" anchor="t" anchorCtr="0" horzOverflow="overflow"/>
                </a:tc>
                <a:tc>
                  <a:txBody>
                    <a:bodyPr/>
                    <a:lstStyle/>
                    <a:p>
                      <a:pPr algn="l">
                        <a:defRPr sz="1800">
                          <a:solidFill>
                            <a:srgbClr val="000000"/>
                          </a:solidFill>
                        </a:defRPr>
                      </a:pPr>
                      <a:r>
                        <a:rPr sz="1400">
                          <a:solidFill>
                            <a:srgbClr val="2E2E2E"/>
                          </a:solidFill>
                          <a:sym typeface="Calibri"/>
                        </a:rPr>
                        <a:t>Paper, paint/paint brushes or markers, tape</a:t>
                      </a:r>
                    </a:p>
                  </a:txBody>
                  <a:tcPr marL="45720" marR="45720" marT="45720" marB="45720" anchor="t" anchorCtr="0" horzOverflow="overflow"/>
                </a:tc>
                <a:tc>
                  <a:txBody>
                    <a:bodyPr/>
                    <a:lstStyle/>
                    <a:p>
                      <a:pPr algn="l">
                        <a:defRPr sz="1400">
                          <a:sym typeface="Calibri"/>
                        </a:defRPr>
                      </a:pPr>
                      <a:r>
                        <a:t>Link Crew leader won’t have time</a:t>
                      </a:r>
                    </a:p>
                    <a:p>
                      <a:pPr algn="l">
                        <a:defRPr sz="1400">
                          <a:sym typeface="Calibri"/>
                        </a:defRPr>
                      </a:pPr>
                    </a:p>
                    <a:p>
                      <a:pPr algn="l">
                        <a:defRPr sz="1400">
                          <a:sym typeface="Calibri"/>
                        </a:defRPr>
                      </a:pPr>
                      <a:r>
                        <a:t>Parent Liaison needs to be out of office </a:t>
                      </a:r>
                    </a:p>
                  </a:txBody>
                  <a:tcPr marL="45720" marR="45720" marT="45720" marB="45720" anchor="t" anchorCtr="0" horzOverflow="overflow"/>
                </a:tc>
              </a:tr>
            </a:tbl>
          </a:graphicData>
        </a:graphic>
      </p:graphicFrame>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8" name="Title 4"/>
          <p:cNvSpPr txBox="1"/>
          <p:nvPr>
            <p:ph type="title"/>
          </p:nvPr>
        </p:nvSpPr>
        <p:spPr>
          <a:xfrm>
            <a:off x="911355" y="642655"/>
            <a:ext cx="7101676" cy="4090800"/>
          </a:xfrm>
          <a:prstGeom prst="rect">
            <a:avLst/>
          </a:prstGeom>
        </p:spPr>
        <p:txBody>
          <a:bodyPr/>
          <a:lstStyle>
            <a:lvl1pPr algn="ctr">
              <a:defRPr sz="6000"/>
            </a:lvl1pPr>
          </a:lstStyle>
          <a:p>
            <a:pPr/>
            <a:r>
              <a:t>Purchasing Flow Chart &amp; Guidelines</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0" name="Title 2"/>
          <p:cNvSpPr txBox="1"/>
          <p:nvPr>
            <p:ph type="title"/>
          </p:nvPr>
        </p:nvSpPr>
        <p:spPr>
          <a:xfrm>
            <a:off x="311699" y="1"/>
            <a:ext cx="8520602" cy="705080"/>
          </a:xfrm>
          <a:prstGeom prst="rect">
            <a:avLst/>
          </a:prstGeom>
        </p:spPr>
        <p:txBody>
          <a:bodyPr/>
          <a:lstStyle>
            <a:lvl1pPr algn="ctr" defTabSz="868680">
              <a:defRPr sz="3420">
                <a:solidFill>
                  <a:srgbClr val="002060"/>
                </a:solidFill>
              </a:defRPr>
            </a:lvl1pPr>
          </a:lstStyle>
          <a:p>
            <a:pPr/>
            <a:r>
              <a:t>Financial and Human Resources</a:t>
            </a:r>
          </a:p>
        </p:txBody>
      </p:sp>
      <p:sp>
        <p:nvSpPr>
          <p:cNvPr id="1341" name="Text Placeholder 3"/>
          <p:cNvSpPr txBox="1"/>
          <p:nvPr>
            <p:ph type="body" idx="1"/>
          </p:nvPr>
        </p:nvSpPr>
        <p:spPr>
          <a:xfrm>
            <a:off x="311699" y="594910"/>
            <a:ext cx="8520602" cy="4327047"/>
          </a:xfrm>
          <a:prstGeom prst="rect">
            <a:avLst/>
          </a:prstGeom>
        </p:spPr>
        <p:txBody>
          <a:bodyPr/>
          <a:lstStyle/>
          <a:p>
            <a:pPr>
              <a:lnSpc>
                <a:spcPct val="100000"/>
              </a:lnSpc>
              <a:buSzTx/>
              <a:buNone/>
              <a:defRPr b="1" sz="2400"/>
            </a:pPr>
            <a:r>
              <a:t>1</a:t>
            </a:r>
            <a:r>
              <a:rPr baseline="30000"/>
              <a:t>st</a:t>
            </a:r>
            <a:r>
              <a:t> Year</a:t>
            </a:r>
          </a:p>
          <a:p>
            <a:pPr marL="285750" indent="-285750">
              <a:lnSpc>
                <a:spcPct val="100000"/>
              </a:lnSpc>
              <a:defRPr sz="2400"/>
            </a:pPr>
            <a:r>
              <a:t>School District Seed Money</a:t>
            </a:r>
            <a:br/>
            <a:r>
              <a:t>	- Up to $1,500</a:t>
            </a:r>
            <a:br/>
            <a:r>
              <a:t>	- Will be required to submit completed Action Steps 	form for approval of funds</a:t>
            </a:r>
          </a:p>
          <a:p>
            <a:pPr marL="285750" indent="-285750">
              <a:lnSpc>
                <a:spcPct val="100000"/>
              </a:lnSpc>
              <a:defRPr sz="2400"/>
            </a:pPr>
            <a:r>
              <a:t>School District will provide personnel support</a:t>
            </a:r>
          </a:p>
          <a:p>
            <a:pPr>
              <a:lnSpc>
                <a:spcPct val="100000"/>
              </a:lnSpc>
              <a:buSzTx/>
              <a:buNone/>
              <a:defRPr b="1" sz="2400"/>
            </a:pPr>
            <a:r>
              <a:t>2</a:t>
            </a:r>
            <a:r>
              <a:rPr baseline="30000"/>
              <a:t>nd</a:t>
            </a:r>
            <a:r>
              <a:t> Year</a:t>
            </a:r>
          </a:p>
          <a:p>
            <a:pPr marL="285750" indent="-285750">
              <a:lnSpc>
                <a:spcPct val="100000"/>
              </a:lnSpc>
              <a:defRPr sz="2400"/>
            </a:pPr>
            <a:r>
              <a:t>How will program sustain both its financial</a:t>
            </a:r>
            <a:br/>
            <a:r>
              <a:t>and its human resources? </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5" name="Title 2"/>
          <p:cNvSpPr txBox="1"/>
          <p:nvPr>
            <p:ph type="title"/>
          </p:nvPr>
        </p:nvSpPr>
        <p:spPr>
          <a:xfrm>
            <a:off x="311707" y="744575"/>
            <a:ext cx="8520602" cy="2052599"/>
          </a:xfrm>
          <a:prstGeom prst="rect">
            <a:avLst/>
          </a:prstGeom>
        </p:spPr>
        <p:txBody>
          <a:bodyPr/>
          <a:lstStyle>
            <a:lvl1pPr>
              <a:defRPr sz="6000"/>
            </a:lvl1pPr>
          </a:lstStyle>
          <a:p>
            <a:pPr/>
            <a:r>
              <a:t>So What’s Next?</a:t>
            </a:r>
          </a:p>
        </p:txBody>
      </p:sp>
      <p:sp>
        <p:nvSpPr>
          <p:cNvPr id="1346" name="Subtitle 3"/>
          <p:cNvSpPr txBox="1"/>
          <p:nvPr>
            <p:ph type="body" sz="quarter" idx="1"/>
          </p:nvPr>
        </p:nvSpPr>
        <p:spPr>
          <a:xfrm>
            <a:off x="311699" y="2834125"/>
            <a:ext cx="8520602" cy="792601"/>
          </a:xfrm>
          <a:prstGeom prst="rect">
            <a:avLst/>
          </a:prstGeom>
        </p:spPr>
        <p:txBody>
          <a:bodyPr/>
          <a:lstStyle>
            <a:lvl1pPr defTabSz="822959">
              <a:defRPr sz="3959"/>
            </a:lvl1pPr>
          </a:lstStyle>
          <a:p>
            <a:pPr/>
            <a:r>
              <a:t>Final Steps of D3M</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374" name="Diagram 3"/>
          <p:cNvGrpSpPr/>
          <p:nvPr/>
        </p:nvGrpSpPr>
        <p:grpSpPr>
          <a:xfrm>
            <a:off x="375905" y="50795"/>
            <a:ext cx="5477785" cy="5049520"/>
            <a:chOff x="0" y="0"/>
            <a:chExt cx="5477783" cy="5049518"/>
          </a:xfrm>
        </p:grpSpPr>
        <p:grpSp>
          <p:nvGrpSpPr>
            <p:cNvPr id="1352" name="Group"/>
            <p:cNvGrpSpPr/>
            <p:nvPr/>
          </p:nvGrpSpPr>
          <p:grpSpPr>
            <a:xfrm>
              <a:off x="1872620" y="0"/>
              <a:ext cx="1700547" cy="1700547"/>
              <a:chOff x="0" y="0"/>
              <a:chExt cx="1700546" cy="1700546"/>
            </a:xfrm>
          </p:grpSpPr>
          <p:sp>
            <p:nvSpPr>
              <p:cNvPr id="135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51"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1353" name="Arrow"/>
            <p:cNvSpPr/>
            <p:nvPr/>
          </p:nvSpPr>
          <p:spPr>
            <a:xfrm rot="1157110">
              <a:off x="361376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56" name="Group"/>
            <p:cNvGrpSpPr/>
            <p:nvPr/>
          </p:nvGrpSpPr>
          <p:grpSpPr>
            <a:xfrm>
              <a:off x="3777220" y="666426"/>
              <a:ext cx="1700547" cy="1700547"/>
              <a:chOff x="0" y="0"/>
              <a:chExt cx="1700546" cy="1700546"/>
            </a:xfrm>
          </p:grpSpPr>
          <p:sp>
            <p:nvSpPr>
              <p:cNvPr id="135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55"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1357" name="Arrow"/>
            <p:cNvSpPr/>
            <p:nvPr/>
          </p:nvSpPr>
          <p:spPr>
            <a:xfrm rot="5399970">
              <a:off x="456518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60" name="Group"/>
            <p:cNvGrpSpPr/>
            <p:nvPr/>
          </p:nvGrpSpPr>
          <p:grpSpPr>
            <a:xfrm>
              <a:off x="3777237" y="2672398"/>
              <a:ext cx="1700547" cy="1700547"/>
              <a:chOff x="0" y="0"/>
              <a:chExt cx="1700546" cy="1700546"/>
            </a:xfrm>
          </p:grpSpPr>
          <p:sp>
            <p:nvSpPr>
              <p:cNvPr id="1358"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59"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361" name="Arrow"/>
            <p:cNvSpPr/>
            <p:nvPr/>
          </p:nvSpPr>
          <p:spPr>
            <a:xfrm rot="9614929">
              <a:off x="356791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64" name="Group"/>
            <p:cNvGrpSpPr/>
            <p:nvPr/>
          </p:nvGrpSpPr>
          <p:grpSpPr>
            <a:xfrm>
              <a:off x="1892945" y="3348972"/>
              <a:ext cx="1700547" cy="1700547"/>
              <a:chOff x="0" y="0"/>
              <a:chExt cx="1700546" cy="1700546"/>
            </a:xfrm>
          </p:grpSpPr>
          <p:sp>
            <p:nvSpPr>
              <p:cNvPr id="136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63"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Make a Decision &amp; Develop a Plan</a:t>
                </a:r>
              </a:p>
            </p:txBody>
          </p:sp>
        </p:grpSp>
        <p:sp>
          <p:nvSpPr>
            <p:cNvPr id="1365" name="Arrow"/>
            <p:cNvSpPr/>
            <p:nvPr/>
          </p:nvSpPr>
          <p:spPr>
            <a:xfrm rot="11961858">
              <a:off x="1627424" y="3844634"/>
              <a:ext cx="24693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68" name="Group"/>
            <p:cNvGrpSpPr/>
            <p:nvPr/>
          </p:nvGrpSpPr>
          <p:grpSpPr>
            <a:xfrm>
              <a:off x="0" y="2683687"/>
              <a:ext cx="1700547" cy="1700547"/>
              <a:chOff x="0" y="0"/>
              <a:chExt cx="1700546" cy="1700546"/>
            </a:xfrm>
          </p:grpSpPr>
          <p:sp>
            <p:nvSpPr>
              <p:cNvPr id="1366"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367" name="Implement the Plan"/>
              <p:cNvSpPr txBox="1"/>
              <p:nvPr/>
            </p:nvSpPr>
            <p:spPr>
              <a:xfrm>
                <a:off x="249038" y="587382"/>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Implement the Plan</a:t>
                </a:r>
              </a:p>
            </p:txBody>
          </p:sp>
        </p:grpSp>
        <p:sp>
          <p:nvSpPr>
            <p:cNvPr id="1369" name="Arrow"/>
            <p:cNvSpPr/>
            <p:nvPr/>
          </p:nvSpPr>
          <p:spPr>
            <a:xfrm rot="16200031">
              <a:off x="669771" y="2384670"/>
              <a:ext cx="25567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72" name="Group"/>
            <p:cNvGrpSpPr/>
            <p:nvPr/>
          </p:nvGrpSpPr>
          <p:grpSpPr>
            <a:xfrm>
              <a:off x="18" y="666417"/>
              <a:ext cx="1700547" cy="1700547"/>
              <a:chOff x="0" y="0"/>
              <a:chExt cx="1700546" cy="1700546"/>
            </a:xfrm>
          </p:grpSpPr>
          <p:sp>
            <p:nvSpPr>
              <p:cNvPr id="137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71"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373" name="Arrow"/>
            <p:cNvSpPr/>
            <p:nvPr/>
          </p:nvSpPr>
          <p:spPr>
            <a:xfrm rot="20424628">
              <a:off x="165649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375"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376"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8" name="Title 2"/>
          <p:cNvSpPr txBox="1"/>
          <p:nvPr>
            <p:ph type="title"/>
          </p:nvPr>
        </p:nvSpPr>
        <p:spPr>
          <a:xfrm>
            <a:off x="311699" y="242371"/>
            <a:ext cx="8520602" cy="627963"/>
          </a:xfrm>
          <a:prstGeom prst="rect">
            <a:avLst/>
          </a:prstGeom>
        </p:spPr>
        <p:txBody>
          <a:bodyPr/>
          <a:lstStyle>
            <a:lvl1pPr algn="ctr" defTabSz="713231">
              <a:defRPr sz="2807">
                <a:solidFill>
                  <a:srgbClr val="002060"/>
                </a:solidFill>
              </a:defRPr>
            </a:lvl1pPr>
          </a:lstStyle>
          <a:p>
            <a:pPr/>
            <a:r>
              <a:t>Implement a Plan</a:t>
            </a:r>
          </a:p>
        </p:txBody>
      </p:sp>
      <p:sp>
        <p:nvSpPr>
          <p:cNvPr id="1379" name="Text Placeholder 3"/>
          <p:cNvSpPr txBox="1"/>
          <p:nvPr>
            <p:ph type="body" idx="1"/>
          </p:nvPr>
        </p:nvSpPr>
        <p:spPr>
          <a:xfrm>
            <a:off x="311699" y="1002534"/>
            <a:ext cx="8520602" cy="3566342"/>
          </a:xfrm>
          <a:prstGeom prst="rect">
            <a:avLst/>
          </a:prstGeom>
        </p:spPr>
        <p:txBody>
          <a:bodyPr/>
          <a:lstStyle/>
          <a:p>
            <a:pPr marL="285750" indent="-285750">
              <a:defRPr sz="2400"/>
            </a:pPr>
            <a:r>
              <a:t>Work as a group </a:t>
            </a:r>
          </a:p>
          <a:p>
            <a:pPr marL="285750" indent="-285750">
              <a:defRPr sz="2400"/>
            </a:pPr>
            <a:r>
              <a:t>Assign tasks together</a:t>
            </a:r>
          </a:p>
          <a:p>
            <a:pPr marL="285750" indent="-285750">
              <a:defRPr sz="2400"/>
            </a:pPr>
            <a:r>
              <a:t>Meet to discuss barriers and to share successes</a:t>
            </a:r>
          </a:p>
          <a:p>
            <a:pPr marL="285750" indent="-285750">
              <a:defRPr b="1" sz="2400"/>
            </a:pPr>
            <a:r>
              <a:t>COMPLETED </a:t>
            </a:r>
            <a:r>
              <a:rPr b="0"/>
              <a:t>Action Steps and Purchase Request forms due </a:t>
            </a:r>
            <a:r>
              <a:rPr b="0" i="1"/>
              <a:t>NO LATER </a:t>
            </a:r>
            <a:r>
              <a:rPr b="0"/>
              <a:t>than</a:t>
            </a:r>
            <a:r>
              <a:t> November 20</a:t>
            </a:r>
            <a:r>
              <a:rPr baseline="30000"/>
              <a:t>th</a:t>
            </a:r>
            <a:r>
              <a: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0" name="Title 1"/>
          <p:cNvSpPr txBox="1"/>
          <p:nvPr>
            <p:ph type="title"/>
          </p:nvPr>
        </p:nvSpPr>
        <p:spPr>
          <a:xfrm>
            <a:off x="393762" y="835950"/>
            <a:ext cx="7835839" cy="827722"/>
          </a:xfrm>
          <a:prstGeom prst="rect">
            <a:avLst/>
          </a:prstGeom>
        </p:spPr>
        <p:txBody>
          <a:bodyPr anchor="b"/>
          <a:lstStyle>
            <a:lvl1pPr algn="ctr" defTabSz="694944">
              <a:defRPr sz="2128">
                <a:solidFill>
                  <a:srgbClr val="002060"/>
                </a:solidFill>
              </a:defRPr>
            </a:lvl1pPr>
          </a:lstStyle>
          <a:p>
            <a:pPr/>
            <a:r>
              <a:t>How might parents support and help promote achievement for all students? </a:t>
            </a:r>
          </a:p>
        </p:txBody>
      </p:sp>
      <p:sp>
        <p:nvSpPr>
          <p:cNvPr id="971" name="Text Placeholder 2"/>
          <p:cNvSpPr txBox="1"/>
          <p:nvPr>
            <p:ph type="body" idx="1"/>
          </p:nvPr>
        </p:nvSpPr>
        <p:spPr>
          <a:xfrm>
            <a:off x="393761" y="1559168"/>
            <a:ext cx="6780763" cy="2920873"/>
          </a:xfrm>
          <a:prstGeom prst="rect">
            <a:avLst/>
          </a:prstGeom>
        </p:spPr>
        <p:txBody>
          <a:bodyPr/>
          <a:lstStyle/>
          <a:p>
            <a:pPr marL="285750" indent="-285750"/>
            <a:r>
              <a:t>Write 1 or 2 ideas on a Post-it note</a:t>
            </a:r>
          </a:p>
          <a:p>
            <a:pPr marL="285750" indent="-285750"/>
            <a:r>
              <a:t>Crumple up the paper and, on the count of 3, toss it to another person not sitting near you. </a:t>
            </a:r>
          </a:p>
          <a:p>
            <a:pPr marL="285750" indent="-285750"/>
            <a:r>
              <a:t>Find a paper tossed near you and silently read it. </a:t>
            </a:r>
          </a:p>
          <a:p>
            <a:pPr marL="285750" indent="-285750"/>
            <a:r>
              <a:t>Repeat the process 1 or 2 more times. Then have participants share out some of the ideas they read.  </a:t>
            </a:r>
          </a:p>
        </p:txBody>
      </p:sp>
      <p:sp>
        <p:nvSpPr>
          <p:cNvPr id="972" name="Rectangle 3"/>
          <p:cNvSpPr txBox="1"/>
          <p:nvPr/>
        </p:nvSpPr>
        <p:spPr>
          <a:xfrm>
            <a:off x="140676" y="4953"/>
            <a:ext cx="5087817" cy="76999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002060"/>
                </a:solidFill>
                <a:effectLst>
                  <a:outerShdw sx="100000" sy="100000" kx="0" ky="0" algn="b" rotWithShape="0" blurRad="38100" dist="19050" dir="2700000">
                    <a:srgbClr val="2E2E2E">
                      <a:alpha val="40000"/>
                    </a:srgbClr>
                  </a:outerShdw>
                </a:effectLst>
                <a:latin typeface="+mj-lt"/>
                <a:ea typeface="+mj-ea"/>
                <a:cs typeface="+mj-cs"/>
                <a:sym typeface="Arial"/>
              </a:defRPr>
            </a:lvl1pPr>
          </a:lstStyle>
          <a:p>
            <a:pPr/>
            <a:r>
              <a:t>Commit and Toss</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407" name="Diagram 3"/>
          <p:cNvGrpSpPr/>
          <p:nvPr/>
        </p:nvGrpSpPr>
        <p:grpSpPr>
          <a:xfrm>
            <a:off x="375916" y="50795"/>
            <a:ext cx="5477774" cy="5049520"/>
            <a:chOff x="0" y="0"/>
            <a:chExt cx="5477773" cy="5049518"/>
          </a:xfrm>
        </p:grpSpPr>
        <p:grpSp>
          <p:nvGrpSpPr>
            <p:cNvPr id="1385" name="Group"/>
            <p:cNvGrpSpPr/>
            <p:nvPr/>
          </p:nvGrpSpPr>
          <p:grpSpPr>
            <a:xfrm>
              <a:off x="1872610" y="0"/>
              <a:ext cx="1700547" cy="1700547"/>
              <a:chOff x="0" y="0"/>
              <a:chExt cx="1700546" cy="1700546"/>
            </a:xfrm>
          </p:grpSpPr>
          <p:sp>
            <p:nvSpPr>
              <p:cNvPr id="138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84"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1386"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89" name="Group"/>
            <p:cNvGrpSpPr/>
            <p:nvPr/>
          </p:nvGrpSpPr>
          <p:grpSpPr>
            <a:xfrm>
              <a:off x="3777210" y="666426"/>
              <a:ext cx="1700547" cy="1700547"/>
              <a:chOff x="0" y="0"/>
              <a:chExt cx="1700546" cy="1700546"/>
            </a:xfrm>
          </p:grpSpPr>
          <p:sp>
            <p:nvSpPr>
              <p:cNvPr id="138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88"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1390"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93" name="Group"/>
            <p:cNvGrpSpPr/>
            <p:nvPr/>
          </p:nvGrpSpPr>
          <p:grpSpPr>
            <a:xfrm>
              <a:off x="3777227" y="2672398"/>
              <a:ext cx="1700547" cy="1700547"/>
              <a:chOff x="0" y="0"/>
              <a:chExt cx="1700546" cy="1700546"/>
            </a:xfrm>
          </p:grpSpPr>
          <p:sp>
            <p:nvSpPr>
              <p:cNvPr id="139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92"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394"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397" name="Group"/>
            <p:cNvGrpSpPr/>
            <p:nvPr/>
          </p:nvGrpSpPr>
          <p:grpSpPr>
            <a:xfrm>
              <a:off x="1892934" y="3348972"/>
              <a:ext cx="1700547" cy="1700547"/>
              <a:chOff x="0" y="0"/>
              <a:chExt cx="1700546" cy="1700546"/>
            </a:xfrm>
          </p:grpSpPr>
          <p:sp>
            <p:nvSpPr>
              <p:cNvPr id="139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396"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Make a Decision &amp; Develop a Plan</a:t>
                </a:r>
              </a:p>
            </p:txBody>
          </p:sp>
        </p:grpSp>
        <p:sp>
          <p:nvSpPr>
            <p:cNvPr id="1398"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401" name="Group"/>
            <p:cNvGrpSpPr/>
            <p:nvPr/>
          </p:nvGrpSpPr>
          <p:grpSpPr>
            <a:xfrm>
              <a:off x="0" y="2672398"/>
              <a:ext cx="1700547" cy="1700547"/>
              <a:chOff x="0" y="0"/>
              <a:chExt cx="1700546" cy="1700546"/>
            </a:xfrm>
          </p:grpSpPr>
          <p:sp>
            <p:nvSpPr>
              <p:cNvPr id="139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400"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402"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405" name="Group"/>
            <p:cNvGrpSpPr/>
            <p:nvPr/>
          </p:nvGrpSpPr>
          <p:grpSpPr>
            <a:xfrm>
              <a:off x="8" y="666417"/>
              <a:ext cx="1700547" cy="1700547"/>
              <a:chOff x="0" y="0"/>
              <a:chExt cx="1700546" cy="1700546"/>
            </a:xfrm>
          </p:grpSpPr>
          <p:sp>
            <p:nvSpPr>
              <p:cNvPr id="1403"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p>
            </p:txBody>
          </p:sp>
          <p:sp>
            <p:nvSpPr>
              <p:cNvPr id="1404"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pPr/>
                <a:r>
                  <a:t>Monitor &amp; Evaluate the Plan</a:t>
                </a:r>
              </a:p>
            </p:txBody>
          </p:sp>
        </p:grpSp>
        <p:sp>
          <p:nvSpPr>
            <p:cNvPr id="1406"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408"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409"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1" name="Title 2"/>
          <p:cNvSpPr txBox="1"/>
          <p:nvPr>
            <p:ph type="title"/>
          </p:nvPr>
        </p:nvSpPr>
        <p:spPr>
          <a:xfrm>
            <a:off x="311699" y="561859"/>
            <a:ext cx="8520602" cy="738131"/>
          </a:xfrm>
          <a:prstGeom prst="rect">
            <a:avLst/>
          </a:prstGeom>
        </p:spPr>
        <p:txBody>
          <a:bodyPr/>
          <a:lstStyle>
            <a:lvl1pPr algn="ctr">
              <a:defRPr sz="3600">
                <a:solidFill>
                  <a:srgbClr val="002060"/>
                </a:solidFill>
              </a:defRPr>
            </a:lvl1pPr>
          </a:lstStyle>
          <a:p>
            <a:pPr/>
            <a:r>
              <a:t>Monitor &amp; Evaluate the Plan</a:t>
            </a:r>
          </a:p>
        </p:txBody>
      </p:sp>
      <p:sp>
        <p:nvSpPr>
          <p:cNvPr id="1412" name="Text Placeholder 3"/>
          <p:cNvSpPr txBox="1"/>
          <p:nvPr>
            <p:ph type="body" idx="1"/>
          </p:nvPr>
        </p:nvSpPr>
        <p:spPr>
          <a:xfrm>
            <a:off x="311699" y="1299988"/>
            <a:ext cx="8520602" cy="3268886"/>
          </a:xfrm>
          <a:prstGeom prst="rect">
            <a:avLst/>
          </a:prstGeom>
        </p:spPr>
        <p:txBody>
          <a:bodyPr/>
          <a:lstStyle/>
          <a:p>
            <a:pPr marL="285750" indent="-285750">
              <a:lnSpc>
                <a:spcPct val="100000"/>
              </a:lnSpc>
              <a:defRPr b="1" sz="2400"/>
            </a:pPr>
            <a:r>
              <a:t>Evidence of Success</a:t>
            </a:r>
            <a:br/>
            <a:r>
              <a:t>	</a:t>
            </a:r>
            <a:r>
              <a:rPr b="0"/>
              <a:t>- How will you know you are making progress toward </a:t>
            </a:r>
            <a:br>
              <a:rPr b="0"/>
            </a:br>
            <a:r>
              <a:rPr b="0"/>
              <a:t>		the goal?</a:t>
            </a:r>
            <a:br>
              <a:rPr b="0"/>
            </a:br>
            <a:r>
              <a:t>	</a:t>
            </a:r>
            <a:r>
              <a:rPr b="0"/>
              <a:t>- Are there any benchmarks?</a:t>
            </a:r>
            <a:endParaRPr b="0"/>
          </a:p>
          <a:p>
            <a:pPr marL="285750" indent="-285750">
              <a:lnSpc>
                <a:spcPct val="100000"/>
              </a:lnSpc>
              <a:defRPr b="1" sz="2400"/>
            </a:pPr>
            <a:r>
              <a:t>Evaluation Process</a:t>
            </a:r>
            <a:br/>
            <a:r>
              <a:rPr b="0"/>
              <a:t>	- How will you determine your goal has been met? </a:t>
            </a:r>
            <a:br>
              <a:rPr b="0"/>
            </a:br>
            <a:r>
              <a:t>	</a:t>
            </a:r>
            <a:r>
              <a:rPr b="0"/>
              <a:t>- What are the measures?</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6" name="Title 2"/>
          <p:cNvSpPr txBox="1"/>
          <p:nvPr>
            <p:ph type="title"/>
          </p:nvPr>
        </p:nvSpPr>
        <p:spPr>
          <a:xfrm>
            <a:off x="311699" y="445025"/>
            <a:ext cx="8520602" cy="572701"/>
          </a:xfrm>
          <a:prstGeom prst="rect">
            <a:avLst/>
          </a:prstGeom>
        </p:spPr>
        <p:txBody>
          <a:bodyPr/>
          <a:lstStyle>
            <a:lvl1pPr algn="ctr" defTabSz="640079">
              <a:defRPr sz="2520">
                <a:solidFill>
                  <a:srgbClr val="002060"/>
                </a:solidFill>
              </a:defRPr>
            </a:lvl1pPr>
          </a:lstStyle>
          <a:p>
            <a:pPr/>
            <a:r>
              <a:t>Monitor &amp; Evaluate the Plan</a:t>
            </a:r>
          </a:p>
        </p:txBody>
      </p:sp>
      <p:sp>
        <p:nvSpPr>
          <p:cNvPr id="1417" name="Text Placeholder 3"/>
          <p:cNvSpPr txBox="1"/>
          <p:nvPr>
            <p:ph type="body" idx="1"/>
          </p:nvPr>
        </p:nvSpPr>
        <p:spPr>
          <a:xfrm>
            <a:off x="311699" y="1152475"/>
            <a:ext cx="8520602" cy="3416400"/>
          </a:xfrm>
          <a:prstGeom prst="rect">
            <a:avLst/>
          </a:prstGeom>
        </p:spPr>
        <p:txBody>
          <a:bodyPr/>
          <a:lstStyle/>
          <a:p>
            <a:pPr marL="285750" indent="-285750">
              <a:lnSpc>
                <a:spcPct val="100000"/>
              </a:lnSpc>
              <a:defRPr b="1" sz="2400"/>
            </a:pPr>
            <a:r>
              <a:t>Establish Future Meeting Dates to:</a:t>
            </a:r>
            <a:br/>
            <a:br/>
            <a:r>
              <a:t>	</a:t>
            </a:r>
            <a:r>
              <a:rPr b="0"/>
              <a:t>- Meet with School Leadership</a:t>
            </a:r>
            <a:br>
              <a:rPr b="0"/>
            </a:br>
            <a:br>
              <a:rPr b="0"/>
            </a:br>
            <a:r>
              <a:rPr b="0"/>
              <a:t>	- Finalize Action Steps</a:t>
            </a:r>
            <a:br>
              <a:rPr b="0"/>
            </a:br>
            <a:br>
              <a:rPr b="0"/>
            </a:br>
            <a:r>
              <a:rPr b="0"/>
              <a:t>	- Implement the Plan</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1" name="Title 2"/>
          <p:cNvSpPr txBox="1"/>
          <p:nvPr>
            <p:ph type="title"/>
          </p:nvPr>
        </p:nvSpPr>
        <p:spPr>
          <a:xfrm>
            <a:off x="311707" y="744574"/>
            <a:ext cx="8520602" cy="1965576"/>
          </a:xfrm>
          <a:prstGeom prst="rect">
            <a:avLst/>
          </a:prstGeom>
        </p:spPr>
        <p:txBody>
          <a:bodyPr/>
          <a:lstStyle>
            <a:lvl1pPr>
              <a:defRPr b="1" sz="6000"/>
            </a:lvl1pPr>
          </a:lstStyle>
          <a:p>
            <a:pPr/>
            <a:r>
              <a:t>Thank You!</a:t>
            </a:r>
          </a:p>
        </p:txBody>
      </p:sp>
      <p:sp>
        <p:nvSpPr>
          <p:cNvPr id="1422" name="Subtitle 3"/>
          <p:cNvSpPr txBox="1"/>
          <p:nvPr>
            <p:ph type="body" sz="quarter" idx="1"/>
          </p:nvPr>
        </p:nvSpPr>
        <p:spPr>
          <a:xfrm>
            <a:off x="311699" y="2834125"/>
            <a:ext cx="8520602" cy="792601"/>
          </a:xfrm>
          <a:prstGeom prst="rect">
            <a:avLst/>
          </a:prstGeom>
        </p:spPr>
        <p:txBody>
          <a:bodyPr/>
          <a:lstStyle/>
          <a:p>
            <a:pPr defTabSz="365760">
              <a:defRPr sz="1440"/>
            </a:pPr>
            <a:r>
              <a:t>Coordinator’s Name</a:t>
            </a:r>
          </a:p>
          <a:p>
            <a:pPr defTabSz="365760">
              <a:defRPr sz="1440"/>
            </a:pPr>
            <a:r>
              <a:t>Email Address</a:t>
            </a:r>
          </a:p>
          <a:p>
            <a:pPr defTabSz="365760">
              <a:defRPr sz="1440"/>
            </a:pPr>
            <a:r>
              <a:t>Phone Number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6" name="Title 1"/>
          <p:cNvSpPr txBox="1"/>
          <p:nvPr>
            <p:ph type="title"/>
          </p:nvPr>
        </p:nvSpPr>
        <p:spPr>
          <a:xfrm>
            <a:off x="311699" y="445025"/>
            <a:ext cx="8520602" cy="572701"/>
          </a:xfrm>
          <a:prstGeom prst="rect">
            <a:avLst/>
          </a:prstGeom>
        </p:spPr>
        <p:txBody>
          <a:bodyPr/>
          <a:lstStyle>
            <a:lvl1pPr algn="ctr" defTabSz="822959">
              <a:defRPr sz="2520">
                <a:solidFill>
                  <a:srgbClr val="002060"/>
                </a:solidFill>
              </a:defRPr>
            </a:lvl1pPr>
          </a:lstStyle>
          <a:p>
            <a:pPr/>
            <a:r>
              <a:t>Why Parent Leadership Academy?</a:t>
            </a:r>
          </a:p>
        </p:txBody>
      </p:sp>
      <p:sp>
        <p:nvSpPr>
          <p:cNvPr id="977" name="Text Placeholder 2"/>
          <p:cNvSpPr txBox="1"/>
          <p:nvPr>
            <p:ph type="body" sz="half" idx="1"/>
          </p:nvPr>
        </p:nvSpPr>
        <p:spPr>
          <a:xfrm>
            <a:off x="311699" y="1152474"/>
            <a:ext cx="8520602" cy="1150152"/>
          </a:xfrm>
          <a:prstGeom prst="rect">
            <a:avLst/>
          </a:prstGeom>
        </p:spPr>
        <p:txBody>
          <a:bodyPr/>
          <a:lstStyle>
            <a:lvl1pPr>
              <a:buSzTx/>
              <a:buNone/>
            </a:lvl1pPr>
          </a:lstStyle>
          <a:p>
            <a:pPr/>
            <a:r>
              <a:t>Engaging parents to become better informed about education so they have the necessary skills to forge the parent-school-community partnerships essential to improving academic achievement for all students.</a:t>
            </a:r>
          </a:p>
        </p:txBody>
      </p:sp>
      <p:sp>
        <p:nvSpPr>
          <p:cNvPr id="978" name="Title 1"/>
          <p:cNvSpPr txBox="1"/>
          <p:nvPr/>
        </p:nvSpPr>
        <p:spPr>
          <a:xfrm>
            <a:off x="311699" y="2437375"/>
            <a:ext cx="8520602" cy="6146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2800">
                <a:solidFill>
                  <a:srgbClr val="002060"/>
                </a:solidFill>
                <a:latin typeface="Roboto Condensed"/>
                <a:ea typeface="Roboto Condensed"/>
                <a:cs typeface="Roboto Condensed"/>
                <a:sym typeface="Roboto Condensed"/>
              </a:defRPr>
            </a:lvl1pPr>
          </a:lstStyle>
          <a:p>
            <a:pPr/>
            <a:r>
              <a:t>What is the goal for today?</a:t>
            </a:r>
          </a:p>
        </p:txBody>
      </p:sp>
      <p:sp>
        <p:nvSpPr>
          <p:cNvPr id="979" name="Text Placeholder 2"/>
          <p:cNvSpPr txBox="1"/>
          <p:nvPr/>
        </p:nvSpPr>
        <p:spPr>
          <a:xfrm>
            <a:off x="311699" y="3144824"/>
            <a:ext cx="8520602" cy="78356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nSpc>
                <a:spcPct val="115000"/>
              </a:lnSpc>
              <a:spcBef>
                <a:spcPts val="1600"/>
              </a:spcBef>
              <a:defRPr sz="1800">
                <a:latin typeface="Roboto"/>
                <a:ea typeface="Roboto"/>
                <a:cs typeface="Roboto"/>
                <a:sym typeface="Roboto"/>
              </a:defRPr>
            </a:pPr>
            <a:r>
              <a:t>Create at least one action plan that supports and contributes to </a:t>
            </a:r>
            <a:r>
              <a:rPr i="1"/>
              <a:t>(</a:t>
            </a:r>
            <a:r>
              <a:rPr i="1" u="sng"/>
              <a:t>insert SMART goal</a:t>
            </a:r>
            <a:r>
              <a:rPr i="1"/>
              <a:t>) </a:t>
            </a:r>
            <a:r>
              <a:t>during the 20___ - 20___ school year.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3" name="Text Placeholder 3"/>
          <p:cNvSpPr txBox="1"/>
          <p:nvPr>
            <p:ph type="body" idx="1"/>
          </p:nvPr>
        </p:nvSpPr>
        <p:spPr>
          <a:xfrm>
            <a:off x="3646582" y="0"/>
            <a:ext cx="5497418" cy="5143500"/>
          </a:xfrm>
          <a:prstGeom prst="rect">
            <a:avLst/>
          </a:prstGeom>
          <a:solidFill>
            <a:srgbClr val="002060">
              <a:alpha val="77000"/>
            </a:srgbClr>
          </a:solidFill>
        </p:spPr>
        <p:txBody>
          <a:bodyPr/>
          <a:lstStyle/>
          <a:p>
            <a:pPr algn="ctr">
              <a:defRPr sz="2000">
                <a:solidFill>
                  <a:srgbClr val="F2F2F2"/>
                </a:solidFill>
              </a:defRPr>
            </a:pPr>
          </a:p>
          <a:p>
            <a:pPr algn="ctr">
              <a:defRPr sz="2000">
                <a:solidFill>
                  <a:srgbClr val="F2F2F2"/>
                </a:solidFill>
              </a:defRPr>
            </a:pPr>
            <a:r>
              <a:t>“Parental aspirations and expectations for their [children’s] educational achievement has a significant impact on academic achievement.”</a:t>
            </a:r>
          </a:p>
          <a:p>
            <a:pPr algn="ctr">
              <a:defRPr sz="2000">
                <a:solidFill>
                  <a:srgbClr val="F2F2F2"/>
                </a:solidFill>
              </a:defRPr>
            </a:pPr>
          </a:p>
          <a:p>
            <a:pPr algn="ctr">
              <a:defRPr sz="2000">
                <a:solidFill>
                  <a:srgbClr val="F2F2F2"/>
                </a:solidFill>
              </a:defRPr>
            </a:pPr>
          </a:p>
          <a:p>
            <a:pPr algn="ctr">
              <a:defRPr sz="2000">
                <a:solidFill>
                  <a:srgbClr val="F2F2F2"/>
                </a:solidFill>
              </a:defRPr>
            </a:pPr>
            <a:r>
              <a:t>“Parents attending and participating in school activities have positive impact on academic achievement.” </a:t>
            </a:r>
          </a:p>
          <a:p>
            <a:pPr algn="ctr">
              <a:defRPr sz="2000">
                <a:solidFill>
                  <a:srgbClr val="F2F2F2"/>
                </a:solidFill>
              </a:defRPr>
            </a:pPr>
          </a:p>
          <a:p>
            <a:pPr algn="ctr">
              <a:defRPr sz="2000">
                <a:solidFill>
                  <a:srgbClr val="F2F2F2"/>
                </a:solidFill>
              </a:defRPr>
            </a:pPr>
          </a:p>
          <a:p>
            <a:pPr algn="ctr">
              <a:defRPr sz="2000">
                <a:solidFill>
                  <a:srgbClr val="F2F2F2"/>
                </a:solidFill>
              </a:defRPr>
            </a:pPr>
            <a:r>
              <a:t>“Parent tutoring positively affects academic achievement and is not affected by the grade level of children, nor the skill area in which children received tutoring.” </a:t>
            </a:r>
          </a:p>
        </p:txBody>
      </p:sp>
      <p:sp>
        <p:nvSpPr>
          <p:cNvPr id="984" name="Title 1"/>
          <p:cNvSpPr txBox="1"/>
          <p:nvPr>
            <p:ph type="title" idx="4294967295"/>
          </p:nvPr>
        </p:nvSpPr>
        <p:spPr>
          <a:xfrm>
            <a:off x="176270" y="242370"/>
            <a:ext cx="3349128" cy="2776252"/>
          </a:xfrm>
          <a:prstGeom prst="rect">
            <a:avLst/>
          </a:prstGeom>
        </p:spPr>
        <p:txBody>
          <a:bodyPr>
            <a:normAutofit fontScale="100000" lnSpcReduction="0"/>
          </a:bodyPr>
          <a:lstStyle>
            <a:lvl1pPr algn="ctr" defTabSz="832104">
              <a:defRPr sz="3458">
                <a:solidFill>
                  <a:srgbClr val="002060"/>
                </a:solidFill>
                <a:latin typeface="Calibri"/>
                <a:ea typeface="Calibri"/>
                <a:cs typeface="Calibri"/>
                <a:sym typeface="Calibri"/>
              </a:defRPr>
            </a:lvl1pPr>
          </a:lstStyle>
          <a:p>
            <a:pPr/>
            <a:r>
              <a:t>Students with Highly Involved Parents Do Better in School</a:t>
            </a:r>
          </a:p>
        </p:txBody>
      </p:sp>
      <p:sp>
        <p:nvSpPr>
          <p:cNvPr id="985" name="TextBox 4"/>
          <p:cNvSpPr txBox="1"/>
          <p:nvPr/>
        </p:nvSpPr>
        <p:spPr>
          <a:xfrm>
            <a:off x="27541" y="4001401"/>
            <a:ext cx="3646584" cy="165777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lnSpc>
                <a:spcPts val="3400"/>
              </a:lnSpc>
              <a:spcBef>
                <a:spcPts val="3700"/>
              </a:spcBef>
              <a:defRPr sz="1333">
                <a:solidFill>
                  <a:srgbClr val="222222"/>
                </a:solidFill>
                <a:latin typeface="+mj-lt"/>
                <a:ea typeface="+mj-ea"/>
                <a:cs typeface="+mj-cs"/>
                <a:sym typeface="Arial"/>
              </a:defRPr>
            </a:pPr>
            <a:r>
              <a:t>Wilder, S. (2014). Effects of parental involvement on academic achievement: A meta-synthesis. </a:t>
            </a:r>
            <a:r>
              <a:rPr i="1"/>
              <a:t>Educational Review</a:t>
            </a:r>
            <a:r>
              <a:t>, </a:t>
            </a:r>
            <a:r>
              <a:rPr i="1"/>
              <a:t>66</a:t>
            </a:r>
            <a:r>
              <a:t>(3), 377-397.</a:t>
            </a:r>
            <a:endParaRPr sz="1200">
              <a:solidFill>
                <a:srgbClr val="000000"/>
              </a:solidFill>
              <a:latin typeface="Times"/>
              <a:ea typeface="Times"/>
              <a:cs typeface="Times"/>
              <a:sym typeface="Times"/>
            </a:endParaR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983">
                                            <p:bg/>
                                          </p:spTgt>
                                        </p:tgtEl>
                                        <p:attrNameLst>
                                          <p:attrName>style.visibility</p:attrName>
                                        </p:attrNameLst>
                                      </p:cBhvr>
                                      <p:to>
                                        <p:strVal val="visible"/>
                                      </p:to>
                                    </p:set>
                                    <p:animEffect filter="dissolve" transition="in">
                                      <p:cBhvr>
                                        <p:cTn id="7" dur="500"/>
                                        <p:tgtEl>
                                          <p:spTgt spid="983">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983">
                                            <p:txEl>
                                              <p:pRg st="0" end="0"/>
                                            </p:txEl>
                                          </p:spTgt>
                                        </p:tgtEl>
                                        <p:attrNameLst>
                                          <p:attrName>style.visibility</p:attrName>
                                        </p:attrNameLst>
                                      </p:cBhvr>
                                      <p:to>
                                        <p:strVal val="visible"/>
                                      </p:to>
                                    </p:set>
                                    <p:animEffect filter="dissolve" transition="in">
                                      <p:cBhvr>
                                        <p:cTn id="10" dur="500"/>
                                        <p:tgtEl>
                                          <p:spTgt spid="983">
                                            <p:txEl>
                                              <p:pRg st="0" end="0"/>
                                            </p:txEl>
                                          </p:spTgt>
                                        </p:tgtEl>
                                      </p:cBhvr>
                                    </p:animEffect>
                                  </p:childTnLst>
                                </p:cTn>
                              </p:par>
                            </p:childTnLst>
                          </p:cTn>
                        </p:par>
                        <p:par>
                          <p:cTn id="11" fill="hold">
                            <p:stCondLst>
                              <p:cond delay="500"/>
                            </p:stCondLst>
                            <p:childTnLst>
                              <p:par>
                                <p:cTn id="12" presetClass="entr" nodeType="afterEffect" presetID="9" grpId="1" fill="hold">
                                  <p:stCondLst>
                                    <p:cond delay="0"/>
                                  </p:stCondLst>
                                  <p:iterate type="el" backwards="0">
                                    <p:tmAbs val="0"/>
                                  </p:iterate>
                                  <p:childTnLst>
                                    <p:set>
                                      <p:cBhvr>
                                        <p:cTn id="13" fill="hold"/>
                                        <p:tgtEl>
                                          <p:spTgt spid="983">
                                            <p:txEl>
                                              <p:pRg st="1" end="1"/>
                                            </p:txEl>
                                          </p:spTgt>
                                        </p:tgtEl>
                                        <p:attrNameLst>
                                          <p:attrName>style.visibility</p:attrName>
                                        </p:attrNameLst>
                                      </p:cBhvr>
                                      <p:to>
                                        <p:strVal val="visible"/>
                                      </p:to>
                                    </p:set>
                                    <p:animEffect filter="dissolve" transition="in">
                                      <p:cBhvr>
                                        <p:cTn id="14" dur="500"/>
                                        <p:tgtEl>
                                          <p:spTgt spid="98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ID="9" grpId="1" fill="hold">
                                  <p:stCondLst>
                                    <p:cond delay="0"/>
                                  </p:stCondLst>
                                  <p:iterate type="el" backwards="0">
                                    <p:tmAbs val="0"/>
                                  </p:iterate>
                                  <p:childTnLst>
                                    <p:set>
                                      <p:cBhvr>
                                        <p:cTn id="18" fill="hold"/>
                                        <p:tgtEl>
                                          <p:spTgt spid="983">
                                            <p:txEl>
                                              <p:pRg st="2" end="2"/>
                                            </p:txEl>
                                          </p:spTgt>
                                        </p:tgtEl>
                                        <p:attrNameLst>
                                          <p:attrName>style.visibility</p:attrName>
                                        </p:attrNameLst>
                                      </p:cBhvr>
                                      <p:to>
                                        <p:strVal val="visible"/>
                                      </p:to>
                                    </p:set>
                                    <p:animEffect filter="dissolve" transition="in">
                                      <p:cBhvr>
                                        <p:cTn id="19" dur="500"/>
                                        <p:tgtEl>
                                          <p:spTgt spid="983">
                                            <p:txEl>
                                              <p:pRg st="2" end="2"/>
                                            </p:txEl>
                                          </p:spTgt>
                                        </p:tgtEl>
                                      </p:cBhvr>
                                    </p:animEffect>
                                  </p:childTnLst>
                                </p:cTn>
                              </p:par>
                            </p:childTnLst>
                          </p:cTn>
                        </p:par>
                        <p:par>
                          <p:cTn id="20" fill="hold">
                            <p:stCondLst>
                              <p:cond delay="500"/>
                            </p:stCondLst>
                            <p:childTnLst>
                              <p:par>
                                <p:cTn id="21" presetClass="entr" nodeType="afterEffect" presetID="9" grpId="1" fill="hold">
                                  <p:stCondLst>
                                    <p:cond delay="0"/>
                                  </p:stCondLst>
                                  <p:iterate type="el" backwards="0">
                                    <p:tmAbs val="0"/>
                                  </p:iterate>
                                  <p:childTnLst>
                                    <p:set>
                                      <p:cBhvr>
                                        <p:cTn id="22" fill="hold"/>
                                        <p:tgtEl>
                                          <p:spTgt spid="983">
                                            <p:txEl>
                                              <p:pRg st="3" end="3"/>
                                            </p:txEl>
                                          </p:spTgt>
                                        </p:tgtEl>
                                        <p:attrNameLst>
                                          <p:attrName>style.visibility</p:attrName>
                                        </p:attrNameLst>
                                      </p:cBhvr>
                                      <p:to>
                                        <p:strVal val="visible"/>
                                      </p:to>
                                    </p:set>
                                    <p:animEffect filter="dissolve" transition="in">
                                      <p:cBhvr>
                                        <p:cTn id="23" dur="500"/>
                                        <p:tgtEl>
                                          <p:spTgt spid="98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9" grpId="1" fill="hold">
                                  <p:stCondLst>
                                    <p:cond delay="0"/>
                                  </p:stCondLst>
                                  <p:iterate type="el" backwards="0">
                                    <p:tmAbs val="0"/>
                                  </p:iterate>
                                  <p:childTnLst>
                                    <p:set>
                                      <p:cBhvr>
                                        <p:cTn id="27" fill="hold"/>
                                        <p:tgtEl>
                                          <p:spTgt spid="983">
                                            <p:txEl>
                                              <p:pRg st="4" end="4"/>
                                            </p:txEl>
                                          </p:spTgt>
                                        </p:tgtEl>
                                        <p:attrNameLst>
                                          <p:attrName>style.visibility</p:attrName>
                                        </p:attrNameLst>
                                      </p:cBhvr>
                                      <p:to>
                                        <p:strVal val="visible"/>
                                      </p:to>
                                    </p:set>
                                    <p:animEffect filter="dissolve" transition="in">
                                      <p:cBhvr>
                                        <p:cTn id="28" dur="500"/>
                                        <p:tgtEl>
                                          <p:spTgt spid="98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ID="9" grpId="1" fill="hold">
                                  <p:stCondLst>
                                    <p:cond delay="0"/>
                                  </p:stCondLst>
                                  <p:iterate type="el" backwards="0">
                                    <p:tmAbs val="0"/>
                                  </p:iterate>
                                  <p:childTnLst>
                                    <p:set>
                                      <p:cBhvr>
                                        <p:cTn id="32" fill="hold"/>
                                        <p:tgtEl>
                                          <p:spTgt spid="983">
                                            <p:txEl>
                                              <p:pRg st="5" end="5"/>
                                            </p:txEl>
                                          </p:spTgt>
                                        </p:tgtEl>
                                        <p:attrNameLst>
                                          <p:attrName>style.visibility</p:attrName>
                                        </p:attrNameLst>
                                      </p:cBhvr>
                                      <p:to>
                                        <p:strVal val="visible"/>
                                      </p:to>
                                    </p:set>
                                    <p:animEffect filter="dissolve" transition="in">
                                      <p:cBhvr>
                                        <p:cTn id="33" dur="500"/>
                                        <p:tgtEl>
                                          <p:spTgt spid="98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Class="entr" nodeType="clickEffect" presetID="9" grpId="1" fill="hold">
                                  <p:stCondLst>
                                    <p:cond delay="0"/>
                                  </p:stCondLst>
                                  <p:iterate type="el" backwards="0">
                                    <p:tmAbs val="0"/>
                                  </p:iterate>
                                  <p:childTnLst>
                                    <p:set>
                                      <p:cBhvr>
                                        <p:cTn id="37" fill="hold"/>
                                        <p:tgtEl>
                                          <p:spTgt spid="983">
                                            <p:txEl>
                                              <p:pRg st="6" end="6"/>
                                            </p:txEl>
                                          </p:spTgt>
                                        </p:tgtEl>
                                        <p:attrNameLst>
                                          <p:attrName>style.visibility</p:attrName>
                                        </p:attrNameLst>
                                      </p:cBhvr>
                                      <p:to>
                                        <p:strVal val="visible"/>
                                      </p:to>
                                    </p:set>
                                    <p:animEffect filter="dissolve" transition="in">
                                      <p:cBhvr>
                                        <p:cTn id="38" dur="500"/>
                                        <p:tgtEl>
                                          <p:spTgt spid="98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Class="entr" nodeType="clickEffect" presetID="9" grpId="1" fill="hold">
                                  <p:stCondLst>
                                    <p:cond delay="0"/>
                                  </p:stCondLst>
                                  <p:iterate type="el" backwards="0">
                                    <p:tmAbs val="0"/>
                                  </p:iterate>
                                  <p:childTnLst>
                                    <p:set>
                                      <p:cBhvr>
                                        <p:cTn id="42" fill="hold"/>
                                        <p:tgtEl>
                                          <p:spTgt spid="983">
                                            <p:txEl>
                                              <p:pRg st="7" end="7"/>
                                            </p:txEl>
                                          </p:spTgt>
                                        </p:tgtEl>
                                        <p:attrNameLst>
                                          <p:attrName>style.visibility</p:attrName>
                                        </p:attrNameLst>
                                      </p:cBhvr>
                                      <p:to>
                                        <p:strVal val="visible"/>
                                      </p:to>
                                    </p:set>
                                    <p:animEffect filter="dissolve" transition="in">
                                      <p:cBhvr>
                                        <p:cTn id="43" dur="500"/>
                                        <p:tgtEl>
                                          <p:spTgt spid="98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ID="9" grpId="1" fill="hold">
                                  <p:stCondLst>
                                    <p:cond delay="0"/>
                                  </p:stCondLst>
                                  <p:iterate type="el" backwards="0">
                                    <p:tmAbs val="0"/>
                                  </p:iterate>
                                  <p:childTnLst>
                                    <p:set>
                                      <p:cBhvr>
                                        <p:cTn id="47" fill="hold"/>
                                        <p:tgtEl>
                                          <p:spTgt spid="983">
                                            <p:txEl>
                                              <p:pRg st="8" end="8"/>
                                            </p:txEl>
                                          </p:spTgt>
                                        </p:tgtEl>
                                        <p:attrNameLst>
                                          <p:attrName>style.visibility</p:attrName>
                                        </p:attrNameLst>
                                      </p:cBhvr>
                                      <p:to>
                                        <p:strVal val="visible"/>
                                      </p:to>
                                    </p:set>
                                    <p:animEffect filter="dissolve" transition="in">
                                      <p:cBhvr>
                                        <p:cTn id="48" dur="500"/>
                                        <p:tgtEl>
                                          <p:spTgt spid="983">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83"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013" name="Diagram 3"/>
          <p:cNvGrpSpPr/>
          <p:nvPr/>
        </p:nvGrpSpPr>
        <p:grpSpPr>
          <a:xfrm>
            <a:off x="375916" y="50795"/>
            <a:ext cx="5477774" cy="5049520"/>
            <a:chOff x="0" y="0"/>
            <a:chExt cx="5477773" cy="5049518"/>
          </a:xfrm>
        </p:grpSpPr>
        <p:grpSp>
          <p:nvGrpSpPr>
            <p:cNvPr id="991" name="Group"/>
            <p:cNvGrpSpPr/>
            <p:nvPr/>
          </p:nvGrpSpPr>
          <p:grpSpPr>
            <a:xfrm>
              <a:off x="1872610" y="0"/>
              <a:ext cx="1700547" cy="1700547"/>
              <a:chOff x="0" y="0"/>
              <a:chExt cx="1700546" cy="1700546"/>
            </a:xfrm>
          </p:grpSpPr>
          <p:sp>
            <p:nvSpPr>
              <p:cNvPr id="98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990"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Collect &amp; Analyze Data to Identify a Problem</a:t>
                </a:r>
              </a:p>
            </p:txBody>
          </p:sp>
        </p:grpSp>
        <p:sp>
          <p:nvSpPr>
            <p:cNvPr id="992"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995" name="Group"/>
            <p:cNvGrpSpPr/>
            <p:nvPr/>
          </p:nvGrpSpPr>
          <p:grpSpPr>
            <a:xfrm>
              <a:off x="3777210" y="666426"/>
              <a:ext cx="1700547" cy="1700547"/>
              <a:chOff x="0" y="0"/>
              <a:chExt cx="1700546" cy="1700546"/>
            </a:xfrm>
          </p:grpSpPr>
          <p:sp>
            <p:nvSpPr>
              <p:cNvPr id="99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994"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Brainstorm Solutions</a:t>
                </a:r>
              </a:p>
            </p:txBody>
          </p:sp>
        </p:grpSp>
        <p:sp>
          <p:nvSpPr>
            <p:cNvPr id="996"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999" name="Group"/>
            <p:cNvGrpSpPr/>
            <p:nvPr/>
          </p:nvGrpSpPr>
          <p:grpSpPr>
            <a:xfrm>
              <a:off x="3777227" y="2672398"/>
              <a:ext cx="1700547" cy="1700547"/>
              <a:chOff x="0" y="0"/>
              <a:chExt cx="1700546" cy="1700546"/>
            </a:xfrm>
          </p:grpSpPr>
          <p:sp>
            <p:nvSpPr>
              <p:cNvPr id="99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998"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Evaluate Alternatives</a:t>
                </a:r>
              </a:p>
            </p:txBody>
          </p:sp>
        </p:grpSp>
        <p:sp>
          <p:nvSpPr>
            <p:cNvPr id="1000"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03" name="Group"/>
            <p:cNvGrpSpPr/>
            <p:nvPr/>
          </p:nvGrpSpPr>
          <p:grpSpPr>
            <a:xfrm>
              <a:off x="1892934" y="3348972"/>
              <a:ext cx="1700547" cy="1700547"/>
              <a:chOff x="0" y="0"/>
              <a:chExt cx="1700546" cy="1700546"/>
            </a:xfrm>
          </p:grpSpPr>
          <p:sp>
            <p:nvSpPr>
              <p:cNvPr id="100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02"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Make a Decision &amp; Develop a Plan</a:t>
                </a:r>
              </a:p>
            </p:txBody>
          </p:sp>
        </p:grpSp>
        <p:sp>
          <p:nvSpPr>
            <p:cNvPr id="1004"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07" name="Group"/>
            <p:cNvGrpSpPr/>
            <p:nvPr/>
          </p:nvGrpSpPr>
          <p:grpSpPr>
            <a:xfrm>
              <a:off x="0" y="2672398"/>
              <a:ext cx="1700547" cy="1700547"/>
              <a:chOff x="0" y="0"/>
              <a:chExt cx="1700546" cy="1700546"/>
            </a:xfrm>
          </p:grpSpPr>
          <p:sp>
            <p:nvSpPr>
              <p:cNvPr id="100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06"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Implement the Plan</a:t>
                </a:r>
              </a:p>
            </p:txBody>
          </p:sp>
        </p:grpSp>
        <p:sp>
          <p:nvSpPr>
            <p:cNvPr id="1008"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nvGrpSpPr>
            <p:cNvPr id="1011" name="Group"/>
            <p:cNvGrpSpPr/>
            <p:nvPr/>
          </p:nvGrpSpPr>
          <p:grpSpPr>
            <a:xfrm>
              <a:off x="8" y="666417"/>
              <a:ext cx="1700547" cy="1700547"/>
              <a:chOff x="0" y="0"/>
              <a:chExt cx="1700546" cy="1700546"/>
            </a:xfrm>
          </p:grpSpPr>
          <p:sp>
            <p:nvSpPr>
              <p:cNvPr id="100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p>
            </p:txBody>
          </p:sp>
          <p:sp>
            <p:nvSpPr>
              <p:cNvPr id="1010"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pPr/>
                <a:r>
                  <a:t>Monitor &amp; Evaluate the Plan</a:t>
                </a:r>
              </a:p>
            </p:txBody>
          </p:sp>
        </p:grpSp>
        <p:sp>
          <p:nvSpPr>
            <p:cNvPr id="1012"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p>
          </p:txBody>
        </p:sp>
      </p:grpSp>
      <p:sp>
        <p:nvSpPr>
          <p:cNvPr id="1014" name="Shape 459"/>
          <p:cNvSpPr txBox="1"/>
          <p:nvPr>
            <p:ph type="title" idx="4294967295"/>
          </p:nvPr>
        </p:nvSpPr>
        <p:spPr>
          <a:xfrm>
            <a:off x="6126479" y="1554480"/>
            <a:ext cx="2865121" cy="1473201"/>
          </a:xfrm>
          <a:prstGeom prst="rect">
            <a:avLst/>
          </a:prstGeom>
        </p:spPr>
        <p:txBody>
          <a:bodyPr>
            <a:normAutofit fontScale="100000" lnSpcReduction="0"/>
          </a:bodyPr>
          <a:lstStyle>
            <a:lvl1pPr algn="ctr" defTabSz="905255">
              <a:defRPr sz="2772">
                <a:solidFill>
                  <a:srgbClr val="EE3D61"/>
                </a:solidFill>
              </a:defRPr>
            </a:lvl1pPr>
          </a:lstStyle>
          <a:p>
            <a:pPr/>
            <a:r>
              <a:t>6 Steps to Data-Driven Decision Making</a:t>
            </a:r>
          </a:p>
        </p:txBody>
      </p:sp>
      <p:sp>
        <p:nvSpPr>
          <p:cNvPr id="1015" name="Text Placeholder 2"/>
          <p:cNvSpPr txBox="1"/>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pPr/>
            <a:r>
              <a:t>D3M</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9" name="Title 2"/>
          <p:cNvSpPr txBox="1"/>
          <p:nvPr>
            <p:ph type="title"/>
          </p:nvPr>
        </p:nvSpPr>
        <p:spPr>
          <a:xfrm>
            <a:off x="311699" y="-1"/>
            <a:ext cx="8520602" cy="702767"/>
          </a:xfrm>
          <a:prstGeom prst="rect">
            <a:avLst/>
          </a:prstGeom>
        </p:spPr>
        <p:txBody>
          <a:bodyPr/>
          <a:lstStyle>
            <a:lvl1pPr algn="ctr" defTabSz="832104">
              <a:defRPr sz="3276">
                <a:solidFill>
                  <a:srgbClr val="002060"/>
                </a:solidFill>
              </a:defRPr>
            </a:lvl1pPr>
          </a:lstStyle>
          <a:p>
            <a:pPr/>
            <a:r>
              <a:t>Data-Driven Decision Making</a:t>
            </a:r>
          </a:p>
        </p:txBody>
      </p:sp>
      <p:sp>
        <p:nvSpPr>
          <p:cNvPr id="1020" name="Text Placeholder 3"/>
          <p:cNvSpPr txBox="1"/>
          <p:nvPr>
            <p:ph type="body" idx="1"/>
          </p:nvPr>
        </p:nvSpPr>
        <p:spPr>
          <a:xfrm>
            <a:off x="111760" y="599439"/>
            <a:ext cx="8720540" cy="3644317"/>
          </a:xfrm>
          <a:prstGeom prst="rect">
            <a:avLst/>
          </a:prstGeom>
        </p:spPr>
        <p:txBody>
          <a:bodyPr/>
          <a:lstStyle/>
          <a:p>
            <a:pPr marL="277177" indent="-277177" defTabSz="886968">
              <a:spcBef>
                <a:spcPts val="1500"/>
              </a:spcBef>
              <a:defRPr sz="1940"/>
            </a:pPr>
            <a:r>
              <a:t>Creates a vision of the future.</a:t>
            </a:r>
          </a:p>
          <a:p>
            <a:pPr marL="277177" indent="-277177" defTabSz="886968">
              <a:spcBef>
                <a:spcPts val="1500"/>
              </a:spcBef>
              <a:defRPr sz="1940"/>
            </a:pPr>
            <a:r>
              <a:t>Is an effective process of aligning your short-term decisions with your long-term goals.</a:t>
            </a:r>
          </a:p>
          <a:p>
            <a:pPr marL="332613" indent="-332613" defTabSz="886968">
              <a:spcBef>
                <a:spcPts val="1500"/>
              </a:spcBef>
              <a:defRPr sz="1940"/>
            </a:pPr>
            <a:r>
              <a:t>D3M answers the </a:t>
            </a:r>
            <a:r>
              <a:rPr>
                <a:solidFill>
                  <a:srgbClr val="EE3D61"/>
                </a:solidFill>
              </a:rPr>
              <a:t>THREE</a:t>
            </a:r>
            <a:r>
              <a:t> big questions:</a:t>
            </a:r>
            <a:br/>
            <a:br/>
            <a:r>
              <a:t>1. Where are we today?</a:t>
            </a:r>
            <a:br/>
            <a:r>
              <a:t>2. Where do we want to be in the future?</a:t>
            </a:r>
            <a:br/>
            <a:r>
              <a:t>3. What do we need to focus on today to make it possible to reach </a:t>
            </a:r>
            <a:br/>
            <a:r>
              <a:t>	our goal for the future?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2" name="Title 2"/>
          <p:cNvSpPr txBox="1"/>
          <p:nvPr>
            <p:ph type="title"/>
          </p:nvPr>
        </p:nvSpPr>
        <p:spPr>
          <a:xfrm>
            <a:off x="490248" y="450150"/>
            <a:ext cx="7540915" cy="2801050"/>
          </a:xfrm>
          <a:prstGeom prst="rect">
            <a:avLst/>
          </a:prstGeom>
        </p:spPr>
        <p:txBody>
          <a:bodyPr/>
          <a:lstStyle>
            <a:lvl1pPr>
              <a:defRPr sz="5400"/>
            </a:lvl1pPr>
          </a:lstStyle>
          <a:p>
            <a:pPr/>
            <a:r>
              <a:t>Why are we using Data? </a:t>
            </a:r>
          </a:p>
        </p:txBody>
      </p:sp>
      <p:sp>
        <p:nvSpPr>
          <p:cNvPr id="1023" name="Text Placeholder 3"/>
          <p:cNvSpPr txBox="1"/>
          <p:nvPr>
            <p:ph type="body" sz="quarter" idx="4294967295"/>
          </p:nvPr>
        </p:nvSpPr>
        <p:spPr>
          <a:xfrm>
            <a:off x="1625469" y="2980054"/>
            <a:ext cx="5270472" cy="951865"/>
          </a:xfrm>
          <a:prstGeom prst="rect">
            <a:avLst/>
          </a:prstGeom>
        </p:spPr>
        <p:txBody>
          <a:bodyPr>
            <a:normAutofit fontScale="100000" lnSpcReduction="0"/>
          </a:bodyPr>
          <a:lstStyle>
            <a:lvl1pPr>
              <a:buSzTx/>
              <a:buNone/>
              <a:defRPr sz="4000">
                <a:solidFill>
                  <a:srgbClr val="00B0F0"/>
                </a:solidFill>
              </a:defRPr>
            </a:lvl1pPr>
          </a:lstStyle>
          <a:p>
            <a:pPr/>
            <a:r>
              <a:t>It shows the FACTS!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K20 Center General 2016">
  <a:themeElements>
    <a:clrScheme name="K20 Center General 2016">
      <a:dk1>
        <a:srgbClr val="2E2E2E"/>
      </a:dk1>
      <a:lt1>
        <a:srgbClr val="434343"/>
      </a:lt1>
      <a:dk2>
        <a:srgbClr val="A7A7A7"/>
      </a:dk2>
      <a:lt2>
        <a:srgbClr val="535353"/>
      </a:lt2>
      <a:accent1>
        <a:srgbClr val="910D28"/>
      </a:accent1>
      <a:accent2>
        <a:srgbClr val="3E5C61"/>
      </a:accent2>
      <a:accent3>
        <a:srgbClr val="BED7D3"/>
      </a:accent3>
      <a:accent4>
        <a:srgbClr val="85592C"/>
      </a:accent4>
      <a:accent5>
        <a:srgbClr val="C1C1C1"/>
      </a:accent5>
      <a:accent6>
        <a:srgbClr val="5E050D"/>
      </a:accent6>
      <a:hlink>
        <a:srgbClr val="0000FF"/>
      </a:hlink>
      <a:folHlink>
        <a:srgbClr val="FF00FF"/>
      </a:folHlink>
    </a:clrScheme>
    <a:fontScheme name="K20 Center General 2016">
      <a:majorFont>
        <a:latin typeface="Arial"/>
        <a:ea typeface="Arial"/>
        <a:cs typeface="Arial"/>
      </a:majorFont>
      <a:minorFont>
        <a:latin typeface="Helvetica"/>
        <a:ea typeface="Helvetica"/>
        <a:cs typeface="Helvetica"/>
      </a:minorFont>
    </a:fontScheme>
    <a:fmtScheme name="K20 Center General 20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K20 Center General 2016">
  <a:themeElements>
    <a:clrScheme name="K20 Center General 2016">
      <a:dk1>
        <a:srgbClr val="000000"/>
      </a:dk1>
      <a:lt1>
        <a:srgbClr val="FFFFFF"/>
      </a:lt1>
      <a:dk2>
        <a:srgbClr val="A7A7A7"/>
      </a:dk2>
      <a:lt2>
        <a:srgbClr val="535353"/>
      </a:lt2>
      <a:accent1>
        <a:srgbClr val="910D28"/>
      </a:accent1>
      <a:accent2>
        <a:srgbClr val="3E5C61"/>
      </a:accent2>
      <a:accent3>
        <a:srgbClr val="BED7D3"/>
      </a:accent3>
      <a:accent4>
        <a:srgbClr val="85592C"/>
      </a:accent4>
      <a:accent5>
        <a:srgbClr val="C1C1C1"/>
      </a:accent5>
      <a:accent6>
        <a:srgbClr val="5E050D"/>
      </a:accent6>
      <a:hlink>
        <a:srgbClr val="0000FF"/>
      </a:hlink>
      <a:folHlink>
        <a:srgbClr val="FF00FF"/>
      </a:folHlink>
    </a:clrScheme>
    <a:fontScheme name="K20 Center General 2016">
      <a:majorFont>
        <a:latin typeface="Arial"/>
        <a:ea typeface="Arial"/>
        <a:cs typeface="Arial"/>
      </a:majorFont>
      <a:minorFont>
        <a:latin typeface="Helvetica"/>
        <a:ea typeface="Helvetica"/>
        <a:cs typeface="Helvetica"/>
      </a:minorFont>
    </a:fontScheme>
    <a:fmtScheme name="K20 Center General 20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