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La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u/0/folders/1tLKeSHoSvGuFb0JC81HbrSxL4NFr22PA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Mindset:</a:t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Briefly outline what we are going to talk about in this  learning activity. </a:t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5E format </a:t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An opportunity to be reflective on your practice and your school’s philosophy.</a:t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 for t-chart can be found here: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https://drive.google.com/drive/u/0/folders/1tLKeSHoSvGuFb0JC81HbrSxL4NFr22PA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Ask participants to break into groups of 4</a:t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Distribute excerpts from 4 articles to have teachers read (These should be short).</a:t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Ask teachers to decide on two or three main ideas from their article.</a:t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Objectives/instructional slides - introduce research and consider the shift in your classroom that might need to take place.</a:t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0" y="0"/>
            <a:ext cx="9144000" cy="7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2"/>
            <a:ext cx="9144000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type="ctrTitle"/>
          </p:nvPr>
        </p:nvSpPr>
        <p:spPr>
          <a:xfrm>
            <a:off x="729450" y="15510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729627" y="34015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073763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8725" y="4149777"/>
            <a:ext cx="9144000" cy="143827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>
            <p:ph type="title"/>
          </p:nvPr>
        </p:nvSpPr>
        <p:spPr>
          <a:xfrm>
            <a:off x="729450" y="1703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729450" y="10900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729450" y="18502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691250" cy="8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9450" y="10900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9325" y="18502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643604" y="18502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691250" cy="8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29450" y="10138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691250" cy="8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30000" y="10900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721225" y="25531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691250" cy="8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rgbClr val="99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8725" y="4149777"/>
            <a:ext cx="9144000" cy="1438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2">
            <a:alphaModFix/>
          </a:blip>
          <a:srcRect b="0" l="0" r="50000" t="8717"/>
          <a:stretch/>
        </p:blipFill>
        <p:spPr>
          <a:xfrm>
            <a:off x="0" y="448425"/>
            <a:ext cx="4572000" cy="469507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19665" t="0"/>
          <a:stretch/>
        </p:blipFill>
        <p:spPr>
          <a:xfrm>
            <a:off x="0" y="0"/>
            <a:ext cx="4572000" cy="8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rgbClr val="07376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DAF8"/>
              </a:buClr>
              <a:buSzPts val="8000"/>
              <a:buNone/>
              <a:defRPr sz="8000">
                <a:solidFill>
                  <a:srgbClr val="C9DAF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99" name="Shape 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8725" y="4149777"/>
            <a:ext cx="9144000" cy="1438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729450" y="15510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Thinking Outside the Equation</a:t>
            </a:r>
            <a:endParaRPr/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729627" y="36301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feel free to sit anywhere you like and make yourself comfortable!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Mindset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729450" y="10900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Think/We Think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1275" y="1805875"/>
            <a:ext cx="2497749" cy="321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8020225" y="299825"/>
            <a:ext cx="8388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Engage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767700" y="1903200"/>
            <a:ext cx="5452500" cy="28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aleway"/>
                <a:ea typeface="Raleway"/>
                <a:cs typeface="Raleway"/>
                <a:sym typeface="Raleway"/>
              </a:rPr>
              <a:t>What is your school’s mindset towards mathematics?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aleway"/>
                <a:ea typeface="Raleway"/>
                <a:cs typeface="Raleway"/>
                <a:sym typeface="Raleway"/>
              </a:rPr>
              <a:t>What does your typical day look like?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aleway"/>
                <a:ea typeface="Raleway"/>
                <a:cs typeface="Raleway"/>
                <a:sym typeface="Raleway"/>
              </a:rPr>
              <a:t>What are your expectations for your students?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429050" y="390500"/>
            <a:ext cx="7868400" cy="3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What is growth mindset?</a:t>
            </a:r>
            <a:endParaRPr b="1"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	Jigsaw</a:t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	Discussion</a:t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	Clarification</a:t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7258825" y="299825"/>
            <a:ext cx="1600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Explore/Explain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29050" y="390500"/>
            <a:ext cx="7868400" cy="3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Where are we going?</a:t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As we move through activities, be thinking about what shifts would need to take place in your classroom and school (that you can control). </a:t>
            </a:r>
            <a:endParaRPr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Parking lot:</a:t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Keep these ideas/things in mind as we move through our time together. </a:t>
            </a:r>
            <a:endParaRPr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8082900" y="299825"/>
            <a:ext cx="776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Extend</a:t>
            </a:r>
            <a:endParaRPr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