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+hRrdh0SU0o4yDnQtLUOCCM+u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 snapToGrid="0" snapToObjects="1">
      <p:cViewPr varScale="1">
        <p:scale>
          <a:sx n="106" d="100"/>
          <a:sy n="106" d="100"/>
        </p:scale>
        <p:origin x="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https://www.oett.org/grants/</a:t>
            </a: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Pixabay. (n.d.). </a:t>
            </a:r>
            <a:r>
              <a:rPr lang="en-US" sz="1200" i="1">
                <a:latin typeface="Calibri"/>
                <a:ea typeface="Calibri"/>
                <a:cs typeface="Calibri"/>
                <a:sym typeface="Calibri"/>
              </a:rPr>
              <a:t>Pencils in Stainless Steel Bucket.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Retrieved from Pixabay: https://www.pexels.com/photo/pencils-in-stainless-steel-bucket-159644/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bridgesward. (2017, August 4). Retrieved from Pixabay: https://pixabay.com/photos/art-craft-design-paper-hobby-2578353/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stem.T4L. (2019, September 15). Retrieved from Unsplash: https://unsplash.com/photos/rSdkzkfvqlY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PC Magazine. (n.d.). </a:t>
            </a:r>
            <a:r>
              <a:rPr lang="en-US" sz="1200" i="1">
                <a:latin typeface="Calibri"/>
                <a:ea typeface="Calibri"/>
                <a:cs typeface="Calibri"/>
                <a:sym typeface="Calibri"/>
              </a:rPr>
              <a:t>LittleBits Code Kit Review.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Retrieved from PC Mag: https://www.pcmag.com/reviews/littlebits-code-kit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Lambillotte, A. (2020, November 9). </a:t>
            </a:r>
            <a:r>
              <a:rPr lang="en-US" sz="1200" i="1">
                <a:latin typeface="Calibri"/>
                <a:ea typeface="Calibri"/>
                <a:cs typeface="Calibri"/>
                <a:sym typeface="Calibri"/>
              </a:rPr>
              <a:t>iPads used by Students in School Classrooms.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Retrieved from Unsplash: https://unsplash.com/photos/1382ByZsCtU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Chickenonline. (2015, March 12). Retrieved from Pixabay: https://pixabay.com/illustrations/minecraft-bridge-river-wood-669310/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Tao, X. (2010, October 22). Retrieved from Unsplash: https://unsplash.com/photos/Fo-HQUlRGkU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4" name="Google Shape;54;p3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9" name="Google Shape;59;p3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66" name="Google Shape;66;p3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0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2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Looks like…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Sounds like…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Feels like…</a:t>
            </a:r>
            <a:endParaRPr/>
          </a:p>
        </p:txBody>
      </p:sp>
      <p:sp>
        <p:nvSpPr>
          <p:cNvPr id="143" name="Google Shape;143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Maker Mindset	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OETT Grants</a:t>
            </a:r>
            <a:endParaRPr/>
          </a:p>
        </p:txBody>
      </p:sp>
      <p:pic>
        <p:nvPicPr>
          <p:cNvPr id="149" name="Google Shape;14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1592" y="503925"/>
            <a:ext cx="4560816" cy="463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Move to the corner of the room corresponding to your comfort level concerning each of the following items. </a:t>
            </a:r>
            <a:endParaRPr/>
          </a:p>
        </p:txBody>
      </p:sp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Four Corners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Basic Art Supplies</a:t>
            </a:r>
            <a:endParaRPr/>
          </a:p>
        </p:txBody>
      </p:sp>
      <p:pic>
        <p:nvPicPr>
          <p:cNvPr id="161" name="Google Shape;1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313" y="1458725"/>
            <a:ext cx="5063374" cy="33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Unconventional Supplies </a:t>
            </a:r>
            <a:endParaRPr/>
          </a:p>
        </p:txBody>
      </p:sp>
      <p:pic>
        <p:nvPicPr>
          <p:cNvPr id="167" name="Google Shape;1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038" y="1372150"/>
            <a:ext cx="4791926" cy="319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Robots</a:t>
            </a:r>
            <a:endParaRPr/>
          </a:p>
        </p:txBody>
      </p:sp>
      <p:pic>
        <p:nvPicPr>
          <p:cNvPr id="173" name="Google Shape;1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100" y="1236747"/>
            <a:ext cx="5505799" cy="3674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Little Bits</a:t>
            </a:r>
            <a:endParaRPr/>
          </a:p>
        </p:txBody>
      </p:sp>
      <p:pic>
        <p:nvPicPr>
          <p:cNvPr id="179" name="Google Shape;1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211" y="1566974"/>
            <a:ext cx="5147576" cy="292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iPads</a:t>
            </a:r>
            <a:endParaRPr/>
          </a:p>
        </p:txBody>
      </p:sp>
      <p:pic>
        <p:nvPicPr>
          <p:cNvPr id="185" name="Google Shape;1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725" y="1236397"/>
            <a:ext cx="4896562" cy="3674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Minecraft</a:t>
            </a:r>
            <a:endParaRPr/>
          </a:p>
        </p:txBody>
      </p:sp>
      <p:pic>
        <p:nvPicPr>
          <p:cNvPr id="191" name="Google Shape;1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950" y="1433773"/>
            <a:ext cx="6234099" cy="330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3D Printers</a:t>
            </a:r>
            <a:endParaRPr/>
          </a:p>
        </p:txBody>
      </p:sp>
      <p:pic>
        <p:nvPicPr>
          <p:cNvPr id="197" name="Google Shape;1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525" y="1538925"/>
            <a:ext cx="4514951" cy="300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Getting Started with Makerspaces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pPr marL="398463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What is the added value of Makerspaces to learning?</a:t>
            </a:r>
            <a:endParaRPr/>
          </a:p>
          <a:p>
            <a:pPr marL="398463" lvl="0" indent="-342900" algn="l" rtl="0">
              <a:spcBef>
                <a:spcPts val="481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What do you need to start up a Makerspace with students?</a:t>
            </a:r>
            <a:endParaRPr/>
          </a:p>
          <a:p>
            <a:pPr marL="55563" lvl="0" indent="0" algn="l" rtl="0">
              <a:spcBef>
                <a:spcPts val="481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pPr marL="398463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Understand how to develop a culture of Making.</a:t>
            </a:r>
            <a:endParaRPr/>
          </a:p>
          <a:p>
            <a:pPr marL="398463" lvl="0" indent="-342900" algn="l" rtl="0">
              <a:spcBef>
                <a:spcPts val="481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Develop a plan for using low cost/no cost Maker tools.</a:t>
            </a:r>
            <a:endParaRPr/>
          </a:p>
          <a:p>
            <a:pPr marL="398463" lvl="0" indent="-342900" algn="l" rtl="0">
              <a:spcBef>
                <a:spcPts val="481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Explore the best tools to add to their own spaces.</a:t>
            </a:r>
            <a:endParaRPr/>
          </a:p>
          <a:p>
            <a:pPr marL="55563" lvl="0" indent="0" algn="l" rtl="0">
              <a:spcBef>
                <a:spcPts val="481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Using the materials on your table, create something that showcases the most important point of the last unit you taught.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 </a:t>
            </a:r>
            <a:endParaRPr dirty="0"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Making Meaning</a:t>
            </a:r>
            <a:endParaRPr/>
          </a:p>
        </p:txBody>
      </p:sp>
      <p:pic>
        <p:nvPicPr>
          <p:cNvPr id="113" name="Google Shape;113;p5" descr="K20 Center 8 minute timer"/>
          <p:cNvPicPr preferRelativeResize="0"/>
          <p:nvPr/>
        </p:nvPicPr>
        <p:blipFill rotWithShape="1">
          <a:blip r:embed="rId3">
            <a:alphaModFix/>
          </a:blip>
          <a:srcRect t="3563"/>
          <a:stretch/>
        </p:blipFill>
        <p:spPr>
          <a:xfrm>
            <a:off x="3302000" y="2622884"/>
            <a:ext cx="2540000" cy="1383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What do you notice about Makerspaces?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Select a color of sticky note that is different from the others at your table to record what stands out to you.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Exploring Makerspaces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Find someone with the same color sticky note as yours and talk about what you noticed.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Exploring Makerspaces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Think about what materials you already have on hand.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Making Makerspaces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[Insert forced copy QR Code] </a:t>
            </a:r>
            <a:endParaRPr/>
          </a:p>
        </p:txBody>
      </p: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Makerspace Ideas	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400</Words>
  <Application>Microsoft Office PowerPoint</Application>
  <PresentationFormat>On-screen Show (16:9)</PresentationFormat>
  <Paragraphs>45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Noto Sans Symbols</vt:lpstr>
      <vt:lpstr>LEARN theme</vt:lpstr>
      <vt:lpstr>LEARN theme</vt:lpstr>
      <vt:lpstr>PowerPoint Presentation</vt:lpstr>
      <vt:lpstr>Getting Started with Makerspaces</vt:lpstr>
      <vt:lpstr>Essential Question</vt:lpstr>
      <vt:lpstr>Lesson Objectives</vt:lpstr>
      <vt:lpstr>Making Meaning</vt:lpstr>
      <vt:lpstr>Exploring Makerspaces</vt:lpstr>
      <vt:lpstr>Exploring Makerspaces</vt:lpstr>
      <vt:lpstr>Making Makerspaces</vt:lpstr>
      <vt:lpstr>Makerspace Ideas </vt:lpstr>
      <vt:lpstr>Maker Mindset </vt:lpstr>
      <vt:lpstr>OETT Grants</vt:lpstr>
      <vt:lpstr>Four Corners</vt:lpstr>
      <vt:lpstr>Basic Art Supplies</vt:lpstr>
      <vt:lpstr>Unconventional Supplies </vt:lpstr>
      <vt:lpstr>Robots</vt:lpstr>
      <vt:lpstr>Little Bits</vt:lpstr>
      <vt:lpstr>iPads</vt:lpstr>
      <vt:lpstr>Minecraft</vt:lpstr>
      <vt:lpstr>3D Printers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Lee, Brooke L.</cp:lastModifiedBy>
  <cp:revision>3</cp:revision>
  <dcterms:created xsi:type="dcterms:W3CDTF">2020-10-14T20:24:40Z</dcterms:created>
  <dcterms:modified xsi:type="dcterms:W3CDTF">2022-02-04T15:18:42Z</dcterms:modified>
</cp:coreProperties>
</file>