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 id="2147483671" r:id="rId3"/>
  </p:sldMasterIdLst>
  <p:notesMasterIdLst>
    <p:notesMasterId r:id="rId2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9144000" cy="5143500" type="screen16x9"/>
  <p:notesSz cx="6858000" cy="9144000"/>
  <p:embeddedFontLst>
    <p:embeddedFont>
      <p:font typeface="Constantia" panose="02030602050306030303" pitchFamily="18" charset="0"/>
      <p:regular r:id="rId29"/>
      <p:bold r:id="rId30"/>
      <p:italic r:id="rId31"/>
      <p:boldItalic r:id="rId32"/>
    </p:embeddedFont>
    <p:embeddedFont>
      <p:font typeface="Georgia" panose="02040502050405020303"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25y9as7GDeHm/mZd8U3sR30zQ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0" d="100"/>
          <a:sy n="190" d="100"/>
        </p:scale>
        <p:origin x="95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7nSTnwbNM58"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youtu.be/OBce25r8vto"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es.com/en-us/teaching-resources/hub/middle-schoo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1abe335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1abe335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Ask the question on the slide. Potential Answers: Active learning, experiential learning, immersive experiences, multi sensory learning, broadens perspective, gives exposure to both past and future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Objectives for the session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Note to Lindsay: Add think pair share image once downloaded to ppt.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Think top 10 benefit to college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ONLINE OPTION: https://launchyourcareer.com/p/quiz (profile quiz - if there are not enough devices)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1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Think-Pair-Share </a:t>
            </a:r>
            <a:br>
              <a:rPr lang="en"/>
            </a:br>
            <a:r>
              <a:rPr lang="en"/>
              <a:t>After finishing the exploration, have participants get back with their groups to discuss their findings from the career tour.</a:t>
            </a:r>
            <a:endParaRPr/>
          </a:p>
          <a:p>
            <a:pPr marL="0" lvl="0" indent="0" algn="l" rtl="0">
              <a:lnSpc>
                <a:spcPct val="100000"/>
              </a:lnSpc>
              <a:spcBef>
                <a:spcPts val="0"/>
              </a:spcBef>
              <a:spcAft>
                <a:spcPts val="0"/>
              </a:spcAft>
              <a:buSzPts val="1400"/>
              <a:buNone/>
            </a:pPr>
            <a:r>
              <a:rPr lang="en"/>
              <a:t>Then have a whole group share out. </a:t>
            </a: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Table Talk and then share out what are some benefits and challenges? Transition the conversation to extend to classroom content and career café. </a:t>
            </a:r>
            <a:endParaRPr/>
          </a:p>
          <a:p>
            <a:pPr marL="0" lvl="0" indent="0" algn="l" rtl="0">
              <a:lnSpc>
                <a:spcPct val="100000"/>
              </a:lnSpc>
              <a:spcBef>
                <a:spcPts val="0"/>
              </a:spcBef>
              <a:spcAft>
                <a:spcPts val="0"/>
              </a:spcAft>
              <a:buSzPts val="1400"/>
              <a:buNone/>
            </a:pPr>
            <a:r>
              <a:rPr lang="en"/>
              <a:t>Maybe show the videos on K20’s YouTube channel. </a:t>
            </a:r>
            <a:br>
              <a:rPr lang="en"/>
            </a:br>
            <a:r>
              <a:rPr lang="en"/>
              <a:t>Zoom into your career: https://www.youtube.com/playlist?list=PL-aUhEQeaZXIhi-ivvrQTrrEAlWvFWisR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t>SAMR Model Explained by Students: </a:t>
            </a:r>
            <a:endParaRPr/>
          </a:p>
          <a:p>
            <a:pPr marL="0" lvl="0" indent="0" algn="l" rtl="0">
              <a:spcBef>
                <a:spcPts val="0"/>
              </a:spcBef>
              <a:spcAft>
                <a:spcPts val="0"/>
              </a:spcAft>
              <a:buSzPts val="1100"/>
              <a:buNone/>
            </a:pPr>
            <a:r>
              <a:rPr lang="en" sz="1300" u="sng">
                <a:solidFill>
                  <a:schemeClr val="hlink"/>
                </a:solidFill>
                <a:latin typeface="Calibri"/>
                <a:ea typeface="Calibri"/>
                <a:cs typeface="Calibri"/>
                <a:sym typeface="Calibri"/>
                <a:hlinkClick r:id="rId3"/>
              </a:rPr>
              <a:t>https://youtu.be/7nSTnwbNM58</a:t>
            </a:r>
            <a:r>
              <a:rPr lang="en" sz="1300">
                <a:solidFill>
                  <a:schemeClr val="dk1"/>
                </a:solidFill>
                <a:latin typeface="Calibri"/>
                <a:ea typeface="Calibri"/>
                <a:cs typeface="Calibri"/>
                <a:sym typeface="Calibri"/>
              </a:rPr>
              <a:t> (higher resolution - October 18, 2018)</a:t>
            </a:r>
            <a:endParaRPr sz="1300">
              <a:solidFill>
                <a:schemeClr val="dk1"/>
              </a:solidFill>
              <a:latin typeface="Calibri"/>
              <a:ea typeface="Calibri"/>
              <a:cs typeface="Calibri"/>
              <a:sym typeface="Calibri"/>
            </a:endParaRPr>
          </a:p>
          <a:p>
            <a:pPr marL="0" lvl="0" indent="0" algn="l" rtl="0">
              <a:spcBef>
                <a:spcPts val="0"/>
              </a:spcBef>
              <a:spcAft>
                <a:spcPts val="0"/>
              </a:spcAft>
              <a:buNone/>
            </a:pPr>
            <a:r>
              <a:rPr lang="en" sz="1300" u="sng" strike="sngStrike">
                <a:solidFill>
                  <a:schemeClr val="hlink"/>
                </a:solidFill>
                <a:latin typeface="Calibri"/>
                <a:ea typeface="Calibri"/>
                <a:cs typeface="Calibri"/>
                <a:sym typeface="Calibri"/>
                <a:hlinkClick r:id="rId4"/>
              </a:rPr>
              <a:t>https://youtu.be/OBce25r8vto</a:t>
            </a:r>
            <a:r>
              <a:rPr lang="en" sz="1300" strike="sngStrike">
                <a:solidFill>
                  <a:schemeClr val="dk1"/>
                </a:solidFill>
                <a:latin typeface="Calibri"/>
                <a:ea typeface="Calibri"/>
                <a:cs typeface="Calibri"/>
                <a:sym typeface="Calibri"/>
              </a:rPr>
              <a:t> (SAMR Video - older 2011)</a:t>
            </a:r>
            <a:endParaRPr sz="1300" strike="sngStrike">
              <a:solidFill>
                <a:schemeClr val="dk1"/>
              </a:solidFill>
              <a:latin typeface="Calibri"/>
              <a:ea typeface="Calibri"/>
              <a:cs typeface="Calibri"/>
              <a:sym typeface="Calibri"/>
            </a:endParaRPr>
          </a:p>
          <a:p>
            <a:pPr marL="0" lvl="0" indent="0" algn="l" rtl="0">
              <a:spcBef>
                <a:spcPts val="0"/>
              </a:spcBef>
              <a:spcAft>
                <a:spcPts val="0"/>
              </a:spcAft>
              <a:buSzPts val="1100"/>
              <a:buNone/>
            </a:pPr>
            <a:endParaRPr sz="130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 sz="1300">
                <a:solidFill>
                  <a:schemeClr val="dk1"/>
                </a:solidFill>
                <a:latin typeface="Calibri"/>
                <a:ea typeface="Calibri"/>
                <a:cs typeface="Calibri"/>
                <a:sym typeface="Calibri"/>
              </a:rPr>
              <a:t>Introduce the SAMR model as a resource to consider how all integrated technology can be used at different levels to provide students with an enhanced learning experience. While watching the video, participants use a modification of the strategy, Window Notes to record only the Facts and Questions. </a:t>
            </a:r>
            <a:r>
              <a:rPr lang="en" sz="1300" i="1">
                <a:solidFill>
                  <a:schemeClr val="dk1"/>
                </a:solidFill>
                <a:latin typeface="Calibri"/>
                <a:ea typeface="Calibri"/>
                <a:cs typeface="Calibri"/>
                <a:sym typeface="Calibri"/>
              </a:rPr>
              <a:t>NOTE: Facilitators can add the two additional window notes (feelings and ideas) during the Extend and Evaluate activity.</a:t>
            </a:r>
            <a:endParaRPr sz="1300">
              <a:solidFill>
                <a:schemeClr val="dk1"/>
              </a:solidFill>
              <a:latin typeface="Calibri"/>
              <a:ea typeface="Calibri"/>
              <a:cs typeface="Calibri"/>
              <a:sym typeface="Calibri"/>
            </a:endParaRPr>
          </a:p>
          <a:p>
            <a:pPr marL="0" lvl="0" indent="0" algn="l" rtl="0">
              <a:spcBef>
                <a:spcPts val="0"/>
              </a:spcBef>
              <a:spcAft>
                <a:spcPts val="0"/>
              </a:spcAft>
              <a:buSzPts val="1100"/>
              <a:buNone/>
            </a:pPr>
            <a:endParaRPr sz="130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 sz="1300" b="1">
                <a:solidFill>
                  <a:schemeClr val="dk1"/>
                </a:solidFill>
                <a:latin typeface="Calibri"/>
                <a:ea typeface="Calibri"/>
                <a:cs typeface="Calibri"/>
                <a:sym typeface="Calibri"/>
              </a:rPr>
              <a:t>Already familiar with SAMR?</a:t>
            </a:r>
            <a:r>
              <a:rPr lang="en" sz="1300">
                <a:solidFill>
                  <a:schemeClr val="dk1"/>
                </a:solidFill>
                <a:latin typeface="Calibri"/>
                <a:ea typeface="Calibri"/>
                <a:cs typeface="Calibri"/>
                <a:sym typeface="Calibri"/>
              </a:rPr>
              <a:t> </a:t>
            </a:r>
            <a:br>
              <a:rPr lang="en" sz="1300">
                <a:solidFill>
                  <a:schemeClr val="dk1"/>
                </a:solidFill>
                <a:latin typeface="Calibri"/>
                <a:ea typeface="Calibri"/>
                <a:cs typeface="Calibri"/>
                <a:sym typeface="Calibri"/>
              </a:rPr>
            </a:br>
            <a:r>
              <a:rPr lang="en" sz="1300">
                <a:solidFill>
                  <a:schemeClr val="dk1"/>
                </a:solidFill>
                <a:latin typeface="Calibri"/>
                <a:ea typeface="Calibri"/>
                <a:cs typeface="Calibri"/>
                <a:sym typeface="Calibri"/>
              </a:rPr>
              <a:t>Remind participants how SAMR is a model to scaffold the integrated technology at different levels. Allow participants to share their understanding and uses of the SAMR model. Participants can watch the video to obtain a common understanding or refresh their understanding of SAMR.</a:t>
            </a:r>
            <a:endParaRPr sz="1300">
              <a:solidFill>
                <a:schemeClr val="dk1"/>
              </a:solidFill>
              <a:latin typeface="Calibri"/>
              <a:ea typeface="Calibri"/>
              <a:cs typeface="Calibri"/>
              <a:sym typeface="Calibri"/>
            </a:endParaRPr>
          </a:p>
          <a:p>
            <a:pPr marL="0" lvl="0" indent="0" algn="l" rtl="0">
              <a:spcBef>
                <a:spcPts val="0"/>
              </a:spcBef>
              <a:spcAft>
                <a:spcPts val="0"/>
              </a:spcAft>
              <a:buSzPts val="1100"/>
              <a:buNone/>
            </a:pPr>
            <a:br>
              <a:rPr lang="en" sz="1300">
                <a:solidFill>
                  <a:schemeClr val="dk1"/>
                </a:solidFill>
                <a:latin typeface="Calibri"/>
                <a:ea typeface="Calibri"/>
                <a:cs typeface="Calibri"/>
                <a:sym typeface="Calibri"/>
              </a:rPr>
            </a:br>
            <a:r>
              <a:rPr lang="en" sz="1300">
                <a:solidFill>
                  <a:schemeClr val="dk1"/>
                </a:solidFill>
                <a:latin typeface="Calibri"/>
                <a:ea typeface="Calibri"/>
                <a:cs typeface="Calibri"/>
                <a:sym typeface="Calibri"/>
              </a:rPr>
              <a:t>Participants first explain how VR headsets fit within the SAMR model. If additional explanation is needed, explain that virtual reality tools and resources shift integration to the Modification and Redefinition level because they take students places they would never be able to do otherwise. Refer back to the career tour experience and the 360-degree videos, these are examples of modification and redefinition. </a:t>
            </a:r>
            <a:endParaRPr sz="1300">
              <a:solidFill>
                <a:schemeClr val="dk1"/>
              </a:solidFill>
              <a:latin typeface="Calibri"/>
              <a:ea typeface="Calibri"/>
              <a:cs typeface="Calibri"/>
              <a:sym typeface="Calibri"/>
            </a:endParaRPr>
          </a:p>
          <a:p>
            <a:pPr marL="0" lvl="0" indent="0" algn="l" rtl="0">
              <a:spcBef>
                <a:spcPts val="0"/>
              </a:spcBef>
              <a:spcAft>
                <a:spcPts val="0"/>
              </a:spcAft>
              <a:buSzPts val="1100"/>
              <a:buNone/>
            </a:pPr>
            <a:endParaRPr sz="130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 sz="1300">
                <a:solidFill>
                  <a:schemeClr val="dk1"/>
                </a:solidFill>
                <a:latin typeface="Calibri"/>
                <a:ea typeface="Calibri"/>
                <a:cs typeface="Calibri"/>
                <a:sym typeface="Calibri"/>
              </a:rPr>
              <a:t>Transition by telling the teachers they’re going to now look at how they can incorporate VR programs and experiences into a content lesson.</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Before the PD, make sure the teacher/facilitator has downloaded the A First Look At College expedition to the teacher tablet via the school WiFi, then connect the teacher tablet back to the Expeditions router along with the students devices.  You will want to follow the quick step by step guide to getting the expedition downloaded on the teacher tablet before the PD starts (and telling teachers to do this before the lesson they’re doing starts) and that way you only have to get the student devices connected for participants when they come in. The directions for getting the student devices hooked up are also on the quick step by step guide.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b="1"/>
              <a:t>IN ADDITION TO DOWNLOADING THE COLLEGE TOUR EXPEDITION, ALSO DOWNLOAD THE EGYPT EXPEDITION THAT WILL BE USED LATER IN THE PD. THAT WAY YOU DON’T HAVE TO HOOK THE ROUTER UP TO THE INTERNET TWICE.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 b="1"/>
              <a:t>Image: https://commons.wikimedia.org/wiki/File:Persepolis_Panorama_360_Virtual_Reality.jpg </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Add a few non vr resources K20’s Zoom into your career videos, link LEARN activities, because we can’t just stop at the VR… Also link LEARN lessons that could integrate a 360 video.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YouTube – use youtube 360 videos through the VR headsets by searching the embedded Firefox Reality Browser. Make sure to make the video fullscreen to get the full VR experience.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Tell participants now that they have experienced two different Google Expeditions, one of which was embedded in a campus tour experience, take some time to explore the following websites and mine them for expeditions you could potentially use in a lesson. Have participants fill in the graphic organizer as they find expeditions they can use (at least 3). Through this graphic organizer, they are listing the expedition they find, a summary of it, how it meets/addresses the standards they teach, and how they could incorporate it in a lesson. This should take them a good chunk of time. Tell participants that they should be prepared to share out what they found and how they might use it. Tes Website with middle school lessons: </a:t>
            </a:r>
            <a:r>
              <a:rPr lang="en" u="sng">
                <a:solidFill>
                  <a:schemeClr val="hlink"/>
                </a:solidFill>
                <a:hlinkClick r:id="rId3"/>
              </a:rPr>
              <a:t>https://www.tes.com/en-us/teaching-resources/hub/middle-school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PRESENTER’S NOTE: IF THIS IS A 3 HOUR PD, YOU CAN ADD THIS SLIDE AND GO DEEPER INTO THE APPLICATION PROCESS, HAVING TEACHERS ACTUALLY CREATE A LESSON WITH AN EXPEDITION INCORPORATE INTO IT.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Revisit the essential question and ask participants how GE specifically can increase student engagement and academic performance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***This slide </a:t>
            </a:r>
            <a:r>
              <a:rPr lang="en" b="1">
                <a:solidFill>
                  <a:srgbClr val="FF0000"/>
                </a:solidFill>
              </a:rPr>
              <a:t>MUST be edited </a:t>
            </a:r>
            <a:r>
              <a:rPr lang="en" b="1"/>
              <a:t>with the correct TREK web address.*** </a:t>
            </a:r>
            <a:endParaRPr/>
          </a:p>
          <a:p>
            <a:pPr marL="0" lvl="0" indent="0" algn="l" rtl="0">
              <a:lnSpc>
                <a:spcPct val="100000"/>
              </a:lnSpc>
              <a:spcBef>
                <a:spcPts val="0"/>
              </a:spcBef>
              <a:spcAft>
                <a:spcPts val="0"/>
              </a:spcAft>
              <a:buSzPts val="1400"/>
              <a:buNone/>
            </a:pPr>
            <a:r>
              <a:rPr lang="en" b="1"/>
              <a:t>Click on the link in the orange box to edit the numbers at the end and the QR code. </a:t>
            </a:r>
            <a:endParaRPr/>
          </a:p>
        </p:txBody>
      </p:sp>
      <p:sp>
        <p:nvSpPr>
          <p:cNvPr id="303" name="Google Shape;303;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11abe3355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11abe3355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
              <a:t>Facilitator can share this video with the participants OR allow them to watch it on their own devices. Show them that they can manipulate the 360 video. </a:t>
            </a:r>
            <a:br>
              <a:rPr lang="en"/>
            </a:br>
            <a:r>
              <a:rPr lang="en"/>
              <a:t>Image: https://www.flickr.com/photos/stopadani/33764630136</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
              <a:t>Direct link here to the underwater video: https://youtu.be/pJU626sUUiU (</a:t>
            </a:r>
            <a:r>
              <a:rPr lang="en" sz="1100" b="0" i="0" u="none" strike="noStrike" cap="none">
                <a:solidFill>
                  <a:srgbClr val="000000"/>
                </a:solidFill>
                <a:latin typeface="Arial"/>
                <a:ea typeface="Arial"/>
                <a:cs typeface="Arial"/>
                <a:sym typeface="Arial"/>
              </a:rPr>
              <a:t>VR 360: Protecting Tanzania's Reefs | WCS)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r>
              <a:rPr lang="en"/>
              <a:t>Participants can also use this video on their own devices - https://www.youtube.com/watch?v=hNAbQYU0wpg (rollercoasters)</a:t>
            </a: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is a screenshot from help videos on the Lenovo website. I can get the direct video links if you need me to for copyright purposes. </a:t>
            </a:r>
            <a:endParaRPr/>
          </a:p>
        </p:txBody>
      </p:sp>
      <p:sp>
        <p:nvSpPr>
          <p:cNvPr id="149" name="Google Shape;14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Then have every participants get a viewer. Teacher/facilitator will then allow the participants to watch a 360 video through the VR headset.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6"/>
            </a:gs>
            <a:gs pos="85000">
              <a:schemeClr val="accent1"/>
            </a:gs>
            <a:gs pos="100000">
              <a:schemeClr val="accent1"/>
            </a:gs>
          </a:gsLst>
          <a:lin ang="16200000" scaled="0"/>
        </a:gradFill>
        <a:effectLst/>
      </p:bgPr>
    </p:bg>
    <p:spTree>
      <p:nvGrpSpPr>
        <p:cNvPr id="1" name="Shape 8"/>
        <p:cNvGrpSpPr/>
        <p:nvPr/>
      </p:nvGrpSpPr>
      <p:grpSpPr>
        <a:xfrm>
          <a:off x="0" y="0"/>
          <a:ext cx="0" cy="0"/>
          <a:chOff x="0" y="0"/>
          <a:chExt cx="0" cy="0"/>
        </a:xfrm>
      </p:grpSpPr>
      <p:sp>
        <p:nvSpPr>
          <p:cNvPr id="9" name="Google Shape;9;p24"/>
          <p:cNvSpPr txBox="1">
            <a:spLocks noGrp="1"/>
          </p:cNvSpPr>
          <p:nvPr>
            <p:ph type="ctrTitle"/>
          </p:nvPr>
        </p:nvSpPr>
        <p:spPr>
          <a:xfrm>
            <a:off x="533400" y="1028700"/>
            <a:ext cx="7851600" cy="1371600"/>
          </a:xfrm>
          <a:prstGeom prst="rect">
            <a:avLst/>
          </a:prstGeom>
          <a:noFill/>
          <a:ln>
            <a:noFill/>
          </a:ln>
        </p:spPr>
        <p:txBody>
          <a:bodyPr spcFirstLastPara="1" wrap="square" lIns="0" tIns="0" rIns="26000" bIns="0" anchor="b" anchorCtr="0">
            <a:noAutofit/>
          </a:bodyPr>
          <a:lstStyle>
            <a:lvl1pPr lvl="0" algn="l">
              <a:lnSpc>
                <a:spcPct val="100000"/>
              </a:lnSpc>
              <a:spcBef>
                <a:spcPts val="0"/>
              </a:spcBef>
              <a:spcAft>
                <a:spcPts val="0"/>
              </a:spcAft>
              <a:buClr>
                <a:schemeClr val="lt1"/>
              </a:buClr>
              <a:buSzPts val="5625"/>
              <a:buFont typeface="Calibri"/>
              <a:buNone/>
              <a:defRPr sz="5625"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 name="Google Shape;10;p24"/>
          <p:cNvSpPr txBox="1">
            <a:spLocks noGrp="1"/>
          </p:cNvSpPr>
          <p:nvPr>
            <p:ph type="subTitle" idx="1"/>
          </p:nvPr>
        </p:nvSpPr>
        <p:spPr>
          <a:xfrm>
            <a:off x="533400" y="2421402"/>
            <a:ext cx="7854600" cy="1314600"/>
          </a:xfrm>
          <a:prstGeom prst="rect">
            <a:avLst/>
          </a:prstGeom>
          <a:noFill/>
          <a:ln>
            <a:noFill/>
          </a:ln>
        </p:spPr>
        <p:txBody>
          <a:bodyPr spcFirstLastPara="1" wrap="square" lIns="0" tIns="65000" rIns="26000" bIns="65000" anchor="t" anchorCtr="0">
            <a:noAutofit/>
          </a:bodyPr>
          <a:lstStyle>
            <a:lvl1pPr marR="45716" lvl="0" algn="l">
              <a:lnSpc>
                <a:spcPct val="100000"/>
              </a:lnSpc>
              <a:spcBef>
                <a:spcPts val="520"/>
              </a:spcBef>
              <a:spcAft>
                <a:spcPts val="0"/>
              </a:spcAft>
              <a:buSzPts val="2471"/>
              <a:buNone/>
              <a:defRPr>
                <a:solidFill>
                  <a:schemeClr val="lt1"/>
                </a:solidFill>
                <a:latin typeface="Calibri"/>
                <a:ea typeface="Calibri"/>
                <a:cs typeface="Calibri"/>
                <a:sym typeface="Calibri"/>
              </a:defRPr>
            </a:lvl1pPr>
            <a:lvl2pPr lvl="1" algn="ctr">
              <a:lnSpc>
                <a:spcPct val="100000"/>
              </a:lnSpc>
              <a:spcBef>
                <a:spcPts val="360"/>
              </a:spcBef>
              <a:spcAft>
                <a:spcPts val="0"/>
              </a:spcAft>
              <a:buSzPts val="90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27"/>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7"/>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7"/>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x" type="tx">
  <p:cSld name="TITLE_AND_BODY">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457200" y="205978"/>
            <a:ext cx="8229600" cy="857400"/>
          </a:xfrm>
          <a:prstGeom prst="rect">
            <a:avLst/>
          </a:prstGeom>
          <a:noFill/>
          <a:ln>
            <a:noFill/>
          </a:ln>
        </p:spPr>
        <p:txBody>
          <a:bodyPr spcFirstLastPara="1" wrap="square" lIns="130025" tIns="130025" rIns="130025" bIns="130025" anchor="ctr" anchorCtr="0">
            <a:noAutofit/>
          </a:bodyPr>
          <a:lstStyle>
            <a:lvl1pPr lvl="0" algn="l">
              <a:lnSpc>
                <a:spcPct val="90000"/>
              </a:lnSpc>
              <a:spcBef>
                <a:spcPts val="0"/>
              </a:spcBef>
              <a:spcAft>
                <a:spcPts val="0"/>
              </a:spcAft>
              <a:buClr>
                <a:schemeClr val="accent1"/>
              </a:buClr>
              <a:buSzPts val="4781"/>
              <a:buFont typeface="Georgia"/>
              <a:buNone/>
              <a:defRPr sz="4781" b="0">
                <a:solidFill>
                  <a:schemeClr val="accent1"/>
                </a:solidFill>
                <a:latin typeface="Calibri"/>
                <a:ea typeface="Calibri"/>
                <a:cs typeface="Calibri"/>
                <a:sym typeface="Calibri"/>
              </a:defRPr>
            </a:lvl1pPr>
            <a:lvl2pPr lvl="1"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2pPr>
            <a:lvl3pPr lvl="2"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3pPr>
            <a:lvl4pPr lvl="3"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4pPr>
            <a:lvl5pPr lvl="4"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5pPr>
            <a:lvl6pPr lvl="5"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6pPr>
            <a:lvl7pPr lvl="6"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7pPr>
            <a:lvl8pPr lvl="7"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8pPr>
            <a:lvl9pPr lvl="8"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9pPr>
          </a:lstStyle>
          <a:p>
            <a:endParaRPr/>
          </a:p>
        </p:txBody>
      </p:sp>
      <p:sp>
        <p:nvSpPr>
          <p:cNvPr id="53" name="Google Shape;53;p32"/>
          <p:cNvSpPr txBox="1">
            <a:spLocks noGrp="1"/>
          </p:cNvSpPr>
          <p:nvPr>
            <p:ph type="body" idx="1"/>
          </p:nvPr>
        </p:nvSpPr>
        <p:spPr>
          <a:xfrm>
            <a:off x="457200" y="1200151"/>
            <a:ext cx="8229600" cy="3725700"/>
          </a:xfrm>
          <a:prstGeom prst="rect">
            <a:avLst/>
          </a:prstGeom>
          <a:noFill/>
          <a:ln>
            <a:noFill/>
          </a:ln>
        </p:spPr>
        <p:txBody>
          <a:bodyPr spcFirstLastPara="1" wrap="square" lIns="130025" tIns="130025" rIns="130025" bIns="130025"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4678" algn="l">
              <a:lnSpc>
                <a:spcPct val="90000"/>
              </a:lnSpc>
              <a:spcBef>
                <a:spcPts val="500"/>
              </a:spcBef>
              <a:spcAft>
                <a:spcPts val="0"/>
              </a:spcAft>
              <a:buClr>
                <a:schemeClr val="dk1"/>
              </a:buClr>
              <a:buSzPts val="1828"/>
              <a:buChar char="•"/>
              <a:defRPr sz="1828"/>
            </a:lvl5pPr>
            <a:lvl6pPr marL="2743200" lvl="5" indent="-344678" algn="l">
              <a:lnSpc>
                <a:spcPct val="90000"/>
              </a:lnSpc>
              <a:spcBef>
                <a:spcPts val="500"/>
              </a:spcBef>
              <a:spcAft>
                <a:spcPts val="0"/>
              </a:spcAft>
              <a:buClr>
                <a:schemeClr val="dk1"/>
              </a:buClr>
              <a:buSzPts val="1828"/>
              <a:buChar char="•"/>
              <a:defRPr sz="1828"/>
            </a:lvl6pPr>
            <a:lvl7pPr marL="3200400" lvl="6" indent="-344678" algn="l">
              <a:lnSpc>
                <a:spcPct val="90000"/>
              </a:lnSpc>
              <a:spcBef>
                <a:spcPts val="500"/>
              </a:spcBef>
              <a:spcAft>
                <a:spcPts val="0"/>
              </a:spcAft>
              <a:buClr>
                <a:schemeClr val="dk1"/>
              </a:buClr>
              <a:buSzPts val="1828"/>
              <a:buChar char="•"/>
              <a:defRPr sz="1828"/>
            </a:lvl7pPr>
            <a:lvl8pPr marL="3657600" lvl="7" indent="-344678" algn="l">
              <a:lnSpc>
                <a:spcPct val="90000"/>
              </a:lnSpc>
              <a:spcBef>
                <a:spcPts val="500"/>
              </a:spcBef>
              <a:spcAft>
                <a:spcPts val="0"/>
              </a:spcAft>
              <a:buClr>
                <a:schemeClr val="dk1"/>
              </a:buClr>
              <a:buSzPts val="1828"/>
              <a:buChar char="•"/>
              <a:defRPr sz="1828"/>
            </a:lvl8pPr>
            <a:lvl9pPr marL="4114800" lvl="8" indent="-344678" algn="l">
              <a:lnSpc>
                <a:spcPct val="90000"/>
              </a:lnSpc>
              <a:spcBef>
                <a:spcPts val="500"/>
              </a:spcBef>
              <a:spcAft>
                <a:spcPts val="0"/>
              </a:spcAft>
              <a:buClr>
                <a:schemeClr val="dk1"/>
              </a:buClr>
              <a:buSzPts val="1828"/>
              <a:buChar char="•"/>
              <a:defRPr sz="1828"/>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3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7" name="Google Shape;57;p39"/>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9"/>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40"/>
          <p:cNvSpPr txBox="1">
            <a:spLocks noGrp="1"/>
          </p:cNvSpPr>
          <p:nvPr>
            <p:ph type="title"/>
          </p:nvPr>
        </p:nvSpPr>
        <p:spPr>
          <a:xfrm>
            <a:off x="628651"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0"/>
          <p:cNvSpPr txBox="1">
            <a:spLocks noGrp="1"/>
          </p:cNvSpPr>
          <p:nvPr>
            <p:ph type="body" idx="1"/>
          </p:nvPr>
        </p:nvSpPr>
        <p:spPr>
          <a:xfrm>
            <a:off x="628651"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0"/>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0"/>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0"/>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41"/>
          <p:cNvSpPr txBox="1">
            <a:spLocks noGrp="1"/>
          </p:cNvSpPr>
          <p:nvPr>
            <p:ph type="title"/>
          </p:nvPr>
        </p:nvSpPr>
        <p:spPr>
          <a:xfrm>
            <a:off x="623889" y="1282304"/>
            <a:ext cx="7886700" cy="2139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1"/>
          <p:cNvSpPr txBox="1">
            <a:spLocks noGrp="1"/>
          </p:cNvSpPr>
          <p:nvPr>
            <p:ph type="body" idx="1"/>
          </p:nvPr>
        </p:nvSpPr>
        <p:spPr>
          <a:xfrm>
            <a:off x="623889" y="3442097"/>
            <a:ext cx="7886700" cy="1125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9" name="Google Shape;69;p41"/>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628651"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2"/>
          <p:cNvSpPr txBox="1">
            <a:spLocks noGrp="1"/>
          </p:cNvSpPr>
          <p:nvPr>
            <p:ph type="body" idx="1"/>
          </p:nvPr>
        </p:nvSpPr>
        <p:spPr>
          <a:xfrm>
            <a:off x="628651"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body" idx="2"/>
          </p:nvPr>
        </p:nvSpPr>
        <p:spPr>
          <a:xfrm>
            <a:off x="4629151"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2"/>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2"/>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
        <p:cNvGrpSpPr/>
        <p:nvPr/>
      </p:nvGrpSpPr>
      <p:grpSpPr>
        <a:xfrm>
          <a:off x="0" y="0"/>
          <a:ext cx="0" cy="0"/>
          <a:chOff x="0" y="0"/>
          <a:chExt cx="0" cy="0"/>
        </a:xfrm>
      </p:grpSpPr>
      <p:sp>
        <p:nvSpPr>
          <p:cNvPr id="80" name="Google Shape;80;p43"/>
          <p:cNvSpPr txBox="1">
            <a:spLocks noGrp="1"/>
          </p:cNvSpPr>
          <p:nvPr>
            <p:ph type="title"/>
          </p:nvPr>
        </p:nvSpPr>
        <p:spPr>
          <a:xfrm>
            <a:off x="629842"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3"/>
          <p:cNvSpPr txBox="1">
            <a:spLocks noGrp="1"/>
          </p:cNvSpPr>
          <p:nvPr>
            <p:ph type="body" idx="1"/>
          </p:nvPr>
        </p:nvSpPr>
        <p:spPr>
          <a:xfrm>
            <a:off x="629842" y="1260872"/>
            <a:ext cx="38685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p43"/>
          <p:cNvSpPr txBox="1">
            <a:spLocks noGrp="1"/>
          </p:cNvSpPr>
          <p:nvPr>
            <p:ph type="body" idx="2"/>
          </p:nvPr>
        </p:nvSpPr>
        <p:spPr>
          <a:xfrm>
            <a:off x="629842" y="1878806"/>
            <a:ext cx="3868500" cy="2763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3"/>
          <p:cNvSpPr txBox="1">
            <a:spLocks noGrp="1"/>
          </p:cNvSpPr>
          <p:nvPr>
            <p:ph type="body" idx="3"/>
          </p:nvPr>
        </p:nvSpPr>
        <p:spPr>
          <a:xfrm>
            <a:off x="4629151"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43"/>
          <p:cNvSpPr txBox="1">
            <a:spLocks noGrp="1"/>
          </p:cNvSpPr>
          <p:nvPr>
            <p:ph type="body" idx="4"/>
          </p:nvPr>
        </p:nvSpPr>
        <p:spPr>
          <a:xfrm>
            <a:off x="4629151"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3"/>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3"/>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3"/>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29"/>
          <p:cNvSpPr txBox="1">
            <a:spLocks noGrp="1"/>
          </p:cNvSpPr>
          <p:nvPr>
            <p:ph type="title"/>
          </p:nvPr>
        </p:nvSpPr>
        <p:spPr>
          <a:xfrm>
            <a:off x="628651"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9"/>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9"/>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9"/>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
        <p:cNvGrpSpPr/>
        <p:nvPr/>
      </p:nvGrpSpPr>
      <p:grpSpPr>
        <a:xfrm>
          <a:off x="0" y="0"/>
          <a:ext cx="0" cy="0"/>
          <a:chOff x="0" y="0"/>
          <a:chExt cx="0" cy="0"/>
        </a:xfrm>
      </p:grpSpPr>
      <p:sp>
        <p:nvSpPr>
          <p:cNvPr id="94" name="Google Shape;94;p44"/>
          <p:cNvSpPr txBox="1">
            <a:spLocks noGrp="1"/>
          </p:cNvSpPr>
          <p:nvPr>
            <p:ph type="title"/>
          </p:nvPr>
        </p:nvSpPr>
        <p:spPr>
          <a:xfrm>
            <a:off x="629841" y="342900"/>
            <a:ext cx="2949000" cy="120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4"/>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6" name="Google Shape;96;p44"/>
          <p:cNvSpPr txBox="1">
            <a:spLocks noGrp="1"/>
          </p:cNvSpPr>
          <p:nvPr>
            <p:ph type="body" idx="2"/>
          </p:nvPr>
        </p:nvSpPr>
        <p:spPr>
          <a:xfrm>
            <a:off x="629841" y="1543050"/>
            <a:ext cx="29490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7" name="Google Shape;97;p44"/>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4"/>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4"/>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45"/>
          <p:cNvSpPr txBox="1">
            <a:spLocks noGrp="1"/>
          </p:cNvSpPr>
          <p:nvPr>
            <p:ph type="title"/>
          </p:nvPr>
        </p:nvSpPr>
        <p:spPr>
          <a:xfrm>
            <a:off x="629841" y="342900"/>
            <a:ext cx="2949000" cy="120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5"/>
          <p:cNvSpPr>
            <a:spLocks noGrp="1"/>
          </p:cNvSpPr>
          <p:nvPr>
            <p:ph type="pic" idx="2"/>
          </p:nvPr>
        </p:nvSpPr>
        <p:spPr>
          <a:xfrm>
            <a:off x="3887391" y="740569"/>
            <a:ext cx="4629300" cy="3655200"/>
          </a:xfrm>
          <a:prstGeom prst="rect">
            <a:avLst/>
          </a:prstGeom>
          <a:noFill/>
          <a:ln>
            <a:noFill/>
          </a:ln>
        </p:spPr>
      </p:sp>
      <p:sp>
        <p:nvSpPr>
          <p:cNvPr id="103" name="Google Shape;103;p45"/>
          <p:cNvSpPr txBox="1">
            <a:spLocks noGrp="1"/>
          </p:cNvSpPr>
          <p:nvPr>
            <p:ph type="body" idx="1"/>
          </p:nvPr>
        </p:nvSpPr>
        <p:spPr>
          <a:xfrm>
            <a:off x="629841" y="1543050"/>
            <a:ext cx="29490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45"/>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45"/>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5"/>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5"/>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5"/>
          <p:cNvSpPr txBox="1">
            <a:spLocks noGrp="1"/>
          </p:cNvSpPr>
          <p:nvPr>
            <p:ph type="body" idx="1"/>
          </p:nvPr>
        </p:nvSpPr>
        <p:spPr>
          <a:xfrm>
            <a:off x="457200" y="1451610"/>
            <a:ext cx="8229600" cy="3291900"/>
          </a:xfrm>
          <a:prstGeom prst="rect">
            <a:avLst/>
          </a:prstGeom>
          <a:noFill/>
          <a:ln>
            <a:noFill/>
          </a:ln>
        </p:spPr>
        <p:txBody>
          <a:bodyPr spcFirstLastPara="1" wrap="square" lIns="130025" tIns="65000" rIns="130025" bIns="65000" anchor="t" anchorCtr="0">
            <a:noAutofit/>
          </a:bodyPr>
          <a:lstStyle>
            <a:lvl1pPr marL="457200" lvl="0" indent="-337185" algn="l">
              <a:lnSpc>
                <a:spcPct val="100000"/>
              </a:lnSpc>
              <a:spcBef>
                <a:spcPts val="360"/>
              </a:spcBef>
              <a:spcAft>
                <a:spcPts val="0"/>
              </a:spcAft>
              <a:buSzPts val="1710"/>
              <a:buChar char="●"/>
              <a:defRPr/>
            </a:lvl1pPr>
            <a:lvl2pPr marL="914400" lvl="1" indent="-285750" algn="l">
              <a:lnSpc>
                <a:spcPct val="100000"/>
              </a:lnSpc>
              <a:spcBef>
                <a:spcPts val="360"/>
              </a:spcBef>
              <a:spcAft>
                <a:spcPts val="0"/>
              </a:spcAft>
              <a:buSzPts val="900"/>
              <a:buChar char="➤"/>
              <a:defRPr/>
            </a:lvl2pPr>
            <a:lvl3pPr marL="1371600" lvl="2" indent="-308610" algn="l">
              <a:lnSpc>
                <a:spcPct val="100000"/>
              </a:lnSpc>
              <a:spcBef>
                <a:spcPts val="360"/>
              </a:spcBef>
              <a:spcAft>
                <a:spcPts val="0"/>
              </a:spcAft>
              <a:buSzPts val="1260"/>
              <a:buChar char="-"/>
              <a:defRPr/>
            </a:lvl3pPr>
            <a:lvl4pPr marL="1828800" lvl="3" indent="-302894" algn="l">
              <a:lnSpc>
                <a:spcPct val="100000"/>
              </a:lnSpc>
              <a:spcBef>
                <a:spcPts val="360"/>
              </a:spcBef>
              <a:spcAft>
                <a:spcPts val="0"/>
              </a:spcAft>
              <a:buSzPts val="1170"/>
              <a:buChar char="-"/>
              <a:defRPr/>
            </a:lvl4pPr>
            <a:lvl5pPr marL="2286000" lvl="4" indent="-302895" algn="l">
              <a:lnSpc>
                <a:spcPct val="100000"/>
              </a:lnSpc>
              <a:spcBef>
                <a:spcPts val="360"/>
              </a:spcBef>
              <a:spcAft>
                <a:spcPts val="0"/>
              </a:spcAft>
              <a:buSzPts val="1170"/>
              <a:buChar char="-"/>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4" name="Google Shape;14;p25"/>
          <p:cNvPicPr preferRelativeResize="0"/>
          <p:nvPr/>
        </p:nvPicPr>
        <p:blipFill rotWithShape="1">
          <a:blip r:embed="rId2">
            <a:alphaModFix/>
          </a:blip>
          <a:srcRect/>
          <a:stretch/>
        </p:blipFill>
        <p:spPr>
          <a:xfrm>
            <a:off x="8343900" y="4400610"/>
            <a:ext cx="685800" cy="685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
        <p:cNvGrpSpPr/>
        <p:nvPr/>
      </p:nvGrpSpPr>
      <p:grpSpPr>
        <a:xfrm>
          <a:off x="0" y="0"/>
          <a:ext cx="0" cy="0"/>
          <a:chOff x="0" y="0"/>
          <a:chExt cx="0" cy="0"/>
        </a:xfrm>
      </p:grpSpPr>
      <p:sp>
        <p:nvSpPr>
          <p:cNvPr id="108" name="Google Shape;108;p46"/>
          <p:cNvSpPr txBox="1">
            <a:spLocks noGrp="1"/>
          </p:cNvSpPr>
          <p:nvPr>
            <p:ph type="title"/>
          </p:nvPr>
        </p:nvSpPr>
        <p:spPr>
          <a:xfrm>
            <a:off x="628651"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46"/>
          <p:cNvSpPr txBox="1">
            <a:spLocks noGrp="1"/>
          </p:cNvSpPr>
          <p:nvPr>
            <p:ph type="body" idx="1"/>
          </p:nvPr>
        </p:nvSpPr>
        <p:spPr>
          <a:xfrm rot="5400000">
            <a:off x="2940300" y="-942430"/>
            <a:ext cx="32634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6"/>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6"/>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6"/>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3"/>
        <p:cNvGrpSpPr/>
        <p:nvPr/>
      </p:nvGrpSpPr>
      <p:grpSpPr>
        <a:xfrm>
          <a:off x="0" y="0"/>
          <a:ext cx="0" cy="0"/>
          <a:chOff x="0" y="0"/>
          <a:chExt cx="0" cy="0"/>
        </a:xfrm>
      </p:grpSpPr>
      <p:sp>
        <p:nvSpPr>
          <p:cNvPr id="114" name="Google Shape;114;p47"/>
          <p:cNvSpPr txBox="1">
            <a:spLocks noGrp="1"/>
          </p:cNvSpPr>
          <p:nvPr>
            <p:ph type="title"/>
          </p:nvPr>
        </p:nvSpPr>
        <p:spPr>
          <a:xfrm rot="5400000">
            <a:off x="5350051" y="1467544"/>
            <a:ext cx="43590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47"/>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7"/>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7"/>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7"/>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30"/>
          <p:cNvSpPr txBox="1">
            <a:spLocks noGrp="1"/>
          </p:cNvSpPr>
          <p:nvPr>
            <p:ph type="title"/>
          </p:nvPr>
        </p:nvSpPr>
        <p:spPr>
          <a:xfrm>
            <a:off x="628651"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0"/>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0"/>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0"/>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
        <p:cNvGrpSpPr/>
        <p:nvPr/>
      </p:nvGrpSpPr>
      <p:grpSpPr>
        <a:xfrm>
          <a:off x="0" y="0"/>
          <a:ext cx="0" cy="0"/>
          <a:chOff x="0" y="0"/>
          <a:chExt cx="0" cy="0"/>
        </a:xfrm>
      </p:grpSpPr>
      <p:sp>
        <p:nvSpPr>
          <p:cNvPr id="16" name="Google Shape;16;p31"/>
          <p:cNvSpPr txBox="1">
            <a:spLocks noGrp="1"/>
          </p:cNvSpPr>
          <p:nvPr>
            <p:ph type="body" idx="1"/>
          </p:nvPr>
        </p:nvSpPr>
        <p:spPr>
          <a:xfrm>
            <a:off x="311700" y="4230575"/>
            <a:ext cx="5998800" cy="605100"/>
          </a:xfrm>
          <a:prstGeom prst="rect">
            <a:avLst/>
          </a:prstGeom>
          <a:noFill/>
          <a:ln>
            <a:noFill/>
          </a:ln>
        </p:spPr>
        <p:txBody>
          <a:bodyPr spcFirstLastPara="1" wrap="square" lIns="130025" tIns="65000" rIns="130025" bIns="65000" anchor="ctr" anchorCtr="0">
            <a:noAutofit/>
          </a:bodyPr>
          <a:lstStyle>
            <a:lvl1pPr marL="457200" lvl="0" indent="-228600" algn="l">
              <a:lnSpc>
                <a:spcPct val="100000"/>
              </a:lnSpc>
              <a:spcBef>
                <a:spcPts val="520"/>
              </a:spcBef>
              <a:spcAft>
                <a:spcPts val="0"/>
              </a:spcAft>
              <a:buSzPts val="2471"/>
              <a:buNone/>
              <a:defRPr/>
            </a:lvl1pPr>
          </a:lstStyle>
          <a:p>
            <a:endParaRPr/>
          </a:p>
        </p:txBody>
      </p:sp>
      <p:sp>
        <p:nvSpPr>
          <p:cNvPr id="17" name="Google Shape;17;p3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18"/>
        <p:cNvGrpSpPr/>
        <p:nvPr/>
      </p:nvGrpSpPr>
      <p:grpSpPr>
        <a:xfrm>
          <a:off x="0" y="0"/>
          <a:ext cx="0" cy="0"/>
          <a:chOff x="0" y="0"/>
          <a:chExt cx="0" cy="0"/>
        </a:xfrm>
      </p:grpSpPr>
      <p:sp>
        <p:nvSpPr>
          <p:cNvPr id="19" name="Google Shape;19;p33"/>
          <p:cNvSpPr txBox="1">
            <a:spLocks noGrp="1"/>
          </p:cNvSpPr>
          <p:nvPr>
            <p:ph type="title"/>
          </p:nvPr>
        </p:nvSpPr>
        <p:spPr>
          <a:xfrm>
            <a:off x="530352" y="987552"/>
            <a:ext cx="7772400" cy="1022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625"/>
              <a:buFont typeface="Calibri"/>
              <a:buNone/>
              <a:defRPr sz="5625"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body" idx="1"/>
          </p:nvPr>
        </p:nvSpPr>
        <p:spPr>
          <a:xfrm>
            <a:off x="530352" y="2028498"/>
            <a:ext cx="7772400" cy="1132200"/>
          </a:xfrm>
          <a:prstGeom prst="rect">
            <a:avLst/>
          </a:prstGeom>
          <a:noFill/>
          <a:ln>
            <a:noFill/>
          </a:ln>
        </p:spPr>
        <p:txBody>
          <a:bodyPr spcFirstLastPara="1" wrap="square" lIns="65000" tIns="65000" rIns="65000" bIns="65000" anchor="t" anchorCtr="0">
            <a:noAutofit/>
          </a:bodyPr>
          <a:lstStyle>
            <a:lvl1pPr marL="457200" lvl="0" indent="-228600" algn="l">
              <a:lnSpc>
                <a:spcPct val="100000"/>
              </a:lnSpc>
              <a:spcBef>
                <a:spcPts val="436"/>
              </a:spcBef>
              <a:spcAft>
                <a:spcPts val="0"/>
              </a:spcAft>
              <a:buSzPts val="2071"/>
              <a:buNone/>
              <a:defRPr sz="2180">
                <a:solidFill>
                  <a:schemeClr val="lt1"/>
                </a:solidFill>
              </a:defRPr>
            </a:lvl1pPr>
            <a:lvl2pPr marL="914400" lvl="1" indent="-228600" algn="l">
              <a:lnSpc>
                <a:spcPct val="100000"/>
              </a:lnSpc>
              <a:spcBef>
                <a:spcPts val="367"/>
              </a:spcBef>
              <a:spcAft>
                <a:spcPts val="0"/>
              </a:spcAft>
              <a:buSzPts val="914"/>
              <a:buNone/>
              <a:defRPr sz="1828">
                <a:solidFill>
                  <a:schemeClr val="lt1"/>
                </a:solidFill>
              </a:defRPr>
            </a:lvl2pPr>
            <a:lvl3pPr marL="1371600" lvl="2" indent="-228600" algn="l">
              <a:lnSpc>
                <a:spcPct val="100000"/>
              </a:lnSpc>
              <a:spcBef>
                <a:spcPts val="323"/>
              </a:spcBef>
              <a:spcAft>
                <a:spcPts val="0"/>
              </a:spcAft>
              <a:buSzPts val="1132"/>
              <a:buNone/>
              <a:defRPr sz="1617">
                <a:solidFill>
                  <a:schemeClr val="lt1"/>
                </a:solidFill>
              </a:defRPr>
            </a:lvl3pPr>
            <a:lvl4pPr marL="1828800" lvl="3" indent="-228600" algn="l">
              <a:lnSpc>
                <a:spcPct val="100000"/>
              </a:lnSpc>
              <a:spcBef>
                <a:spcPts val="281"/>
              </a:spcBef>
              <a:spcAft>
                <a:spcPts val="0"/>
              </a:spcAft>
              <a:buSzPts val="914"/>
              <a:buNone/>
              <a:defRPr sz="1407">
                <a:solidFill>
                  <a:schemeClr val="lt1"/>
                </a:solidFill>
              </a:defRPr>
            </a:lvl4pPr>
            <a:lvl5pPr marL="2286000" lvl="4" indent="-228600" algn="l">
              <a:lnSpc>
                <a:spcPct val="100000"/>
              </a:lnSpc>
              <a:spcBef>
                <a:spcPts val="281"/>
              </a:spcBef>
              <a:spcAft>
                <a:spcPts val="0"/>
              </a:spcAft>
              <a:buSzPts val="914"/>
              <a:buNone/>
              <a:defRPr sz="1407">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34"/>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lvl1pPr lvl="0" algn="l">
              <a:lnSpc>
                <a:spcPct val="100000"/>
              </a:lnSpc>
              <a:spcBef>
                <a:spcPts val="0"/>
              </a:spcBef>
              <a:spcAft>
                <a:spcPts val="0"/>
              </a:spcAft>
              <a:buClr>
                <a:schemeClr val="accent1"/>
              </a:buClr>
              <a:buSzPts val="4992"/>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4"/>
          <p:cNvSpPr txBox="1">
            <a:spLocks noGrp="1"/>
          </p:cNvSpPr>
          <p:nvPr>
            <p:ph type="body" idx="1"/>
          </p:nvPr>
        </p:nvSpPr>
        <p:spPr>
          <a:xfrm>
            <a:off x="457201" y="1391436"/>
            <a:ext cx="4040100" cy="494400"/>
          </a:xfrm>
          <a:prstGeom prst="rect">
            <a:avLst/>
          </a:prstGeom>
          <a:noFill/>
          <a:ln>
            <a:noFill/>
          </a:ln>
        </p:spPr>
        <p:txBody>
          <a:bodyPr spcFirstLastPara="1" wrap="square" lIns="65000" tIns="0" rIns="65000" bIns="0" anchor="ctr" anchorCtr="0">
            <a:noAutofit/>
          </a:bodyPr>
          <a:lstStyle>
            <a:lvl1pPr marL="457200" lvl="0" indent="-228600" algn="l">
              <a:lnSpc>
                <a:spcPct val="100000"/>
              </a:lnSpc>
              <a:spcBef>
                <a:spcPts val="479"/>
              </a:spcBef>
              <a:spcAft>
                <a:spcPts val="0"/>
              </a:spcAft>
              <a:buSzPts val="2271"/>
              <a:buNone/>
              <a:defRPr sz="2391" b="1" cap="none">
                <a:solidFill>
                  <a:schemeClr val="dk2"/>
                </a:solidFill>
              </a:defRPr>
            </a:lvl1pPr>
            <a:lvl2pPr marL="914400" lvl="1" indent="-228600" algn="l">
              <a:lnSpc>
                <a:spcPct val="100000"/>
              </a:lnSpc>
              <a:spcBef>
                <a:spcPts val="395"/>
              </a:spcBef>
              <a:spcAft>
                <a:spcPts val="0"/>
              </a:spcAft>
              <a:buSzPts val="985"/>
              <a:buNone/>
              <a:defRPr sz="1969" b="1"/>
            </a:lvl2pPr>
            <a:lvl3pPr marL="1371600" lvl="2" indent="-228600" algn="l">
              <a:lnSpc>
                <a:spcPct val="100000"/>
              </a:lnSpc>
              <a:spcBef>
                <a:spcPts val="367"/>
              </a:spcBef>
              <a:spcAft>
                <a:spcPts val="0"/>
              </a:spcAft>
              <a:buSzPts val="1280"/>
              <a:buNone/>
              <a:defRPr sz="1828" b="1"/>
            </a:lvl3pPr>
            <a:lvl4pPr marL="1828800" lvl="3" indent="-228600" algn="l">
              <a:lnSpc>
                <a:spcPct val="100000"/>
              </a:lnSpc>
              <a:spcBef>
                <a:spcPts val="323"/>
              </a:spcBef>
              <a:spcAft>
                <a:spcPts val="0"/>
              </a:spcAft>
              <a:buSzPts val="1051"/>
              <a:buNone/>
              <a:defRPr sz="1617" b="1"/>
            </a:lvl4pPr>
            <a:lvl5pPr marL="2286000" lvl="4" indent="-228600" algn="l">
              <a:lnSpc>
                <a:spcPct val="100000"/>
              </a:lnSpc>
              <a:spcBef>
                <a:spcPts val="323"/>
              </a:spcBef>
              <a:spcAft>
                <a:spcPts val="0"/>
              </a:spcAft>
              <a:buSzPts val="1051"/>
              <a:buNone/>
              <a:defRPr sz="1617"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4" name="Google Shape;24;p34"/>
          <p:cNvSpPr txBox="1">
            <a:spLocks noGrp="1"/>
          </p:cNvSpPr>
          <p:nvPr>
            <p:ph type="body" idx="2"/>
          </p:nvPr>
        </p:nvSpPr>
        <p:spPr>
          <a:xfrm>
            <a:off x="4645027" y="1394819"/>
            <a:ext cx="4041900" cy="491100"/>
          </a:xfrm>
          <a:prstGeom prst="rect">
            <a:avLst/>
          </a:prstGeom>
          <a:noFill/>
          <a:ln>
            <a:noFill/>
          </a:ln>
        </p:spPr>
        <p:txBody>
          <a:bodyPr spcFirstLastPara="1" wrap="square" lIns="65000" tIns="0" rIns="65000" bIns="0" anchor="ctr" anchorCtr="0">
            <a:noAutofit/>
          </a:bodyPr>
          <a:lstStyle>
            <a:lvl1pPr marL="457200" lvl="0" indent="-228600" algn="l">
              <a:lnSpc>
                <a:spcPct val="100000"/>
              </a:lnSpc>
              <a:spcBef>
                <a:spcPts val="479"/>
              </a:spcBef>
              <a:spcAft>
                <a:spcPts val="0"/>
              </a:spcAft>
              <a:buSzPts val="2271"/>
              <a:buNone/>
              <a:defRPr sz="2391" b="1" cap="none">
                <a:solidFill>
                  <a:schemeClr val="dk2"/>
                </a:solidFill>
              </a:defRPr>
            </a:lvl1pPr>
            <a:lvl2pPr marL="914400" lvl="1" indent="-228600" algn="l">
              <a:lnSpc>
                <a:spcPct val="100000"/>
              </a:lnSpc>
              <a:spcBef>
                <a:spcPts val="395"/>
              </a:spcBef>
              <a:spcAft>
                <a:spcPts val="0"/>
              </a:spcAft>
              <a:buSzPts val="985"/>
              <a:buNone/>
              <a:defRPr sz="1969" b="1"/>
            </a:lvl2pPr>
            <a:lvl3pPr marL="1371600" lvl="2" indent="-228600" algn="l">
              <a:lnSpc>
                <a:spcPct val="100000"/>
              </a:lnSpc>
              <a:spcBef>
                <a:spcPts val="367"/>
              </a:spcBef>
              <a:spcAft>
                <a:spcPts val="0"/>
              </a:spcAft>
              <a:buSzPts val="1280"/>
              <a:buNone/>
              <a:defRPr sz="1828" b="1"/>
            </a:lvl3pPr>
            <a:lvl4pPr marL="1828800" lvl="3" indent="-228600" algn="l">
              <a:lnSpc>
                <a:spcPct val="100000"/>
              </a:lnSpc>
              <a:spcBef>
                <a:spcPts val="323"/>
              </a:spcBef>
              <a:spcAft>
                <a:spcPts val="0"/>
              </a:spcAft>
              <a:buSzPts val="1051"/>
              <a:buNone/>
              <a:defRPr sz="1617" b="1"/>
            </a:lvl4pPr>
            <a:lvl5pPr marL="2286000" lvl="4" indent="-228600" algn="l">
              <a:lnSpc>
                <a:spcPct val="100000"/>
              </a:lnSpc>
              <a:spcBef>
                <a:spcPts val="323"/>
              </a:spcBef>
              <a:spcAft>
                <a:spcPts val="0"/>
              </a:spcAft>
              <a:buSzPts val="1051"/>
              <a:buNone/>
              <a:defRPr sz="1617"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5" name="Google Shape;25;p34"/>
          <p:cNvSpPr txBox="1">
            <a:spLocks noGrp="1"/>
          </p:cNvSpPr>
          <p:nvPr>
            <p:ph type="body" idx="3"/>
          </p:nvPr>
        </p:nvSpPr>
        <p:spPr>
          <a:xfrm>
            <a:off x="457201" y="1885950"/>
            <a:ext cx="4040100" cy="2884200"/>
          </a:xfrm>
          <a:prstGeom prst="rect">
            <a:avLst/>
          </a:prstGeom>
          <a:noFill/>
          <a:ln>
            <a:noFill/>
          </a:ln>
        </p:spPr>
        <p:txBody>
          <a:bodyPr spcFirstLastPara="1" wrap="square" lIns="130025" tIns="0" rIns="130025" bIns="65000" anchor="t" anchorCtr="0">
            <a:noAutofit/>
          </a:bodyPr>
          <a:lstStyle>
            <a:lvl1pPr marL="457200" lvl="0" indent="-360108" algn="l">
              <a:lnSpc>
                <a:spcPct val="100000"/>
              </a:lnSpc>
              <a:spcBef>
                <a:spcPts val="436"/>
              </a:spcBef>
              <a:spcAft>
                <a:spcPts val="0"/>
              </a:spcAft>
              <a:buSzPts val="2071"/>
              <a:buChar char="●"/>
              <a:defRPr sz="2180"/>
            </a:lvl1pPr>
            <a:lvl2pPr marL="914400" lvl="1" indent="-291147" algn="l">
              <a:lnSpc>
                <a:spcPct val="100000"/>
              </a:lnSpc>
              <a:spcBef>
                <a:spcPts val="395"/>
              </a:spcBef>
              <a:spcAft>
                <a:spcPts val="0"/>
              </a:spcAft>
              <a:buSzPts val="985"/>
              <a:buChar char="➤"/>
              <a:defRPr sz="1969"/>
            </a:lvl2pPr>
            <a:lvl3pPr marL="1371600" lvl="2" indent="-309880" algn="l">
              <a:lnSpc>
                <a:spcPct val="100000"/>
              </a:lnSpc>
              <a:spcBef>
                <a:spcPts val="367"/>
              </a:spcBef>
              <a:spcAft>
                <a:spcPts val="0"/>
              </a:spcAft>
              <a:buSzPts val="1280"/>
              <a:buChar char="-"/>
              <a:defRPr sz="1828"/>
            </a:lvl3pPr>
            <a:lvl4pPr marL="1828800" lvl="3" indent="-295338" algn="l">
              <a:lnSpc>
                <a:spcPct val="100000"/>
              </a:lnSpc>
              <a:spcBef>
                <a:spcPts val="323"/>
              </a:spcBef>
              <a:spcAft>
                <a:spcPts val="0"/>
              </a:spcAft>
              <a:buSzPts val="1051"/>
              <a:buChar char="-"/>
              <a:defRPr sz="1617"/>
            </a:lvl4pPr>
            <a:lvl5pPr marL="2286000" lvl="4" indent="-295338" algn="l">
              <a:lnSpc>
                <a:spcPct val="100000"/>
              </a:lnSpc>
              <a:spcBef>
                <a:spcPts val="323"/>
              </a:spcBef>
              <a:spcAft>
                <a:spcPts val="0"/>
              </a:spcAft>
              <a:buSzPts val="1051"/>
              <a:buChar char="-"/>
              <a:defRPr sz="1617"/>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6" name="Google Shape;26;p34"/>
          <p:cNvSpPr txBox="1">
            <a:spLocks noGrp="1"/>
          </p:cNvSpPr>
          <p:nvPr>
            <p:ph type="body" idx="4"/>
          </p:nvPr>
        </p:nvSpPr>
        <p:spPr>
          <a:xfrm>
            <a:off x="4645027" y="1885950"/>
            <a:ext cx="4041900" cy="2884200"/>
          </a:xfrm>
          <a:prstGeom prst="rect">
            <a:avLst/>
          </a:prstGeom>
          <a:noFill/>
          <a:ln>
            <a:noFill/>
          </a:ln>
        </p:spPr>
        <p:txBody>
          <a:bodyPr spcFirstLastPara="1" wrap="square" lIns="130025" tIns="0" rIns="130025" bIns="65000" anchor="t" anchorCtr="0">
            <a:noAutofit/>
          </a:bodyPr>
          <a:lstStyle>
            <a:lvl1pPr marL="457200" lvl="0" indent="-360108" algn="l">
              <a:lnSpc>
                <a:spcPct val="100000"/>
              </a:lnSpc>
              <a:spcBef>
                <a:spcPts val="436"/>
              </a:spcBef>
              <a:spcAft>
                <a:spcPts val="0"/>
              </a:spcAft>
              <a:buSzPts val="2071"/>
              <a:buChar char="●"/>
              <a:defRPr sz="2180"/>
            </a:lvl1pPr>
            <a:lvl2pPr marL="914400" lvl="1" indent="-291147" algn="l">
              <a:lnSpc>
                <a:spcPct val="100000"/>
              </a:lnSpc>
              <a:spcBef>
                <a:spcPts val="395"/>
              </a:spcBef>
              <a:spcAft>
                <a:spcPts val="0"/>
              </a:spcAft>
              <a:buSzPts val="985"/>
              <a:buChar char="➤"/>
              <a:defRPr sz="1969"/>
            </a:lvl2pPr>
            <a:lvl3pPr marL="1371600" lvl="2" indent="-309880" algn="l">
              <a:lnSpc>
                <a:spcPct val="100000"/>
              </a:lnSpc>
              <a:spcBef>
                <a:spcPts val="367"/>
              </a:spcBef>
              <a:spcAft>
                <a:spcPts val="0"/>
              </a:spcAft>
              <a:buSzPts val="1280"/>
              <a:buChar char="-"/>
              <a:defRPr sz="1828"/>
            </a:lvl3pPr>
            <a:lvl4pPr marL="1828800" lvl="3" indent="-295338" algn="l">
              <a:lnSpc>
                <a:spcPct val="100000"/>
              </a:lnSpc>
              <a:spcBef>
                <a:spcPts val="323"/>
              </a:spcBef>
              <a:spcAft>
                <a:spcPts val="0"/>
              </a:spcAft>
              <a:buSzPts val="1051"/>
              <a:buChar char="-"/>
              <a:defRPr sz="1617"/>
            </a:lvl4pPr>
            <a:lvl5pPr marL="2286000" lvl="4" indent="-295338" algn="l">
              <a:lnSpc>
                <a:spcPct val="100000"/>
              </a:lnSpc>
              <a:spcBef>
                <a:spcPts val="323"/>
              </a:spcBef>
              <a:spcAft>
                <a:spcPts val="0"/>
              </a:spcAft>
              <a:buSzPts val="1051"/>
              <a:buChar char="-"/>
              <a:defRPr sz="1617"/>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7" name="Google Shape;27;p34"/>
          <p:cNvPicPr preferRelativeResize="0"/>
          <p:nvPr/>
        </p:nvPicPr>
        <p:blipFill rotWithShape="1">
          <a:blip r:embed="rId2">
            <a:alphaModFix/>
          </a:blip>
          <a:srcRect/>
          <a:stretch/>
        </p:blipFill>
        <p:spPr>
          <a:xfrm>
            <a:off x="8343899" y="4427250"/>
            <a:ext cx="685800" cy="685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pic>
        <p:nvPicPr>
          <p:cNvPr id="29" name="Google Shape;29;p35"/>
          <p:cNvPicPr preferRelativeResize="0"/>
          <p:nvPr/>
        </p:nvPicPr>
        <p:blipFill rotWithShape="1">
          <a:blip r:embed="rId2">
            <a:alphaModFix/>
          </a:blip>
          <a:srcRect/>
          <a:stretch/>
        </p:blipFill>
        <p:spPr>
          <a:xfrm>
            <a:off x="3616452" y="1028700"/>
            <a:ext cx="1433323" cy="234209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0"/>
        <p:cNvGrpSpPr/>
        <p:nvPr/>
      </p:nvGrpSpPr>
      <p:grpSpPr>
        <a:xfrm>
          <a:off x="0" y="0"/>
          <a:ext cx="0" cy="0"/>
          <a:chOff x="0" y="0"/>
          <a:chExt cx="0" cy="0"/>
        </a:xfrm>
      </p:grpSpPr>
      <p:sp>
        <p:nvSpPr>
          <p:cNvPr id="31" name="Google Shape;31;p36"/>
          <p:cNvSpPr txBox="1">
            <a:spLocks noGrp="1"/>
          </p:cNvSpPr>
          <p:nvPr>
            <p:ph type="body" idx="1"/>
          </p:nvPr>
        </p:nvSpPr>
        <p:spPr>
          <a:xfrm>
            <a:off x="3575051" y="1428750"/>
            <a:ext cx="5111700" cy="3257400"/>
          </a:xfrm>
          <a:prstGeom prst="rect">
            <a:avLst/>
          </a:prstGeom>
          <a:noFill/>
          <a:ln>
            <a:noFill/>
          </a:ln>
        </p:spPr>
        <p:txBody>
          <a:bodyPr spcFirstLastPara="1" wrap="square" lIns="130025" tIns="0" rIns="130025" bIns="65000" anchor="t" anchorCtr="0">
            <a:noAutofit/>
          </a:bodyPr>
          <a:lstStyle>
            <a:lvl1pPr marL="457200" lvl="0" indent="-228600" algn="l">
              <a:lnSpc>
                <a:spcPct val="100000"/>
              </a:lnSpc>
              <a:spcBef>
                <a:spcPts val="563"/>
              </a:spcBef>
              <a:spcAft>
                <a:spcPts val="0"/>
              </a:spcAft>
              <a:buSzPts val="2671"/>
              <a:buNone/>
              <a:defRPr sz="2812"/>
            </a:lvl1pPr>
            <a:lvl2pPr marL="914400" lvl="1" indent="-311213" algn="l">
              <a:lnSpc>
                <a:spcPct val="100000"/>
              </a:lnSpc>
              <a:spcBef>
                <a:spcPts val="520"/>
              </a:spcBef>
              <a:spcAft>
                <a:spcPts val="0"/>
              </a:spcAft>
              <a:buSzPts val="1301"/>
              <a:buChar char="➤"/>
              <a:defRPr sz="2601"/>
            </a:lvl2pPr>
            <a:lvl3pPr marL="1371600" lvl="2" indent="-334899" algn="l">
              <a:lnSpc>
                <a:spcPct val="100000"/>
              </a:lnSpc>
              <a:spcBef>
                <a:spcPts val="479"/>
              </a:spcBef>
              <a:spcAft>
                <a:spcPts val="0"/>
              </a:spcAft>
              <a:buSzPts val="1674"/>
              <a:buChar char="-"/>
              <a:defRPr sz="2391"/>
            </a:lvl3pPr>
            <a:lvl4pPr marL="1828800" lvl="3" indent="-309880" algn="l">
              <a:lnSpc>
                <a:spcPct val="100000"/>
              </a:lnSpc>
              <a:spcBef>
                <a:spcPts val="395"/>
              </a:spcBef>
              <a:spcAft>
                <a:spcPts val="0"/>
              </a:spcAft>
              <a:buSzPts val="1280"/>
              <a:buChar char="-"/>
              <a:defRPr sz="1969"/>
            </a:lvl4pPr>
            <a:lvl5pPr marL="2286000" lvl="4" indent="-304038" algn="l">
              <a:lnSpc>
                <a:spcPct val="100000"/>
              </a:lnSpc>
              <a:spcBef>
                <a:spcPts val="367"/>
              </a:spcBef>
              <a:spcAft>
                <a:spcPts val="0"/>
              </a:spcAft>
              <a:buSzPts val="1188"/>
              <a:buChar char="-"/>
              <a:defRPr sz="1828"/>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2" name="Google Shape;32;p36"/>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lvl1pPr lvl="0" algn="l">
              <a:lnSpc>
                <a:spcPct val="100000"/>
              </a:lnSpc>
              <a:spcBef>
                <a:spcPts val="0"/>
              </a:spcBef>
              <a:spcAft>
                <a:spcPts val="0"/>
              </a:spcAft>
              <a:buClr>
                <a:schemeClr val="accent1"/>
              </a:buClr>
              <a:buSzPts val="4992"/>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6"/>
          <p:cNvSpPr txBox="1">
            <a:spLocks noGrp="1"/>
          </p:cNvSpPr>
          <p:nvPr>
            <p:ph type="body" idx="2"/>
          </p:nvPr>
        </p:nvSpPr>
        <p:spPr>
          <a:xfrm>
            <a:off x="457200" y="1428750"/>
            <a:ext cx="3124200" cy="3257400"/>
          </a:xfrm>
          <a:prstGeom prst="rect">
            <a:avLst/>
          </a:prstGeom>
          <a:noFill/>
          <a:ln>
            <a:noFill/>
          </a:ln>
        </p:spPr>
        <p:txBody>
          <a:bodyPr spcFirstLastPara="1" wrap="square" lIns="130025" tIns="0" rIns="130025" bIns="65000" anchor="t" anchorCtr="0">
            <a:noAutofit/>
          </a:bodyPr>
          <a:lstStyle>
            <a:lvl1pPr marL="457200" lvl="0" indent="-360108" algn="l">
              <a:lnSpc>
                <a:spcPct val="100000"/>
              </a:lnSpc>
              <a:spcBef>
                <a:spcPts val="436"/>
              </a:spcBef>
              <a:spcAft>
                <a:spcPts val="0"/>
              </a:spcAft>
              <a:buSzPts val="2071"/>
              <a:buChar char="●"/>
              <a:defRPr sz="2180"/>
            </a:lvl1pPr>
            <a:lvl2pPr marL="914400" lvl="1" indent="-291147" algn="l">
              <a:lnSpc>
                <a:spcPct val="100000"/>
              </a:lnSpc>
              <a:spcBef>
                <a:spcPts val="395"/>
              </a:spcBef>
              <a:spcAft>
                <a:spcPts val="0"/>
              </a:spcAft>
              <a:buSzPts val="985"/>
              <a:buChar char="➤"/>
              <a:defRPr sz="1969"/>
            </a:lvl2pPr>
            <a:lvl3pPr marL="1371600" lvl="2" indent="-309880" algn="l">
              <a:lnSpc>
                <a:spcPct val="100000"/>
              </a:lnSpc>
              <a:spcBef>
                <a:spcPts val="367"/>
              </a:spcBef>
              <a:spcAft>
                <a:spcPts val="0"/>
              </a:spcAft>
              <a:buSzPts val="1280"/>
              <a:buChar char="-"/>
              <a:defRPr sz="1828"/>
            </a:lvl3pPr>
            <a:lvl4pPr marL="1828800" lvl="3" indent="-295338" algn="l">
              <a:lnSpc>
                <a:spcPct val="100000"/>
              </a:lnSpc>
              <a:spcBef>
                <a:spcPts val="323"/>
              </a:spcBef>
              <a:spcAft>
                <a:spcPts val="0"/>
              </a:spcAft>
              <a:buSzPts val="1051"/>
              <a:buChar char="-"/>
              <a:defRPr sz="1617"/>
            </a:lvl4pPr>
            <a:lvl5pPr marL="2286000" lvl="4" indent="-295338" algn="l">
              <a:lnSpc>
                <a:spcPct val="100000"/>
              </a:lnSpc>
              <a:spcBef>
                <a:spcPts val="323"/>
              </a:spcBef>
              <a:spcAft>
                <a:spcPts val="0"/>
              </a:spcAft>
              <a:buSzPts val="1051"/>
              <a:buChar char="-"/>
              <a:defRPr sz="1617"/>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4" name="Google Shape;34;p36"/>
          <p:cNvPicPr preferRelativeResize="0"/>
          <p:nvPr/>
        </p:nvPicPr>
        <p:blipFill rotWithShape="1">
          <a:blip r:embed="rId2">
            <a:alphaModFix/>
          </a:blip>
          <a:srcRect/>
          <a:stretch/>
        </p:blipFill>
        <p:spPr>
          <a:xfrm>
            <a:off x="8343851" y="4343250"/>
            <a:ext cx="685800" cy="6858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ColTx" type="twoColTx">
  <p:cSld name="TITLE_AND_TWO_COLUMNS">
    <p:spTree>
      <p:nvGrpSpPr>
        <p:cNvPr id="1" name="Shape 35"/>
        <p:cNvGrpSpPr/>
        <p:nvPr/>
      </p:nvGrpSpPr>
      <p:grpSpPr>
        <a:xfrm>
          <a:off x="0" y="0"/>
          <a:ext cx="0" cy="0"/>
          <a:chOff x="0" y="0"/>
          <a:chExt cx="0" cy="0"/>
        </a:xfrm>
      </p:grpSpPr>
      <p:sp>
        <p:nvSpPr>
          <p:cNvPr id="36" name="Google Shape;36;p37"/>
          <p:cNvSpPr txBox="1">
            <a:spLocks noGrp="1"/>
          </p:cNvSpPr>
          <p:nvPr>
            <p:ph type="title"/>
          </p:nvPr>
        </p:nvSpPr>
        <p:spPr>
          <a:xfrm>
            <a:off x="457200" y="205978"/>
            <a:ext cx="8229600" cy="857400"/>
          </a:xfrm>
          <a:prstGeom prst="rect">
            <a:avLst/>
          </a:prstGeom>
          <a:noFill/>
          <a:ln>
            <a:noFill/>
          </a:ln>
        </p:spPr>
        <p:txBody>
          <a:bodyPr spcFirstLastPara="1" wrap="square" lIns="130025" tIns="130025" rIns="130025" bIns="130025" anchor="ctr" anchorCtr="0">
            <a:noAutofit/>
          </a:bodyPr>
          <a:lstStyle>
            <a:lvl1pPr lvl="0" algn="l">
              <a:lnSpc>
                <a:spcPct val="100000"/>
              </a:lnSpc>
              <a:spcBef>
                <a:spcPts val="0"/>
              </a:spcBef>
              <a:spcAft>
                <a:spcPts val="0"/>
              </a:spcAft>
              <a:buClr>
                <a:srgbClr val="991B1E"/>
              </a:buClr>
              <a:buSzPts val="4781"/>
              <a:buFont typeface="Georgia"/>
              <a:buNone/>
              <a:defRPr sz="4781" b="0">
                <a:solidFill>
                  <a:srgbClr val="991B1E"/>
                </a:solidFill>
                <a:latin typeface="Calibri"/>
                <a:ea typeface="Calibri"/>
                <a:cs typeface="Calibri"/>
                <a:sym typeface="Calibri"/>
              </a:defRPr>
            </a:lvl1pPr>
            <a:lvl2pPr lvl="1"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2pPr>
            <a:lvl3pPr lvl="2"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3pPr>
            <a:lvl4pPr lvl="3"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4pPr>
            <a:lvl5pPr lvl="4"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5pPr>
            <a:lvl6pPr lvl="5"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6pPr>
            <a:lvl7pPr lvl="6"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7pPr>
            <a:lvl8pPr lvl="7"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8pPr>
            <a:lvl9pPr lvl="8" algn="l">
              <a:lnSpc>
                <a:spcPct val="100000"/>
              </a:lnSpc>
              <a:spcBef>
                <a:spcPts val="0"/>
              </a:spcBef>
              <a:spcAft>
                <a:spcPts val="0"/>
              </a:spcAft>
              <a:buClr>
                <a:schemeClr val="lt1"/>
              </a:buClr>
              <a:buSzPts val="4781"/>
              <a:buFont typeface="Georgia"/>
              <a:buNone/>
              <a:defRPr sz="4781" b="0">
                <a:solidFill>
                  <a:schemeClr val="lt1"/>
                </a:solidFill>
                <a:latin typeface="Georgia"/>
                <a:ea typeface="Georgia"/>
                <a:cs typeface="Georgia"/>
                <a:sym typeface="Georgia"/>
              </a:defRPr>
            </a:lvl9pPr>
          </a:lstStyle>
          <a:p>
            <a:endParaRPr/>
          </a:p>
        </p:txBody>
      </p:sp>
      <p:sp>
        <p:nvSpPr>
          <p:cNvPr id="37" name="Google Shape;37;p37"/>
          <p:cNvSpPr txBox="1">
            <a:spLocks noGrp="1"/>
          </p:cNvSpPr>
          <p:nvPr>
            <p:ph type="body" idx="1"/>
          </p:nvPr>
        </p:nvSpPr>
        <p:spPr>
          <a:xfrm>
            <a:off x="457201" y="1200150"/>
            <a:ext cx="3994500" cy="3725700"/>
          </a:xfrm>
          <a:prstGeom prst="rect">
            <a:avLst/>
          </a:prstGeom>
          <a:noFill/>
          <a:ln>
            <a:noFill/>
          </a:ln>
        </p:spPr>
        <p:txBody>
          <a:bodyPr spcFirstLastPara="1" wrap="square" lIns="130025" tIns="130025" rIns="130025" bIns="130025" anchor="t" anchorCtr="0">
            <a:noAutofit/>
          </a:bodyPr>
          <a:lstStyle>
            <a:lvl1pPr marL="457200" lvl="0" indent="-385508" algn="l">
              <a:lnSpc>
                <a:spcPct val="100000"/>
              </a:lnSpc>
              <a:spcBef>
                <a:spcPts val="520"/>
              </a:spcBef>
              <a:spcAft>
                <a:spcPts val="0"/>
              </a:spcAft>
              <a:buSzPts val="2471"/>
              <a:buChar char="●"/>
              <a:defRPr/>
            </a:lvl1pPr>
            <a:lvl2pPr marL="914400" lvl="1" indent="-304546" algn="l">
              <a:lnSpc>
                <a:spcPct val="100000"/>
              </a:lnSpc>
              <a:spcBef>
                <a:spcPts val="479"/>
              </a:spcBef>
              <a:spcAft>
                <a:spcPts val="0"/>
              </a:spcAft>
              <a:buSzPts val="1196"/>
              <a:buChar char="➤"/>
              <a:defRPr/>
            </a:lvl2pPr>
            <a:lvl3pPr marL="1371600" lvl="2" indent="-322325" algn="l">
              <a:lnSpc>
                <a:spcPct val="100000"/>
              </a:lnSpc>
              <a:spcBef>
                <a:spcPts val="421"/>
              </a:spcBef>
              <a:spcAft>
                <a:spcPts val="0"/>
              </a:spcAft>
              <a:buSzPts val="1476"/>
              <a:buChar char="-"/>
              <a:defRPr/>
            </a:lvl3pPr>
            <a:lvl4pPr marL="1828800" lvl="3" indent="-309880" algn="l">
              <a:lnSpc>
                <a:spcPct val="100000"/>
              </a:lnSpc>
              <a:spcBef>
                <a:spcPts val="395"/>
              </a:spcBef>
              <a:spcAft>
                <a:spcPts val="0"/>
              </a:spcAft>
              <a:buSzPts val="1280"/>
              <a:buChar char="-"/>
              <a:defRPr/>
            </a:lvl4pPr>
            <a:lvl5pPr marL="2286000" lvl="4" indent="-304038" algn="l">
              <a:lnSpc>
                <a:spcPct val="100000"/>
              </a:lnSpc>
              <a:spcBef>
                <a:spcPts val="367"/>
              </a:spcBef>
              <a:spcAft>
                <a:spcPts val="0"/>
              </a:spcAft>
              <a:buSzPts val="1188"/>
              <a:buChar char="-"/>
              <a:defRPr sz="1828"/>
            </a:lvl5pPr>
            <a:lvl6pPr marL="2743200" lvl="5" indent="-321436" algn="l">
              <a:lnSpc>
                <a:spcPct val="100000"/>
              </a:lnSpc>
              <a:spcBef>
                <a:spcPts val="367"/>
              </a:spcBef>
              <a:spcAft>
                <a:spcPts val="0"/>
              </a:spcAft>
              <a:buSzPts val="1462"/>
              <a:buChar char="●"/>
              <a:defRPr sz="1828"/>
            </a:lvl6pPr>
            <a:lvl7pPr marL="3200400" lvl="6" indent="-321436" algn="l">
              <a:lnSpc>
                <a:spcPct val="100000"/>
              </a:lnSpc>
              <a:spcBef>
                <a:spcPts val="367"/>
              </a:spcBef>
              <a:spcAft>
                <a:spcPts val="0"/>
              </a:spcAft>
              <a:buSzPts val="1462"/>
              <a:buChar char="●"/>
              <a:defRPr sz="1828"/>
            </a:lvl7pPr>
            <a:lvl8pPr marL="3657600" lvl="7" indent="-344678" algn="l">
              <a:lnSpc>
                <a:spcPct val="100000"/>
              </a:lnSpc>
              <a:spcBef>
                <a:spcPts val="367"/>
              </a:spcBef>
              <a:spcAft>
                <a:spcPts val="0"/>
              </a:spcAft>
              <a:buSzPts val="1828"/>
              <a:buFont typeface="Constantia"/>
              <a:buChar char="•"/>
              <a:defRPr sz="1828"/>
            </a:lvl8pPr>
            <a:lvl9pPr marL="4114800" lvl="8" indent="-344678" algn="l">
              <a:lnSpc>
                <a:spcPct val="100000"/>
              </a:lnSpc>
              <a:spcBef>
                <a:spcPts val="367"/>
              </a:spcBef>
              <a:spcAft>
                <a:spcPts val="0"/>
              </a:spcAft>
              <a:buSzPts val="1828"/>
              <a:buFont typeface="Constantia"/>
              <a:buChar char="•"/>
              <a:defRPr sz="1828"/>
            </a:lvl9pPr>
          </a:lstStyle>
          <a:p>
            <a:endParaRPr/>
          </a:p>
        </p:txBody>
      </p:sp>
      <p:sp>
        <p:nvSpPr>
          <p:cNvPr id="38" name="Google Shape;38;p37"/>
          <p:cNvSpPr txBox="1">
            <a:spLocks noGrp="1"/>
          </p:cNvSpPr>
          <p:nvPr>
            <p:ph type="body" idx="2"/>
          </p:nvPr>
        </p:nvSpPr>
        <p:spPr>
          <a:xfrm>
            <a:off x="4692275" y="1200150"/>
            <a:ext cx="3994500" cy="3725700"/>
          </a:xfrm>
          <a:prstGeom prst="rect">
            <a:avLst/>
          </a:prstGeom>
          <a:noFill/>
          <a:ln>
            <a:noFill/>
          </a:ln>
        </p:spPr>
        <p:txBody>
          <a:bodyPr spcFirstLastPara="1" wrap="square" lIns="130025" tIns="130025" rIns="130025" bIns="130025" anchor="t" anchorCtr="0">
            <a:noAutofit/>
          </a:bodyPr>
          <a:lstStyle>
            <a:lvl1pPr marL="457200" lvl="0" indent="-385508" algn="l">
              <a:lnSpc>
                <a:spcPct val="100000"/>
              </a:lnSpc>
              <a:spcBef>
                <a:spcPts val="520"/>
              </a:spcBef>
              <a:spcAft>
                <a:spcPts val="0"/>
              </a:spcAft>
              <a:buSzPts val="2471"/>
              <a:buChar char="●"/>
              <a:defRPr/>
            </a:lvl1pPr>
            <a:lvl2pPr marL="914400" lvl="1" indent="-304546" algn="l">
              <a:lnSpc>
                <a:spcPct val="100000"/>
              </a:lnSpc>
              <a:spcBef>
                <a:spcPts val="479"/>
              </a:spcBef>
              <a:spcAft>
                <a:spcPts val="0"/>
              </a:spcAft>
              <a:buSzPts val="1196"/>
              <a:buChar char="➤"/>
              <a:defRPr/>
            </a:lvl2pPr>
            <a:lvl3pPr marL="1371600" lvl="2" indent="-322325" algn="l">
              <a:lnSpc>
                <a:spcPct val="100000"/>
              </a:lnSpc>
              <a:spcBef>
                <a:spcPts val="421"/>
              </a:spcBef>
              <a:spcAft>
                <a:spcPts val="0"/>
              </a:spcAft>
              <a:buSzPts val="1476"/>
              <a:buChar char="-"/>
              <a:defRPr/>
            </a:lvl3pPr>
            <a:lvl4pPr marL="1828800" lvl="3" indent="-309880" algn="l">
              <a:lnSpc>
                <a:spcPct val="100000"/>
              </a:lnSpc>
              <a:spcBef>
                <a:spcPts val="395"/>
              </a:spcBef>
              <a:spcAft>
                <a:spcPts val="0"/>
              </a:spcAft>
              <a:buSzPts val="1280"/>
              <a:buChar char="-"/>
              <a:defRPr/>
            </a:lvl4pPr>
            <a:lvl5pPr marL="2286000" lvl="4" indent="-304038" algn="l">
              <a:lnSpc>
                <a:spcPct val="100000"/>
              </a:lnSpc>
              <a:spcBef>
                <a:spcPts val="367"/>
              </a:spcBef>
              <a:spcAft>
                <a:spcPts val="0"/>
              </a:spcAft>
              <a:buSzPts val="1188"/>
              <a:buChar char="-"/>
              <a:defRPr sz="1828"/>
            </a:lvl5pPr>
            <a:lvl6pPr marL="2743200" lvl="5" indent="-321436" algn="l">
              <a:lnSpc>
                <a:spcPct val="100000"/>
              </a:lnSpc>
              <a:spcBef>
                <a:spcPts val="367"/>
              </a:spcBef>
              <a:spcAft>
                <a:spcPts val="0"/>
              </a:spcAft>
              <a:buSzPts val="1462"/>
              <a:buChar char="●"/>
              <a:defRPr sz="1828"/>
            </a:lvl6pPr>
            <a:lvl7pPr marL="3200400" lvl="6" indent="-321436" algn="l">
              <a:lnSpc>
                <a:spcPct val="100000"/>
              </a:lnSpc>
              <a:spcBef>
                <a:spcPts val="367"/>
              </a:spcBef>
              <a:spcAft>
                <a:spcPts val="0"/>
              </a:spcAft>
              <a:buSzPts val="1462"/>
              <a:buChar char="●"/>
              <a:defRPr sz="1828"/>
            </a:lvl7pPr>
            <a:lvl8pPr marL="3657600" lvl="7" indent="-344678" algn="l">
              <a:lnSpc>
                <a:spcPct val="100000"/>
              </a:lnSpc>
              <a:spcBef>
                <a:spcPts val="367"/>
              </a:spcBef>
              <a:spcAft>
                <a:spcPts val="0"/>
              </a:spcAft>
              <a:buSzPts val="1828"/>
              <a:buFont typeface="Constantia"/>
              <a:buChar char="•"/>
              <a:defRPr sz="1828"/>
            </a:lvl8pPr>
            <a:lvl9pPr marL="4114800" lvl="8" indent="-344678" algn="l">
              <a:lnSpc>
                <a:spcPct val="100000"/>
              </a:lnSpc>
              <a:spcBef>
                <a:spcPts val="367"/>
              </a:spcBef>
              <a:spcAft>
                <a:spcPts val="0"/>
              </a:spcAft>
              <a:buSzPts val="1828"/>
              <a:buFont typeface="Constantia"/>
              <a:buChar char="•"/>
              <a:defRPr sz="1828"/>
            </a:lvl9pPr>
          </a:lstStyle>
          <a:p>
            <a:endParaRPr/>
          </a:p>
        </p:txBody>
      </p:sp>
      <p:pic>
        <p:nvPicPr>
          <p:cNvPr id="39" name="Google Shape;39;p37"/>
          <p:cNvPicPr preferRelativeResize="0"/>
          <p:nvPr/>
        </p:nvPicPr>
        <p:blipFill rotWithShape="1">
          <a:blip r:embed="rId2">
            <a:alphaModFix/>
          </a:blip>
          <a:srcRect/>
          <a:stretch/>
        </p:blipFill>
        <p:spPr>
          <a:xfrm>
            <a:off x="8343875" y="4457700"/>
            <a:ext cx="685800" cy="6858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Dark" type="tx">
  <p:cSld name="TITLE_AND_BODY">
    <p:bg>
      <p:bgPr>
        <a:blipFill>
          <a:blip r:embed="rId2">
            <a:alphaModFix/>
          </a:blip>
          <a:stretch>
            <a:fillRect/>
          </a:stretch>
        </a:blipFill>
        <a:effectLst/>
      </p:bgPr>
    </p:bg>
    <p:spTree>
      <p:nvGrpSpPr>
        <p:cNvPr id="1"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lvl1pPr marR="0" lvl="0" algn="l" rtl="0">
              <a:lnSpc>
                <a:spcPct val="100000"/>
              </a:lnSpc>
              <a:spcBef>
                <a:spcPts val="0"/>
              </a:spcBef>
              <a:spcAft>
                <a:spcPts val="0"/>
              </a:spcAft>
              <a:buClr>
                <a:schemeClr val="accent1"/>
              </a:buClr>
              <a:buSzPts val="4992"/>
              <a:buFont typeface="Calibri"/>
              <a:buNone/>
              <a:defRPr sz="4992"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457200" y="1451610"/>
            <a:ext cx="8229600" cy="3291900"/>
          </a:xfrm>
          <a:prstGeom prst="rect">
            <a:avLst/>
          </a:prstGeom>
          <a:noFill/>
          <a:ln>
            <a:noFill/>
          </a:ln>
        </p:spPr>
        <p:txBody>
          <a:bodyPr spcFirstLastPara="1" wrap="square" lIns="130025" tIns="65000" rIns="130025" bIns="65000" anchor="t" anchorCtr="0">
            <a:noAutofit/>
          </a:bodyPr>
          <a:lstStyle>
            <a:lvl1pPr marL="457200" marR="0" lvl="0" indent="-385508" algn="l" rtl="0">
              <a:lnSpc>
                <a:spcPct val="100000"/>
              </a:lnSpc>
              <a:spcBef>
                <a:spcPts val="520"/>
              </a:spcBef>
              <a:spcAft>
                <a:spcPts val="0"/>
              </a:spcAft>
              <a:buClr>
                <a:schemeClr val="accent1"/>
              </a:buClr>
              <a:buSzPts val="2471"/>
              <a:buFont typeface="Noto Sans Symbols"/>
              <a:buChar char="●"/>
              <a:defRPr sz="2601" b="0" i="0" u="none" strike="noStrike" cap="none">
                <a:solidFill>
                  <a:schemeClr val="dk1"/>
                </a:solidFill>
                <a:latin typeface="Calibri"/>
                <a:ea typeface="Calibri"/>
                <a:cs typeface="Calibri"/>
                <a:sym typeface="Calibri"/>
              </a:defRPr>
            </a:lvl1pPr>
            <a:lvl2pPr marL="914400" marR="0" lvl="1" indent="-304546" algn="l" rtl="0">
              <a:lnSpc>
                <a:spcPct val="100000"/>
              </a:lnSpc>
              <a:spcBef>
                <a:spcPts val="478"/>
              </a:spcBef>
              <a:spcAft>
                <a:spcPts val="0"/>
              </a:spcAft>
              <a:buClr>
                <a:schemeClr val="accent1"/>
              </a:buClr>
              <a:buSzPts val="1196"/>
              <a:buFont typeface="Merriweather Sans"/>
              <a:buChar char="➤"/>
              <a:defRPr sz="2391" b="0" i="0" u="none" strike="noStrike" cap="none">
                <a:solidFill>
                  <a:srgbClr val="910D28"/>
                </a:solidFill>
                <a:latin typeface="Calibri"/>
                <a:ea typeface="Calibri"/>
                <a:cs typeface="Calibri"/>
                <a:sym typeface="Calibri"/>
              </a:defRPr>
            </a:lvl2pPr>
            <a:lvl3pPr marL="1371600" marR="0" lvl="2" indent="-322325" algn="l" rtl="0">
              <a:lnSpc>
                <a:spcPct val="100000"/>
              </a:lnSpc>
              <a:spcBef>
                <a:spcPts val="422"/>
              </a:spcBef>
              <a:spcAft>
                <a:spcPts val="0"/>
              </a:spcAft>
              <a:buClr>
                <a:schemeClr val="accent2"/>
              </a:buClr>
              <a:buSzPts val="1476"/>
              <a:buFont typeface="Merriweather Sans"/>
              <a:buChar char="-"/>
              <a:defRPr sz="2109" b="0" i="0" u="none" strike="noStrike" cap="none">
                <a:solidFill>
                  <a:schemeClr val="accent2"/>
                </a:solidFill>
                <a:latin typeface="Calibri"/>
                <a:ea typeface="Calibri"/>
                <a:cs typeface="Calibri"/>
                <a:sym typeface="Calibri"/>
              </a:defRPr>
            </a:lvl3pPr>
            <a:lvl4pPr marL="1828800" marR="0" lvl="3" indent="-309880" algn="l" rtl="0">
              <a:lnSpc>
                <a:spcPct val="100000"/>
              </a:lnSpc>
              <a:spcBef>
                <a:spcPts val="394"/>
              </a:spcBef>
              <a:spcAft>
                <a:spcPts val="0"/>
              </a:spcAft>
              <a:buClr>
                <a:schemeClr val="accent2"/>
              </a:buClr>
              <a:buSzPts val="1280"/>
              <a:buFont typeface="Merriweather Sans"/>
              <a:buChar char="-"/>
              <a:defRPr sz="1969" b="0" i="0" u="none" strike="noStrike" cap="none">
                <a:solidFill>
                  <a:schemeClr val="accent2"/>
                </a:solidFill>
                <a:latin typeface="Calibri"/>
                <a:ea typeface="Calibri"/>
                <a:cs typeface="Calibri"/>
                <a:sym typeface="Calibri"/>
              </a:defRPr>
            </a:lvl4pPr>
            <a:lvl5pPr marL="2286000" marR="0" lvl="4" indent="-309879" algn="l" rtl="0">
              <a:lnSpc>
                <a:spcPct val="100000"/>
              </a:lnSpc>
              <a:spcBef>
                <a:spcPts val="394"/>
              </a:spcBef>
              <a:spcAft>
                <a:spcPts val="0"/>
              </a:spcAft>
              <a:buClr>
                <a:schemeClr val="accent2"/>
              </a:buClr>
              <a:buSzPts val="1280"/>
              <a:buFont typeface="Merriweather Sans"/>
              <a:buChar char="-"/>
              <a:defRPr sz="1969" b="0" i="0" u="none" strike="noStrike" cap="none">
                <a:solidFill>
                  <a:schemeClr val="accent2"/>
                </a:solidFill>
                <a:latin typeface="Calibri"/>
                <a:ea typeface="Calibri"/>
                <a:cs typeface="Calibri"/>
                <a:sym typeface="Calibri"/>
              </a:defRPr>
            </a:lvl5pPr>
            <a:lvl6pPr marL="2743200" marR="0" lvl="5" indent="-321436" algn="l" rtl="0">
              <a:lnSpc>
                <a:spcPct val="100000"/>
              </a:lnSpc>
              <a:spcBef>
                <a:spcPts val="366"/>
              </a:spcBef>
              <a:spcAft>
                <a:spcPts val="0"/>
              </a:spcAft>
              <a:buClr>
                <a:schemeClr val="accent5"/>
              </a:buClr>
              <a:buSzPts val="1462"/>
              <a:buFont typeface="Noto Sans Symbols"/>
              <a:buChar char="●"/>
              <a:defRPr sz="1828" b="0" i="0" u="none" strike="noStrike" cap="none">
                <a:solidFill>
                  <a:schemeClr val="dk1"/>
                </a:solidFill>
                <a:latin typeface="Constantia"/>
                <a:ea typeface="Constantia"/>
                <a:cs typeface="Constantia"/>
                <a:sym typeface="Constantia"/>
              </a:defRPr>
            </a:lvl6pPr>
            <a:lvl7pPr marL="3200400" marR="0" lvl="6" indent="-310769" algn="l" rtl="0">
              <a:lnSpc>
                <a:spcPct val="100000"/>
              </a:lnSpc>
              <a:spcBef>
                <a:spcPts val="323"/>
              </a:spcBef>
              <a:spcAft>
                <a:spcPts val="0"/>
              </a:spcAft>
              <a:buClr>
                <a:schemeClr val="accent6"/>
              </a:buClr>
              <a:buSzPts val="1294"/>
              <a:buFont typeface="Noto Sans Symbols"/>
              <a:buChar char="●"/>
              <a:defRPr sz="1617" b="0" i="0" u="none" strike="noStrike" cap="none">
                <a:solidFill>
                  <a:schemeClr val="dk1"/>
                </a:solidFill>
                <a:latin typeface="Constantia"/>
                <a:ea typeface="Constantia"/>
                <a:cs typeface="Constantia"/>
                <a:sym typeface="Constantia"/>
              </a:defRPr>
            </a:lvl7pPr>
            <a:lvl8pPr marL="3657600" marR="0" lvl="7" indent="-331279" algn="l" rtl="0">
              <a:lnSpc>
                <a:spcPct val="100000"/>
              </a:lnSpc>
              <a:spcBef>
                <a:spcPts val="323"/>
              </a:spcBef>
              <a:spcAft>
                <a:spcPts val="0"/>
              </a:spcAft>
              <a:buClr>
                <a:schemeClr val="dk2"/>
              </a:buClr>
              <a:buSzPts val="1617"/>
              <a:buFont typeface="Constantia"/>
              <a:buChar char="•"/>
              <a:defRPr sz="1617" b="0" i="0" u="none" strike="noStrike" cap="none">
                <a:solidFill>
                  <a:schemeClr val="dk1"/>
                </a:solidFill>
                <a:latin typeface="Constantia"/>
                <a:ea typeface="Constantia"/>
                <a:cs typeface="Constantia"/>
                <a:sym typeface="Constantia"/>
              </a:defRPr>
            </a:lvl8pPr>
            <a:lvl9pPr marL="4114800" marR="0" lvl="8" indent="-317881" algn="l" rtl="0">
              <a:lnSpc>
                <a:spcPct val="100000"/>
              </a:lnSpc>
              <a:spcBef>
                <a:spcPts val="281"/>
              </a:spcBef>
              <a:spcAft>
                <a:spcPts val="0"/>
              </a:spcAft>
              <a:buClr>
                <a:schemeClr val="dk2"/>
              </a:buClr>
              <a:buSzPts val="1406"/>
              <a:buFont typeface="Constantia"/>
              <a:buChar char="•"/>
              <a:defRPr sz="1406" b="0" i="0" u="none" strike="noStrike" cap="none">
                <a:solidFill>
                  <a:schemeClr val="dk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
        <p:cNvGrpSpPr/>
        <p:nvPr/>
      </p:nvGrpSpPr>
      <p:grpSpPr>
        <a:xfrm>
          <a:off x="0" y="0"/>
          <a:ext cx="0" cy="0"/>
          <a:chOff x="0" y="0"/>
          <a:chExt cx="0" cy="0"/>
        </a:xfrm>
      </p:grpSpPr>
      <p:sp>
        <p:nvSpPr>
          <p:cNvPr id="42" name="Google Shape;42;p26"/>
          <p:cNvSpPr txBox="1">
            <a:spLocks noGrp="1"/>
          </p:cNvSpPr>
          <p:nvPr>
            <p:ph type="title"/>
          </p:nvPr>
        </p:nvSpPr>
        <p:spPr>
          <a:xfrm>
            <a:off x="628651"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26"/>
          <p:cNvSpPr txBox="1">
            <a:spLocks noGrp="1"/>
          </p:cNvSpPr>
          <p:nvPr>
            <p:ph type="body" idx="1"/>
          </p:nvPr>
        </p:nvSpPr>
        <p:spPr>
          <a:xfrm>
            <a:off x="628651"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26"/>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6"/>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26"/>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628651"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1" name="Google Shape;121;p28"/>
          <p:cNvSpPr txBox="1">
            <a:spLocks noGrp="1"/>
          </p:cNvSpPr>
          <p:nvPr>
            <p:ph type="body" idx="1"/>
          </p:nvPr>
        </p:nvSpPr>
        <p:spPr>
          <a:xfrm>
            <a:off x="628651"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8"/>
          <p:cNvSpPr txBox="1">
            <a:spLocks noGrp="1"/>
          </p:cNvSpPr>
          <p:nvPr>
            <p:ph type="dt" idx="10"/>
          </p:nvPr>
        </p:nvSpPr>
        <p:spPr>
          <a:xfrm>
            <a:off x="628651"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8"/>
          <p:cNvSpPr txBox="1">
            <a:spLocks noGrp="1"/>
          </p:cNvSpPr>
          <p:nvPr>
            <p:ph type="ftr" idx="11"/>
          </p:nvPr>
        </p:nvSpPr>
        <p:spPr>
          <a:xfrm>
            <a:off x="3028951"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8"/>
          <p:cNvSpPr txBox="1">
            <a:spLocks noGrp="1"/>
          </p:cNvSpPr>
          <p:nvPr>
            <p:ph type="sldNum" idx="12"/>
          </p:nvPr>
        </p:nvSpPr>
        <p:spPr>
          <a:xfrm>
            <a:off x="6457951"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7nSTnwbNM58"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youtube.com/360/featured" TargetMode="External"/><Relationship Id="rId7" Type="http://schemas.openxmlformats.org/officeDocument/2006/relationships/hyperlink" Target="https://docs.google.com/document/d/14chw7aEDGtHr7A8sZTtMdtxsiGcWH7_EMu7l31OcieQ/edi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tinyurl.com/k20tes" TargetMode="External"/><Relationship Id="rId5" Type="http://schemas.openxmlformats.org/officeDocument/2006/relationships/hyperlink" Target="https://tinyurl.com/k20vrtrips" TargetMode="External"/><Relationship Id="rId4" Type="http://schemas.openxmlformats.org/officeDocument/2006/relationships/hyperlink" Target="https://artsandculture.google.com/explor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pJU626sUUi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9"/>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sz="4000"/>
              <a:t>The Experience </a:t>
            </a:r>
            <a:endParaRPr sz="4000"/>
          </a:p>
        </p:txBody>
      </p:sp>
      <p:sp>
        <p:nvSpPr>
          <p:cNvPr id="204" name="Google Shape;204;p9"/>
          <p:cNvSpPr txBox="1">
            <a:spLocks noGrp="1"/>
          </p:cNvSpPr>
          <p:nvPr>
            <p:ph type="body" idx="1"/>
          </p:nvPr>
        </p:nvSpPr>
        <p:spPr>
          <a:xfrm>
            <a:off x="457200" y="1451611"/>
            <a:ext cx="8229600" cy="3291900"/>
          </a:xfrm>
          <a:prstGeom prst="rect">
            <a:avLst/>
          </a:prstGeom>
          <a:noFill/>
          <a:ln>
            <a:noFill/>
          </a:ln>
        </p:spPr>
        <p:txBody>
          <a:bodyPr spcFirstLastPara="1" wrap="square" lIns="130025" tIns="65000" rIns="130025" bIns="65000" anchor="t" anchorCtr="0">
            <a:noAutofit/>
          </a:bodyPr>
          <a:lstStyle/>
          <a:p>
            <a:pPr marL="0" lvl="0" indent="0" algn="l" rtl="0">
              <a:lnSpc>
                <a:spcPct val="100000"/>
              </a:lnSpc>
              <a:spcBef>
                <a:spcPts val="360"/>
              </a:spcBef>
              <a:spcAft>
                <a:spcPts val="0"/>
              </a:spcAft>
              <a:buSzPts val="1710"/>
              <a:buNone/>
            </a:pPr>
            <a:r>
              <a:rPr lang="en"/>
              <a:t>What was similar and different between the two experiences? </a:t>
            </a:r>
            <a:endParaRPr/>
          </a:p>
          <a:p>
            <a:pPr marL="0" lvl="0" indent="0" algn="l" rtl="0">
              <a:lnSpc>
                <a:spcPct val="100000"/>
              </a:lnSpc>
              <a:spcBef>
                <a:spcPts val="360"/>
              </a:spcBef>
              <a:spcAft>
                <a:spcPts val="0"/>
              </a:spcAft>
              <a:buSzPts val="1710"/>
              <a:buNone/>
            </a:pPr>
            <a:endParaRPr/>
          </a:p>
          <a:p>
            <a:pPr marL="0" lvl="0" indent="0" algn="l" rtl="0">
              <a:lnSpc>
                <a:spcPct val="100000"/>
              </a:lnSpc>
              <a:spcBef>
                <a:spcPts val="360"/>
              </a:spcBef>
              <a:spcAft>
                <a:spcPts val="0"/>
              </a:spcAft>
              <a:buSzPts val="1710"/>
              <a:buNone/>
            </a:pPr>
            <a:r>
              <a:rPr lang="en"/>
              <a:t>What are the advantages of using VR in the classroom?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08"/>
        <p:cNvGrpSpPr/>
        <p:nvPr/>
      </p:nvGrpSpPr>
      <p:grpSpPr>
        <a:xfrm>
          <a:off x="0" y="0"/>
          <a:ext cx="0" cy="0"/>
          <a:chOff x="0" y="0"/>
          <a:chExt cx="0" cy="0"/>
        </a:xfrm>
      </p:grpSpPr>
      <p:sp>
        <p:nvSpPr>
          <p:cNvPr id="209" name="Google Shape;209;p10"/>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GEAR UP for MY SUCCESS Goals</a:t>
            </a:r>
            <a:endParaRPr/>
          </a:p>
        </p:txBody>
      </p:sp>
      <p:sp>
        <p:nvSpPr>
          <p:cNvPr id="210" name="Google Shape;210;p10"/>
          <p:cNvSpPr txBox="1">
            <a:spLocks noGrp="1"/>
          </p:cNvSpPr>
          <p:nvPr>
            <p:ph type="body" idx="1"/>
          </p:nvPr>
        </p:nvSpPr>
        <p:spPr>
          <a:xfrm>
            <a:off x="457200" y="1451607"/>
            <a:ext cx="7465200" cy="3291900"/>
          </a:xfrm>
          <a:prstGeom prst="rect">
            <a:avLst/>
          </a:prstGeom>
          <a:noFill/>
          <a:ln>
            <a:noFill/>
          </a:ln>
        </p:spPr>
        <p:txBody>
          <a:bodyPr spcFirstLastPara="1" wrap="square" lIns="130025" tIns="65000" rIns="130025" bIns="65000" anchor="t" anchorCtr="0">
            <a:noAutofit/>
          </a:bodyPr>
          <a:lstStyle/>
          <a:p>
            <a:pPr marL="457189" lvl="0" indent="-380990" algn="l" rtl="0">
              <a:lnSpc>
                <a:spcPct val="115000"/>
              </a:lnSpc>
              <a:spcBef>
                <a:spcPts val="0"/>
              </a:spcBef>
              <a:spcAft>
                <a:spcPts val="0"/>
              </a:spcAft>
              <a:buClr>
                <a:srgbClr val="991B1E"/>
              </a:buClr>
              <a:buSzPts val="2400"/>
              <a:buFont typeface="Arial"/>
              <a:buAutoNum type="arabicPeriod"/>
            </a:pPr>
            <a:r>
              <a:rPr lang="en" sz="2400"/>
              <a:t>Increase cohort academic performance and preparation for PSE</a:t>
            </a:r>
            <a:endParaRPr sz="2400"/>
          </a:p>
          <a:p>
            <a:pPr marL="457189" lvl="0" indent="-380990" algn="l" rtl="0">
              <a:lnSpc>
                <a:spcPct val="115000"/>
              </a:lnSpc>
              <a:spcBef>
                <a:spcPts val="0"/>
              </a:spcBef>
              <a:spcAft>
                <a:spcPts val="0"/>
              </a:spcAft>
              <a:buClr>
                <a:srgbClr val="991B1E"/>
              </a:buClr>
              <a:buSzPts val="2400"/>
              <a:buFont typeface="Arial"/>
              <a:buAutoNum type="arabicPeriod"/>
            </a:pPr>
            <a:r>
              <a:rPr lang="en" sz="2400"/>
              <a:t>Increase High School graduation and PSE participation</a:t>
            </a:r>
            <a:endParaRPr sz="2400"/>
          </a:p>
          <a:p>
            <a:pPr marL="457189" lvl="0" indent="-380990" algn="l" rtl="0">
              <a:lnSpc>
                <a:spcPct val="115000"/>
              </a:lnSpc>
              <a:spcBef>
                <a:spcPts val="0"/>
              </a:spcBef>
              <a:spcAft>
                <a:spcPts val="0"/>
              </a:spcAft>
              <a:buClr>
                <a:srgbClr val="991B1E"/>
              </a:buClr>
              <a:buSzPts val="2400"/>
              <a:buFont typeface="Arial"/>
              <a:buAutoNum type="arabicPeriod"/>
            </a:pPr>
            <a:r>
              <a:rPr lang="en" sz="2400"/>
              <a:t>Increase student educational expectations and increase student and family knowledge of PSE options, preparation, and financing.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1"/>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Essential Question</a:t>
            </a:r>
            <a:endParaRPr/>
          </a:p>
        </p:txBody>
      </p:sp>
      <p:sp>
        <p:nvSpPr>
          <p:cNvPr id="216" name="Google Shape;216;p11"/>
          <p:cNvSpPr txBox="1">
            <a:spLocks noGrp="1"/>
          </p:cNvSpPr>
          <p:nvPr>
            <p:ph type="body" idx="1"/>
          </p:nvPr>
        </p:nvSpPr>
        <p:spPr>
          <a:xfrm>
            <a:off x="457200" y="1451611"/>
            <a:ext cx="8229600" cy="3291900"/>
          </a:xfrm>
          <a:prstGeom prst="rect">
            <a:avLst/>
          </a:prstGeom>
          <a:noFill/>
          <a:ln>
            <a:noFill/>
          </a:ln>
        </p:spPr>
        <p:txBody>
          <a:bodyPr spcFirstLastPara="1" wrap="square" lIns="130025" tIns="65000" rIns="130025" bIns="65000" anchor="t" anchorCtr="0">
            <a:noAutofit/>
          </a:bodyPr>
          <a:lstStyle/>
          <a:p>
            <a:pPr marL="457189" lvl="0" indent="-419090" algn="l" rtl="0">
              <a:lnSpc>
                <a:spcPct val="115000"/>
              </a:lnSpc>
              <a:spcBef>
                <a:spcPts val="0"/>
              </a:spcBef>
              <a:spcAft>
                <a:spcPts val="0"/>
              </a:spcAft>
              <a:buClr>
                <a:srgbClr val="991B1E"/>
              </a:buClr>
              <a:buSzPts val="3000"/>
              <a:buFont typeface="Arial"/>
              <a:buChar char="•"/>
            </a:pPr>
            <a:r>
              <a:rPr lang="en" sz="3000"/>
              <a:t>How can an authentic, technology-enriched learning environment increase student engagement and academic performance?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2"/>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Objectives</a:t>
            </a:r>
            <a:endParaRPr/>
          </a:p>
        </p:txBody>
      </p:sp>
      <p:sp>
        <p:nvSpPr>
          <p:cNvPr id="222" name="Google Shape;222;p12"/>
          <p:cNvSpPr txBox="1">
            <a:spLocks noGrp="1"/>
          </p:cNvSpPr>
          <p:nvPr>
            <p:ph type="body" idx="1"/>
          </p:nvPr>
        </p:nvSpPr>
        <p:spPr>
          <a:xfrm>
            <a:off x="457200" y="1451611"/>
            <a:ext cx="8229600" cy="3291900"/>
          </a:xfrm>
          <a:prstGeom prst="rect">
            <a:avLst/>
          </a:prstGeom>
          <a:noFill/>
          <a:ln>
            <a:noFill/>
          </a:ln>
        </p:spPr>
        <p:txBody>
          <a:bodyPr spcFirstLastPara="1" wrap="square" lIns="130025" tIns="65000" rIns="130025" bIns="65000" anchor="t" anchorCtr="0">
            <a:noAutofit/>
          </a:bodyPr>
          <a:lstStyle/>
          <a:p>
            <a:pPr marL="457189" lvl="0" indent="-337177" algn="l" rtl="0">
              <a:lnSpc>
                <a:spcPct val="100000"/>
              </a:lnSpc>
              <a:spcBef>
                <a:spcPts val="360"/>
              </a:spcBef>
              <a:spcAft>
                <a:spcPts val="0"/>
              </a:spcAft>
              <a:buSzPts val="1710"/>
              <a:buChar char="●"/>
            </a:pPr>
            <a:r>
              <a:rPr lang="en"/>
              <a:t>Experience VR Expeditions through a career exploration</a:t>
            </a:r>
            <a:br>
              <a:rPr lang="en"/>
            </a:br>
            <a:endParaRPr/>
          </a:p>
          <a:p>
            <a:pPr marL="457189" lvl="0" indent="-337177" algn="l" rtl="0">
              <a:lnSpc>
                <a:spcPct val="100000"/>
              </a:lnSpc>
              <a:spcBef>
                <a:spcPts val="0"/>
              </a:spcBef>
              <a:spcAft>
                <a:spcPts val="0"/>
              </a:spcAft>
              <a:buSzPts val="1710"/>
              <a:buChar char="●"/>
            </a:pPr>
            <a:r>
              <a:rPr lang="en"/>
              <a:t>Explore available expeditions and lessons</a:t>
            </a:r>
            <a:br>
              <a:rPr lang="en"/>
            </a:br>
            <a:endParaRPr/>
          </a:p>
          <a:p>
            <a:pPr marL="457189" lvl="0" indent="-337177" algn="l" rtl="0">
              <a:lnSpc>
                <a:spcPct val="100000"/>
              </a:lnSpc>
              <a:spcBef>
                <a:spcPts val="0"/>
              </a:spcBef>
              <a:spcAft>
                <a:spcPts val="0"/>
              </a:spcAft>
              <a:buSzPts val="1710"/>
              <a:buChar char="●"/>
            </a:pPr>
            <a:r>
              <a:rPr lang="en"/>
              <a:t>Apply understanding of VR expeditions in the creation of a classroom activity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26"/>
        <p:cNvGrpSpPr/>
        <p:nvPr/>
      </p:nvGrpSpPr>
      <p:grpSpPr>
        <a:xfrm>
          <a:off x="0" y="0"/>
          <a:ext cx="0" cy="0"/>
          <a:chOff x="0" y="0"/>
          <a:chExt cx="0" cy="0"/>
        </a:xfrm>
      </p:grpSpPr>
      <p:sp>
        <p:nvSpPr>
          <p:cNvPr id="227" name="Google Shape;227;p13"/>
          <p:cNvSpPr/>
          <p:nvPr/>
        </p:nvSpPr>
        <p:spPr>
          <a:xfrm>
            <a:off x="0" y="0"/>
            <a:ext cx="9144000"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28" name="Google Shape;228;p13"/>
          <p:cNvGrpSpPr/>
          <p:nvPr/>
        </p:nvGrpSpPr>
        <p:grpSpPr>
          <a:xfrm>
            <a:off x="-247255" y="-44532"/>
            <a:ext cx="9386886" cy="5192848"/>
            <a:chOff x="-329674" y="-51881"/>
            <a:chExt cx="12515851" cy="6923798"/>
          </a:xfrm>
        </p:grpSpPr>
        <p:sp>
          <p:nvSpPr>
            <p:cNvPr id="229" name="Google Shape;229;p13"/>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lt1">
                  <a:alpha val="16862"/>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lt1">
                  <a:alpha val="17647"/>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lt1">
                  <a:alpha val="1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lt1">
                  <a:alpha val="1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lt1">
                  <a:alpha val="13725"/>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lt1">
                  <a:alpha val="1294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lt1">
                  <a:alpha val="1294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lt1">
                  <a:alpha val="11764"/>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lt1">
                  <a:alpha val="11764"/>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lt1">
                  <a:alpha val="11764"/>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lt1">
                  <a:alpha val="11764"/>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lt1">
                  <a:alpha val="11764"/>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lt1">
                  <a:alpha val="11764"/>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lt1">
                  <a:alpha val="1098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lt1">
                  <a:alpha val="1098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lt1">
                  <a:alpha val="9803"/>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lt1">
                  <a:alpha val="9803"/>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lt1">
                  <a:alpha val="9803"/>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13"/>
          <p:cNvSpPr txBox="1">
            <a:spLocks noGrp="1"/>
          </p:cNvSpPr>
          <p:nvPr>
            <p:ph type="title"/>
          </p:nvPr>
        </p:nvSpPr>
        <p:spPr>
          <a:xfrm>
            <a:off x="1501902" y="946404"/>
            <a:ext cx="6179058" cy="233857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800"/>
              <a:buNone/>
            </a:pPr>
            <a:r>
              <a:rPr lang="en" sz="4300">
                <a:solidFill>
                  <a:schemeClr val="lt1"/>
                </a:solidFill>
                <a:latin typeface="Arial"/>
                <a:ea typeface="Arial"/>
                <a:cs typeface="Arial"/>
                <a:sym typeface="Arial"/>
              </a:rPr>
              <a:t>Why is education beyond high school important to your future?</a:t>
            </a:r>
            <a:endParaRPr/>
          </a:p>
        </p:txBody>
      </p:sp>
      <p:sp>
        <p:nvSpPr>
          <p:cNvPr id="249" name="Google Shape;249;p13"/>
          <p:cNvSpPr/>
          <p:nvPr/>
        </p:nvSpPr>
        <p:spPr>
          <a:xfrm rot="10800000">
            <a:off x="1076867" y="2490104"/>
            <a:ext cx="225580" cy="194466"/>
          </a:xfrm>
          <a:prstGeom prst="triangle">
            <a:avLst>
              <a:gd name="adj" fmla="val 50000"/>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457200" y="349190"/>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Brainstorming </a:t>
            </a:r>
            <a:endParaRPr/>
          </a:p>
        </p:txBody>
      </p:sp>
      <p:sp>
        <p:nvSpPr>
          <p:cNvPr id="255" name="Google Shape;255;p14"/>
          <p:cNvSpPr txBox="1">
            <a:spLocks noGrp="1"/>
          </p:cNvSpPr>
          <p:nvPr>
            <p:ph type="body" idx="1"/>
          </p:nvPr>
        </p:nvSpPr>
        <p:spPr>
          <a:xfrm>
            <a:off x="5591807" y="1502410"/>
            <a:ext cx="3217333" cy="3291900"/>
          </a:xfrm>
          <a:prstGeom prst="rect">
            <a:avLst/>
          </a:prstGeom>
          <a:noFill/>
          <a:ln>
            <a:noFill/>
          </a:ln>
        </p:spPr>
        <p:txBody>
          <a:bodyPr spcFirstLastPara="1" wrap="square" lIns="130025" tIns="65000" rIns="130025" bIns="65000" anchor="t" anchorCtr="0">
            <a:noAutofit/>
          </a:bodyPr>
          <a:lstStyle/>
          <a:p>
            <a:pPr marL="0" lvl="0" indent="0" algn="l" rtl="0">
              <a:lnSpc>
                <a:spcPct val="100000"/>
              </a:lnSpc>
              <a:spcBef>
                <a:spcPts val="360"/>
              </a:spcBef>
              <a:spcAft>
                <a:spcPts val="0"/>
              </a:spcAft>
              <a:buSzPts val="1710"/>
              <a:buNone/>
            </a:pPr>
            <a:r>
              <a:rPr lang="en"/>
              <a:t>If you were to explore careers, what might you learn?</a:t>
            </a:r>
            <a:endParaRPr/>
          </a:p>
          <a:p>
            <a:pPr marL="0" lvl="0" indent="0" algn="l" rtl="0">
              <a:lnSpc>
                <a:spcPct val="100000"/>
              </a:lnSpc>
              <a:spcBef>
                <a:spcPts val="360"/>
              </a:spcBef>
              <a:spcAft>
                <a:spcPts val="0"/>
              </a:spcAft>
              <a:buSzPts val="1710"/>
              <a:buNone/>
            </a:pPr>
            <a:endParaRPr/>
          </a:p>
          <a:p>
            <a:pPr marL="0" lvl="0" indent="0" algn="l" rtl="0">
              <a:lnSpc>
                <a:spcPct val="100000"/>
              </a:lnSpc>
              <a:spcBef>
                <a:spcPts val="360"/>
              </a:spcBef>
              <a:spcAft>
                <a:spcPts val="0"/>
              </a:spcAft>
              <a:buSzPts val="1710"/>
              <a:buNone/>
            </a:pPr>
            <a:r>
              <a:rPr lang="en"/>
              <a:t>What might you want to know or ask?</a:t>
            </a:r>
            <a:endParaRPr/>
          </a:p>
        </p:txBody>
      </p:sp>
      <p:pic>
        <p:nvPicPr>
          <p:cNvPr id="256" name="Google Shape;256;p14" descr="A group of people sitting on a bench&#10;&#10;Description automatically generated"/>
          <p:cNvPicPr preferRelativeResize="0"/>
          <p:nvPr/>
        </p:nvPicPr>
        <p:blipFill rotWithShape="1">
          <a:blip r:embed="rId3">
            <a:alphaModFix/>
          </a:blip>
          <a:srcRect r="11467"/>
          <a:stretch/>
        </p:blipFill>
        <p:spPr>
          <a:xfrm>
            <a:off x="334860" y="1269343"/>
            <a:ext cx="4990673" cy="37580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5"/>
          <p:cNvSpPr txBox="1">
            <a:spLocks noGrp="1"/>
          </p:cNvSpPr>
          <p:nvPr>
            <p:ph type="title"/>
          </p:nvPr>
        </p:nvSpPr>
        <p:spPr>
          <a:xfrm>
            <a:off x="457200" y="107670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sz="4990"/>
              <a:t>Let’s Go On A </a:t>
            </a:r>
            <a:br>
              <a:rPr lang="en" sz="4990"/>
            </a:br>
            <a:r>
              <a:rPr lang="en" sz="4990"/>
              <a:t>Career Exploration!</a:t>
            </a:r>
            <a:endParaRPr sz="4990"/>
          </a:p>
        </p:txBody>
      </p:sp>
      <p:sp>
        <p:nvSpPr>
          <p:cNvPr id="262" name="Google Shape;262;p15"/>
          <p:cNvSpPr txBox="1">
            <a:spLocks noGrp="1"/>
          </p:cNvSpPr>
          <p:nvPr>
            <p:ph type="body" idx="1"/>
          </p:nvPr>
        </p:nvSpPr>
        <p:spPr>
          <a:xfrm>
            <a:off x="457200" y="2000250"/>
            <a:ext cx="4246880" cy="3291900"/>
          </a:xfrm>
          <a:prstGeom prst="rect">
            <a:avLst/>
          </a:prstGeom>
          <a:noFill/>
          <a:ln>
            <a:noFill/>
          </a:ln>
        </p:spPr>
        <p:txBody>
          <a:bodyPr spcFirstLastPara="1" wrap="square" lIns="130025" tIns="65000" rIns="130025" bIns="65000" anchor="t" anchorCtr="0">
            <a:noAutofit/>
          </a:bodyPr>
          <a:lstStyle/>
          <a:p>
            <a:pPr marL="0" lvl="0" indent="0" algn="l" rtl="0">
              <a:lnSpc>
                <a:spcPct val="100000"/>
              </a:lnSpc>
              <a:spcBef>
                <a:spcPts val="360"/>
              </a:spcBef>
              <a:spcAft>
                <a:spcPts val="0"/>
              </a:spcAft>
              <a:buSzPts val="1710"/>
              <a:buNone/>
            </a:pPr>
            <a:r>
              <a:rPr lang="en"/>
              <a:t>Launch Your Career</a:t>
            </a:r>
            <a:endParaRPr/>
          </a:p>
          <a:p>
            <a:pPr marL="293688" lvl="0" indent="-284163" algn="l" rtl="0">
              <a:lnSpc>
                <a:spcPct val="100000"/>
              </a:lnSpc>
              <a:spcBef>
                <a:spcPts val="360"/>
              </a:spcBef>
              <a:spcAft>
                <a:spcPts val="0"/>
              </a:spcAft>
              <a:buSzPts val="1710"/>
              <a:buChar char="●"/>
            </a:pPr>
            <a:r>
              <a:rPr lang="en"/>
              <a:t>Take the profile quiz</a:t>
            </a:r>
            <a:endParaRPr/>
          </a:p>
          <a:p>
            <a:pPr marL="293688" lvl="0" indent="-284163" algn="l" rtl="0">
              <a:lnSpc>
                <a:spcPct val="100000"/>
              </a:lnSpc>
              <a:spcBef>
                <a:spcPts val="360"/>
              </a:spcBef>
              <a:spcAft>
                <a:spcPts val="0"/>
              </a:spcAft>
              <a:buSzPts val="1710"/>
              <a:buChar char="●"/>
            </a:pPr>
            <a:r>
              <a:rPr lang="en"/>
              <a:t>Explore careers that are connected to your profile</a:t>
            </a:r>
            <a:endParaRPr/>
          </a:p>
        </p:txBody>
      </p:sp>
      <p:pic>
        <p:nvPicPr>
          <p:cNvPr id="263" name="Google Shape;263;p15" descr="A picture containing text, watch, control panel&#10;&#10;Description automatically generated"/>
          <p:cNvPicPr preferRelativeResize="0"/>
          <p:nvPr/>
        </p:nvPicPr>
        <p:blipFill rotWithShape="1">
          <a:blip r:embed="rId3">
            <a:alphaModFix/>
          </a:blip>
          <a:srcRect/>
          <a:stretch/>
        </p:blipFill>
        <p:spPr>
          <a:xfrm>
            <a:off x="3992921" y="557530"/>
            <a:ext cx="5524992" cy="38633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6"/>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What did you discover? </a:t>
            </a:r>
            <a:endParaRPr/>
          </a:p>
        </p:txBody>
      </p:sp>
      <p:pic>
        <p:nvPicPr>
          <p:cNvPr id="269" name="Google Shape;269;p16" descr="Icon&#10;&#10;Description automatically generated"/>
          <p:cNvPicPr preferRelativeResize="0"/>
          <p:nvPr/>
        </p:nvPicPr>
        <p:blipFill rotWithShape="1">
          <a:blip r:embed="rId3">
            <a:alphaModFix/>
          </a:blip>
          <a:srcRect t="20040" b="23710"/>
          <a:stretch/>
        </p:blipFill>
        <p:spPr>
          <a:xfrm>
            <a:off x="1611502" y="1316570"/>
            <a:ext cx="5920996" cy="33305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7"/>
          <p:cNvSpPr txBox="1">
            <a:spLocks noGrp="1"/>
          </p:cNvSpPr>
          <p:nvPr>
            <p:ph type="title"/>
          </p:nvPr>
        </p:nvSpPr>
        <p:spPr>
          <a:xfrm>
            <a:off x="457200" y="528081"/>
            <a:ext cx="8229600" cy="13953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sz="4700"/>
              <a:t>What are the benefits of a virtual career tour? </a:t>
            </a:r>
            <a:endParaRPr sz="4700"/>
          </a:p>
        </p:txBody>
      </p:sp>
      <p:sp>
        <p:nvSpPr>
          <p:cNvPr id="275" name="Google Shape;275;p17"/>
          <p:cNvSpPr txBox="1"/>
          <p:nvPr/>
        </p:nvSpPr>
        <p:spPr>
          <a:xfrm>
            <a:off x="457201" y="2720125"/>
            <a:ext cx="8329500" cy="229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4700" b="0" i="0" u="none" strike="noStrike" cap="none">
                <a:solidFill>
                  <a:schemeClr val="accent1"/>
                </a:solidFill>
                <a:latin typeface="Calibri"/>
                <a:ea typeface="Calibri"/>
                <a:cs typeface="Calibri"/>
                <a:sym typeface="Calibri"/>
              </a:rPr>
              <a:t>What might be the challenges of a virtual career tour? </a:t>
            </a:r>
            <a:endParaRPr sz="4700" b="0" i="0" u="none" strike="noStrike" cap="none">
              <a:solidFill>
                <a:schemeClr val="accen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8" descr="A close up of a sign&#10;&#10;Description automatically generated">
            <a:hlinkClick r:id="rId3"/>
          </p:cNvPr>
          <p:cNvPicPr preferRelativeResize="0"/>
          <p:nvPr/>
        </p:nvPicPr>
        <p:blipFill rotWithShape="1">
          <a:blip r:embed="rId4">
            <a:alphaModFix/>
          </a:blip>
          <a:srcRect/>
          <a:stretch/>
        </p:blipFill>
        <p:spPr>
          <a:xfrm>
            <a:off x="1293905" y="0"/>
            <a:ext cx="6858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 descr="A picture containing building, colonnade&#10;&#10;Description automatically generated"/>
          <p:cNvPicPr preferRelativeResize="0"/>
          <p:nvPr/>
        </p:nvPicPr>
        <p:blipFill rotWithShape="1">
          <a:blip r:embed="rId3">
            <a:alphaModFix/>
          </a:blip>
          <a:srcRect/>
          <a:stretch/>
        </p:blipFill>
        <p:spPr>
          <a:xfrm>
            <a:off x="-1" y="0"/>
            <a:ext cx="9144000" cy="3474720"/>
          </a:xfrm>
          <a:prstGeom prst="rect">
            <a:avLst/>
          </a:prstGeom>
          <a:noFill/>
          <a:ln>
            <a:noFill/>
          </a:ln>
        </p:spPr>
      </p:pic>
      <p:sp>
        <p:nvSpPr>
          <p:cNvPr id="139" name="Google Shape;139;p1"/>
          <p:cNvSpPr txBox="1">
            <a:spLocks noGrp="1"/>
          </p:cNvSpPr>
          <p:nvPr>
            <p:ph type="ctrTitle"/>
          </p:nvPr>
        </p:nvSpPr>
        <p:spPr>
          <a:xfrm>
            <a:off x="284575" y="2082754"/>
            <a:ext cx="8561609" cy="1353865"/>
          </a:xfrm>
          <a:prstGeom prst="rect">
            <a:avLst/>
          </a:prstGeom>
          <a:noFill/>
          <a:ln>
            <a:noFill/>
          </a:ln>
        </p:spPr>
        <p:txBody>
          <a:bodyPr spcFirstLastPara="1" wrap="square" lIns="0" tIns="0" rIns="26000" bIns="0" anchor="b" anchorCtr="0">
            <a:noAutofit/>
          </a:bodyPr>
          <a:lstStyle/>
          <a:p>
            <a:pPr marL="0" lvl="0" indent="0" algn="l" rtl="0">
              <a:lnSpc>
                <a:spcPct val="100000"/>
              </a:lnSpc>
              <a:spcBef>
                <a:spcPts val="0"/>
              </a:spcBef>
              <a:spcAft>
                <a:spcPts val="0"/>
              </a:spcAft>
              <a:buClr>
                <a:schemeClr val="lt1"/>
              </a:buClr>
              <a:buSzPts val="5625"/>
              <a:buFont typeface="Calibri"/>
              <a:buNone/>
            </a:pPr>
            <a:r>
              <a:rPr lang="en"/>
              <a:t>Imagine the Possibilities </a:t>
            </a:r>
            <a:br>
              <a:rPr lang="en"/>
            </a:br>
            <a:r>
              <a:rPr lang="en"/>
              <a:t>with Virtual Reality</a:t>
            </a:r>
            <a:endParaRPr/>
          </a:p>
        </p:txBody>
      </p:sp>
      <p:sp>
        <p:nvSpPr>
          <p:cNvPr id="140" name="Google Shape;140;p1"/>
          <p:cNvSpPr txBox="1">
            <a:spLocks noGrp="1"/>
          </p:cNvSpPr>
          <p:nvPr>
            <p:ph type="subTitle" idx="1"/>
          </p:nvPr>
        </p:nvSpPr>
        <p:spPr>
          <a:xfrm>
            <a:off x="284480" y="3474720"/>
            <a:ext cx="8564880" cy="1297602"/>
          </a:xfrm>
          <a:prstGeom prst="rect">
            <a:avLst/>
          </a:prstGeom>
          <a:noFill/>
          <a:ln>
            <a:noFill/>
          </a:ln>
        </p:spPr>
        <p:txBody>
          <a:bodyPr spcFirstLastPara="1" wrap="square" lIns="0" tIns="65000" rIns="26000" bIns="65000" anchor="t" anchorCtr="0">
            <a:noAutofit/>
          </a:bodyPr>
          <a:lstStyle/>
          <a:p>
            <a:pPr marL="457200" marR="45716" lvl="0" indent="-385505" algn="l" rtl="0">
              <a:lnSpc>
                <a:spcPct val="100000"/>
              </a:lnSpc>
              <a:spcBef>
                <a:spcPts val="520"/>
              </a:spcBef>
              <a:spcAft>
                <a:spcPts val="0"/>
              </a:spcAft>
              <a:buSzPts val="2471"/>
              <a:buNone/>
            </a:pPr>
            <a:r>
              <a:rPr lang="en" sz="2667"/>
              <a:t>Lindsay Hawkins, GEAR UP for MY SUCCESS PD Coordinator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9"/>
          <p:cNvSpPr txBox="1">
            <a:spLocks noGrp="1"/>
          </p:cNvSpPr>
          <p:nvPr>
            <p:ph type="title"/>
          </p:nvPr>
        </p:nvSpPr>
        <p:spPr>
          <a:xfrm>
            <a:off x="457200" y="30454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Additional VR Resources</a:t>
            </a:r>
            <a:endParaRPr/>
          </a:p>
        </p:txBody>
      </p:sp>
      <p:sp>
        <p:nvSpPr>
          <p:cNvPr id="286" name="Google Shape;286;p19"/>
          <p:cNvSpPr txBox="1">
            <a:spLocks noGrp="1"/>
          </p:cNvSpPr>
          <p:nvPr>
            <p:ph type="body" idx="1"/>
          </p:nvPr>
        </p:nvSpPr>
        <p:spPr>
          <a:xfrm>
            <a:off x="254000" y="1148080"/>
            <a:ext cx="8432800" cy="3463350"/>
          </a:xfrm>
          <a:prstGeom prst="rect">
            <a:avLst/>
          </a:prstGeom>
          <a:noFill/>
          <a:ln>
            <a:noFill/>
          </a:ln>
        </p:spPr>
        <p:txBody>
          <a:bodyPr spcFirstLastPara="1" wrap="square" lIns="130025" tIns="65000" rIns="130025" bIns="65000" anchor="t" anchorCtr="0">
            <a:noAutofit/>
          </a:bodyPr>
          <a:lstStyle/>
          <a:p>
            <a:pPr marL="0" lvl="0" indent="0" algn="l" rtl="0">
              <a:lnSpc>
                <a:spcPct val="100000"/>
              </a:lnSpc>
              <a:spcBef>
                <a:spcPts val="0"/>
              </a:spcBef>
              <a:spcAft>
                <a:spcPts val="0"/>
              </a:spcAft>
              <a:buSzPts val="1710"/>
              <a:buNone/>
            </a:pPr>
            <a:br>
              <a:rPr lang="en" sz="2400">
                <a:latin typeface="Calibri"/>
                <a:ea typeface="Calibri"/>
                <a:cs typeface="Calibri"/>
                <a:sym typeface="Calibri"/>
              </a:rPr>
            </a:br>
            <a:r>
              <a:rPr lang="en" sz="2400">
                <a:latin typeface="Calibri"/>
                <a:ea typeface="Calibri"/>
                <a:cs typeface="Calibri"/>
                <a:sym typeface="Calibri"/>
              </a:rPr>
              <a:t>YouTube </a:t>
            </a:r>
            <a:r>
              <a:rPr lang="en" sz="2400" u="sng">
                <a:solidFill>
                  <a:schemeClr val="hlink"/>
                </a:solidFill>
                <a:latin typeface="Calibri"/>
                <a:ea typeface="Calibri"/>
                <a:cs typeface="Calibri"/>
                <a:sym typeface="Calibri"/>
                <a:hlinkClick r:id="rId3"/>
              </a:rPr>
              <a:t>https://www.youtube.com/360/featured</a:t>
            </a:r>
            <a:r>
              <a:rPr lang="en" sz="2400">
                <a:latin typeface="Calibri"/>
                <a:ea typeface="Calibri"/>
                <a:cs typeface="Calibri"/>
                <a:sym typeface="Calibri"/>
              </a:rPr>
              <a:t> </a:t>
            </a:r>
            <a:endParaRPr sz="2400">
              <a:latin typeface="Calibri"/>
              <a:ea typeface="Calibri"/>
              <a:cs typeface="Calibri"/>
              <a:sym typeface="Calibri"/>
            </a:endParaRPr>
          </a:p>
          <a:p>
            <a:pPr marL="0" lvl="0" indent="0" algn="l" rtl="0">
              <a:lnSpc>
                <a:spcPct val="100000"/>
              </a:lnSpc>
              <a:spcBef>
                <a:spcPts val="0"/>
              </a:spcBef>
              <a:spcAft>
                <a:spcPts val="0"/>
              </a:spcAft>
              <a:buSzPts val="1710"/>
              <a:buNone/>
            </a:pPr>
            <a:br>
              <a:rPr lang="en" sz="2400">
                <a:latin typeface="Calibri"/>
                <a:ea typeface="Calibri"/>
                <a:cs typeface="Calibri"/>
                <a:sym typeface="Calibri"/>
              </a:rPr>
            </a:br>
            <a:r>
              <a:rPr lang="en" sz="2400">
                <a:latin typeface="Calibri"/>
                <a:ea typeface="Calibri"/>
                <a:cs typeface="Calibri"/>
                <a:sym typeface="Calibri"/>
              </a:rPr>
              <a:t>Google Arts &amp; Culture </a:t>
            </a:r>
            <a:r>
              <a:rPr lang="en" sz="2400" u="sng">
                <a:solidFill>
                  <a:schemeClr val="hlink"/>
                </a:solidFill>
                <a:latin typeface="Calibri"/>
                <a:ea typeface="Calibri"/>
                <a:cs typeface="Calibri"/>
                <a:sym typeface="Calibri"/>
                <a:hlinkClick r:id="rId4"/>
              </a:rPr>
              <a:t>https://artsandculture.google.com/explore</a:t>
            </a:r>
            <a:r>
              <a:rPr lang="en" sz="2400">
                <a:latin typeface="Calibri"/>
                <a:ea typeface="Calibri"/>
                <a:cs typeface="Calibri"/>
                <a:sym typeface="Calibri"/>
              </a:rPr>
              <a:t> </a:t>
            </a:r>
            <a:endParaRPr/>
          </a:p>
          <a:p>
            <a:pPr marL="0" lvl="0" indent="0" algn="l" rtl="0">
              <a:lnSpc>
                <a:spcPct val="100000"/>
              </a:lnSpc>
              <a:spcBef>
                <a:spcPts val="0"/>
              </a:spcBef>
              <a:spcAft>
                <a:spcPts val="0"/>
              </a:spcAft>
              <a:buSzPts val="1710"/>
              <a:buNone/>
            </a:pPr>
            <a:br>
              <a:rPr lang="en" sz="2400">
                <a:latin typeface="Calibri"/>
                <a:ea typeface="Calibri"/>
                <a:cs typeface="Calibri"/>
                <a:sym typeface="Calibri"/>
              </a:rPr>
            </a:br>
            <a:r>
              <a:rPr lang="en" sz="2400">
                <a:latin typeface="Calibri"/>
                <a:ea typeface="Calibri"/>
                <a:cs typeface="Calibri"/>
                <a:sym typeface="Calibri"/>
              </a:rPr>
              <a:t>*Google Expedition Google Sheet </a:t>
            </a:r>
            <a:r>
              <a:rPr lang="en" sz="2400" u="sng">
                <a:solidFill>
                  <a:schemeClr val="hlink"/>
                </a:solidFill>
                <a:latin typeface="Calibri"/>
                <a:ea typeface="Calibri"/>
                <a:cs typeface="Calibri"/>
                <a:sym typeface="Calibri"/>
                <a:hlinkClick r:id="rId5"/>
              </a:rPr>
              <a:t>tinyurl.com/k20vrtrips</a:t>
            </a:r>
            <a:endParaRPr sz="2400">
              <a:latin typeface="Calibri"/>
              <a:ea typeface="Calibri"/>
              <a:cs typeface="Calibri"/>
              <a:sym typeface="Calibri"/>
            </a:endParaRPr>
          </a:p>
          <a:p>
            <a:pPr marL="0" lvl="0" indent="0" algn="l" rtl="0">
              <a:lnSpc>
                <a:spcPct val="100000"/>
              </a:lnSpc>
              <a:spcBef>
                <a:spcPts val="0"/>
              </a:spcBef>
              <a:spcAft>
                <a:spcPts val="0"/>
              </a:spcAft>
              <a:buSzPts val="1710"/>
              <a:buNone/>
            </a:pPr>
            <a:br>
              <a:rPr lang="en" sz="2400">
                <a:latin typeface="Calibri"/>
                <a:ea typeface="Calibri"/>
                <a:cs typeface="Calibri"/>
                <a:sym typeface="Calibri"/>
              </a:rPr>
            </a:br>
            <a:r>
              <a:rPr lang="en" sz="2400">
                <a:latin typeface="Calibri"/>
                <a:ea typeface="Calibri"/>
                <a:cs typeface="Calibri"/>
                <a:sym typeface="Calibri"/>
              </a:rPr>
              <a:t>Lessons Integrating Expeditions </a:t>
            </a:r>
            <a:r>
              <a:rPr lang="en" sz="2400" u="sng">
                <a:solidFill>
                  <a:schemeClr val="hlink"/>
                </a:solidFill>
                <a:latin typeface="Calibri"/>
                <a:ea typeface="Calibri"/>
                <a:cs typeface="Calibri"/>
                <a:sym typeface="Calibri"/>
                <a:hlinkClick r:id="rId6"/>
              </a:rPr>
              <a:t>tinyurl.com/k20tes</a:t>
            </a:r>
            <a:endParaRPr sz="2400">
              <a:latin typeface="Calibri"/>
              <a:ea typeface="Calibri"/>
              <a:cs typeface="Calibri"/>
              <a:sym typeface="Calibri"/>
            </a:endParaRPr>
          </a:p>
        </p:txBody>
      </p:sp>
      <p:pic>
        <p:nvPicPr>
          <p:cNvPr id="287" name="Google Shape;287;p19" descr="Qr code&#10;&#10;Description automatically generated">
            <a:hlinkClick r:id="rId7"/>
          </p:cNvPr>
          <p:cNvPicPr preferRelativeResize="0"/>
          <p:nvPr/>
        </p:nvPicPr>
        <p:blipFill rotWithShape="1">
          <a:blip r:embed="rId8">
            <a:alphaModFix/>
          </a:blip>
          <a:srcRect/>
          <a:stretch/>
        </p:blipFill>
        <p:spPr>
          <a:xfrm>
            <a:off x="7019290" y="304546"/>
            <a:ext cx="1667510" cy="16675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0"/>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Lesson Planning	</a:t>
            </a:r>
            <a:endParaRPr/>
          </a:p>
        </p:txBody>
      </p:sp>
      <p:sp>
        <p:nvSpPr>
          <p:cNvPr id="293" name="Google Shape;293;p20"/>
          <p:cNvSpPr txBox="1">
            <a:spLocks noGrp="1"/>
          </p:cNvSpPr>
          <p:nvPr>
            <p:ph type="body" idx="1"/>
          </p:nvPr>
        </p:nvSpPr>
        <p:spPr>
          <a:xfrm>
            <a:off x="457200" y="1451611"/>
            <a:ext cx="8229600" cy="3291900"/>
          </a:xfrm>
          <a:prstGeom prst="rect">
            <a:avLst/>
          </a:prstGeom>
          <a:noFill/>
          <a:ln>
            <a:noFill/>
          </a:ln>
        </p:spPr>
        <p:txBody>
          <a:bodyPr spcFirstLastPara="1" wrap="square" lIns="130025" tIns="65000" rIns="130025" bIns="65000" anchor="t" anchorCtr="0">
            <a:noAutofit/>
          </a:bodyPr>
          <a:lstStyle/>
          <a:p>
            <a:pPr marL="120012" lvl="0" indent="0" algn="l" rtl="0">
              <a:lnSpc>
                <a:spcPct val="100000"/>
              </a:lnSpc>
              <a:spcBef>
                <a:spcPts val="360"/>
              </a:spcBef>
              <a:spcAft>
                <a:spcPts val="0"/>
              </a:spcAft>
              <a:buSzPts val="1710"/>
              <a:buNone/>
            </a:pPr>
            <a:r>
              <a:rPr lang="en"/>
              <a:t>Now that you’ve had time to mine through the VR resources, spend the next half hour fleshing out and putting together a lesson plan that incorporates one of the resources you found.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1"/>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Essential Question</a:t>
            </a:r>
            <a:endParaRPr/>
          </a:p>
        </p:txBody>
      </p:sp>
      <p:sp>
        <p:nvSpPr>
          <p:cNvPr id="299" name="Google Shape;299;p21"/>
          <p:cNvSpPr txBox="1">
            <a:spLocks noGrp="1"/>
          </p:cNvSpPr>
          <p:nvPr>
            <p:ph type="body" idx="1"/>
          </p:nvPr>
        </p:nvSpPr>
        <p:spPr>
          <a:xfrm>
            <a:off x="457200" y="1451611"/>
            <a:ext cx="8229600" cy="3291900"/>
          </a:xfrm>
          <a:prstGeom prst="rect">
            <a:avLst/>
          </a:prstGeom>
          <a:noFill/>
          <a:ln>
            <a:noFill/>
          </a:ln>
        </p:spPr>
        <p:txBody>
          <a:bodyPr spcFirstLastPara="1" wrap="square" lIns="130025" tIns="65000" rIns="130025" bIns="65000" anchor="t" anchorCtr="0">
            <a:noAutofit/>
          </a:bodyPr>
          <a:lstStyle/>
          <a:p>
            <a:pPr marL="38099" lvl="0" indent="0" algn="l" rtl="0">
              <a:lnSpc>
                <a:spcPct val="115000"/>
              </a:lnSpc>
              <a:spcBef>
                <a:spcPts val="0"/>
              </a:spcBef>
              <a:spcAft>
                <a:spcPts val="0"/>
              </a:spcAft>
              <a:buClr>
                <a:srgbClr val="991B1E"/>
              </a:buClr>
              <a:buSzPts val="3000"/>
              <a:buNone/>
            </a:pPr>
            <a:r>
              <a:rPr lang="en" sz="3000"/>
              <a:t>How can an authentic, technology-enriched learning environment increase student engagement and academic performance?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2" descr="A screenshot of a cell phone&#10;&#10;Description generated with very high confidence"/>
          <p:cNvPicPr preferRelativeResize="0"/>
          <p:nvPr/>
        </p:nvPicPr>
        <p:blipFill rotWithShape="1">
          <a:blip r:embed="rId3">
            <a:alphaModFix/>
          </a:blip>
          <a:srcRect/>
          <a:stretch/>
        </p:blipFill>
        <p:spPr>
          <a:xfrm>
            <a:off x="0" y="0"/>
            <a:ext cx="9143996" cy="5143500"/>
          </a:xfrm>
          <a:prstGeom prst="rect">
            <a:avLst/>
          </a:prstGeom>
          <a:noFill/>
          <a:ln>
            <a:noFill/>
          </a:ln>
        </p:spPr>
      </p:pic>
      <p:sp>
        <p:nvSpPr>
          <p:cNvPr id="306" name="Google Shape;306;p22"/>
          <p:cNvSpPr/>
          <p:nvPr/>
        </p:nvSpPr>
        <p:spPr>
          <a:xfrm>
            <a:off x="-169715" y="931383"/>
            <a:ext cx="4815840" cy="4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600" b="0" i="0" u="none" strike="noStrike" cap="none">
                <a:solidFill>
                  <a:schemeClr val="dk1"/>
                </a:solidFill>
                <a:latin typeface="Calibri"/>
                <a:ea typeface="Calibri"/>
                <a:cs typeface="Calibri"/>
                <a:sym typeface="Calibri"/>
              </a:rPr>
              <a:t>trek.k20center.ou.edu/oe/#####</a:t>
            </a:r>
            <a:endParaRPr sz="2600" b="0" i="0" u="none" strike="noStrike" cap="none">
              <a:solidFill>
                <a:srgbClr val="000000"/>
              </a:solidFill>
              <a:latin typeface="Arial"/>
              <a:ea typeface="Arial"/>
              <a:cs typeface="Arial"/>
              <a:sym typeface="Arial"/>
            </a:endParaRPr>
          </a:p>
        </p:txBody>
      </p:sp>
      <p:sp>
        <p:nvSpPr>
          <p:cNvPr id="307" name="Google Shape;307;p22"/>
          <p:cNvSpPr txBox="1"/>
          <p:nvPr/>
        </p:nvSpPr>
        <p:spPr>
          <a:xfrm>
            <a:off x="4646124" y="1089723"/>
            <a:ext cx="4152435" cy="9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400" b="0" i="0" u="none" strike="noStrike" cap="none">
                <a:solidFill>
                  <a:srgbClr val="637D9C"/>
                </a:solidFill>
                <a:latin typeface="Calibri"/>
                <a:ea typeface="Calibri"/>
                <a:cs typeface="Calibri"/>
                <a:sym typeface="Calibri"/>
              </a:rPr>
              <a:t>                          Google Login</a:t>
            </a:r>
            <a:r>
              <a:rPr lang="en" sz="2400" b="0" i="0" u="none" strike="noStrike" cap="none">
                <a:solidFill>
                  <a:srgbClr val="FBE4D4"/>
                </a:solidFill>
                <a:latin typeface="Calibri"/>
                <a:ea typeface="Calibri"/>
                <a:cs typeface="Calibri"/>
                <a:sym typeface="Calibri"/>
              </a:rPr>
              <a:t>   </a:t>
            </a:r>
            <a:br>
              <a:rPr lang="en" sz="2400" b="0" i="0" u="none" strike="noStrike" cap="none">
                <a:solidFill>
                  <a:srgbClr val="FBE4D4"/>
                </a:solidFill>
                <a:latin typeface="Calibri"/>
                <a:ea typeface="Calibri"/>
                <a:cs typeface="Calibri"/>
                <a:sym typeface="Calibri"/>
              </a:rPr>
            </a:br>
            <a:r>
              <a:rPr lang="en" sz="2400" b="0" i="0" u="none" strike="noStrike" cap="none">
                <a:solidFill>
                  <a:srgbClr val="FBE4D4"/>
                </a:solidFill>
                <a:latin typeface="Calibri"/>
                <a:ea typeface="Calibri"/>
                <a:cs typeface="Calibri"/>
                <a:sym typeface="Calibri"/>
              </a:rPr>
              <a:t> </a:t>
            </a:r>
            <a:r>
              <a:rPr lang="en" sz="2400" b="0" i="0" u="none" strike="noStrike" cap="none">
                <a:solidFill>
                  <a:schemeClr val="lt1"/>
                </a:solidFill>
                <a:latin typeface="Calibri"/>
                <a:ea typeface="Calibri"/>
                <a:cs typeface="Calibri"/>
                <a:sym typeface="Calibri"/>
              </a:rPr>
              <a:t>(No Participant ID is required.)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
          <p:cNvSpPr txBox="1">
            <a:spLocks noGrp="1"/>
          </p:cNvSpPr>
          <p:nvPr>
            <p:ph type="title"/>
          </p:nvPr>
        </p:nvSpPr>
        <p:spPr>
          <a:xfrm>
            <a:off x="457200" y="45694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YouTube 360-Degree Videos</a:t>
            </a:r>
            <a:endParaRPr/>
          </a:p>
        </p:txBody>
      </p:sp>
      <p:pic>
        <p:nvPicPr>
          <p:cNvPr id="146" name="Google Shape;146;p2" descr="A picture containing outdoor, nature, reef, ocean floor&#10;&#10;Description automatically generated">
            <a:hlinkClick r:id="rId3"/>
          </p:cNvPr>
          <p:cNvPicPr preferRelativeResize="0"/>
          <p:nvPr/>
        </p:nvPicPr>
        <p:blipFill rotWithShape="1">
          <a:blip r:embed="rId4">
            <a:alphaModFix/>
          </a:blip>
          <a:srcRect/>
          <a:stretch/>
        </p:blipFill>
        <p:spPr>
          <a:xfrm>
            <a:off x="850900" y="1314346"/>
            <a:ext cx="7442200" cy="3721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3"/>
          <p:cNvSpPr/>
          <p:nvPr/>
        </p:nvSpPr>
        <p:spPr>
          <a:xfrm>
            <a:off x="0" y="0"/>
            <a:ext cx="9144000" cy="51435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 name="Google Shape;152;p3"/>
          <p:cNvSpPr/>
          <p:nvPr/>
        </p:nvSpPr>
        <p:spPr>
          <a:xfrm>
            <a:off x="357759" y="360045"/>
            <a:ext cx="8428482" cy="442341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3" name="Google Shape;153;p3" descr="A picture containing text, electronics&#10;&#10;Description automatically generated"/>
          <p:cNvPicPr preferRelativeResize="0"/>
          <p:nvPr/>
        </p:nvPicPr>
        <p:blipFill rotWithShape="1">
          <a:blip r:embed="rId3">
            <a:alphaModFix/>
          </a:blip>
          <a:srcRect/>
          <a:stretch/>
        </p:blipFill>
        <p:spPr>
          <a:xfrm>
            <a:off x="495610" y="482600"/>
            <a:ext cx="8152779" cy="4178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4"/>
          <p:cNvSpPr/>
          <p:nvPr/>
        </p:nvSpPr>
        <p:spPr>
          <a:xfrm>
            <a:off x="0" y="0"/>
            <a:ext cx="9144000" cy="51435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 name="Google Shape;159;p4"/>
          <p:cNvSpPr/>
          <p:nvPr/>
        </p:nvSpPr>
        <p:spPr>
          <a:xfrm>
            <a:off x="357759" y="360045"/>
            <a:ext cx="8428482" cy="442341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0" name="Google Shape;160;p4" descr="A picture containing monitor, indoor, black, keyboard&#10;&#10;Description automatically generated"/>
          <p:cNvPicPr preferRelativeResize="0"/>
          <p:nvPr/>
        </p:nvPicPr>
        <p:blipFill rotWithShape="1">
          <a:blip r:embed="rId3">
            <a:alphaModFix/>
          </a:blip>
          <a:srcRect r="2" b="808"/>
          <a:stretch/>
        </p:blipFill>
        <p:spPr>
          <a:xfrm>
            <a:off x="494270" y="482600"/>
            <a:ext cx="8143103" cy="4178299"/>
          </a:xfrm>
          <a:prstGeom prst="rect">
            <a:avLst/>
          </a:prstGeom>
          <a:noFill/>
          <a:ln>
            <a:noFill/>
          </a:ln>
        </p:spPr>
      </p:pic>
      <p:sp>
        <p:nvSpPr>
          <p:cNvPr id="161" name="Google Shape;161;p4"/>
          <p:cNvSpPr txBox="1"/>
          <p:nvPr/>
        </p:nvSpPr>
        <p:spPr>
          <a:xfrm>
            <a:off x="1490980" y="2956560"/>
            <a:ext cx="135382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Volume</a:t>
            </a:r>
            <a:endParaRPr/>
          </a:p>
        </p:txBody>
      </p:sp>
      <p:sp>
        <p:nvSpPr>
          <p:cNvPr id="162" name="Google Shape;162;p4"/>
          <p:cNvSpPr txBox="1"/>
          <p:nvPr/>
        </p:nvSpPr>
        <p:spPr>
          <a:xfrm>
            <a:off x="2628791" y="2698104"/>
            <a:ext cx="135382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Audio Plug</a:t>
            </a:r>
            <a:endParaRPr/>
          </a:p>
        </p:txBody>
      </p:sp>
      <p:sp>
        <p:nvSpPr>
          <p:cNvPr id="163" name="Google Shape;163;p4"/>
          <p:cNvSpPr txBox="1"/>
          <p:nvPr/>
        </p:nvSpPr>
        <p:spPr>
          <a:xfrm>
            <a:off x="6329679" y="2606694"/>
            <a:ext cx="135382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Power Button</a:t>
            </a:r>
            <a:endParaRPr/>
          </a:p>
        </p:txBody>
      </p:sp>
      <p:sp>
        <p:nvSpPr>
          <p:cNvPr id="164" name="Google Shape;164;p4"/>
          <p:cNvSpPr txBox="1"/>
          <p:nvPr/>
        </p:nvSpPr>
        <p:spPr>
          <a:xfrm>
            <a:off x="4809889" y="2743636"/>
            <a:ext cx="135382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Power Plug</a:t>
            </a:r>
            <a:endParaRPr/>
          </a:p>
        </p:txBody>
      </p:sp>
      <p:sp>
        <p:nvSpPr>
          <p:cNvPr id="165" name="Google Shape;165;p4"/>
          <p:cNvSpPr txBox="1"/>
          <p:nvPr/>
        </p:nvSpPr>
        <p:spPr>
          <a:xfrm>
            <a:off x="3663460" y="3473648"/>
            <a:ext cx="135382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SD Card</a:t>
            </a:r>
            <a:endParaRPr/>
          </a:p>
        </p:txBody>
      </p:sp>
      <p:sp>
        <p:nvSpPr>
          <p:cNvPr id="166" name="Google Shape;166;p4"/>
          <p:cNvSpPr txBox="1"/>
          <p:nvPr/>
        </p:nvSpPr>
        <p:spPr>
          <a:xfrm>
            <a:off x="1541780" y="2014221"/>
            <a:ext cx="160782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Speakers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p5"/>
          <p:cNvSpPr/>
          <p:nvPr/>
        </p:nvSpPr>
        <p:spPr>
          <a:xfrm>
            <a:off x="0" y="0"/>
            <a:ext cx="9144000" cy="51435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2" name="Google Shape;172;p5"/>
          <p:cNvSpPr/>
          <p:nvPr/>
        </p:nvSpPr>
        <p:spPr>
          <a:xfrm>
            <a:off x="357759" y="360045"/>
            <a:ext cx="8428482" cy="442341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3" name="Google Shape;173;p5" descr="Graphical user interface&#10;&#10;Description automatically generated"/>
          <p:cNvPicPr preferRelativeResize="0"/>
          <p:nvPr/>
        </p:nvPicPr>
        <p:blipFill rotWithShape="1">
          <a:blip r:embed="rId3">
            <a:alphaModFix/>
          </a:blip>
          <a:srcRect/>
          <a:stretch/>
        </p:blipFill>
        <p:spPr>
          <a:xfrm>
            <a:off x="494269" y="482600"/>
            <a:ext cx="8143103" cy="4178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6"/>
          <p:cNvSpPr/>
          <p:nvPr/>
        </p:nvSpPr>
        <p:spPr>
          <a:xfrm>
            <a:off x="0" y="0"/>
            <a:ext cx="9144000" cy="51435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9" name="Google Shape;179;p6"/>
          <p:cNvSpPr/>
          <p:nvPr/>
        </p:nvSpPr>
        <p:spPr>
          <a:xfrm>
            <a:off x="357759" y="360045"/>
            <a:ext cx="8428482" cy="442341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0" name="Google Shape;180;p6" descr="Logo, company name&#10;&#10;Description automatically generated"/>
          <p:cNvPicPr preferRelativeResize="0"/>
          <p:nvPr/>
        </p:nvPicPr>
        <p:blipFill rotWithShape="1">
          <a:blip r:embed="rId3">
            <a:alphaModFix/>
          </a:blip>
          <a:srcRect/>
          <a:stretch/>
        </p:blipFill>
        <p:spPr>
          <a:xfrm>
            <a:off x="481914" y="482600"/>
            <a:ext cx="8155459" cy="4178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7"/>
          <p:cNvSpPr/>
          <p:nvPr/>
        </p:nvSpPr>
        <p:spPr>
          <a:xfrm>
            <a:off x="0" y="0"/>
            <a:ext cx="9144000" cy="51435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6" name="Google Shape;186;p7"/>
          <p:cNvSpPr/>
          <p:nvPr/>
        </p:nvSpPr>
        <p:spPr>
          <a:xfrm>
            <a:off x="357759" y="360045"/>
            <a:ext cx="8428482" cy="442341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7" name="Google Shape;187;p7" descr="A video game controller&#10;&#10;Description automatically generated with low confidence"/>
          <p:cNvPicPr preferRelativeResize="0"/>
          <p:nvPr/>
        </p:nvPicPr>
        <p:blipFill rotWithShape="1">
          <a:blip r:embed="rId3">
            <a:alphaModFix/>
          </a:blip>
          <a:srcRect/>
          <a:stretch/>
        </p:blipFill>
        <p:spPr>
          <a:xfrm>
            <a:off x="739457" y="482600"/>
            <a:ext cx="7665084" cy="4178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457200" y="528066"/>
            <a:ext cx="8229600" cy="857400"/>
          </a:xfrm>
          <a:prstGeom prst="rect">
            <a:avLst/>
          </a:prstGeom>
          <a:noFill/>
          <a:ln>
            <a:noFill/>
          </a:ln>
        </p:spPr>
        <p:txBody>
          <a:bodyPr spcFirstLastPara="1" wrap="square" lIns="0" tIns="65000" rIns="0" bIns="0" anchor="b" anchorCtr="0">
            <a:noAutofit/>
          </a:bodyPr>
          <a:lstStyle/>
          <a:p>
            <a:pPr marL="0" lvl="0" indent="0" algn="l" rtl="0">
              <a:lnSpc>
                <a:spcPct val="100000"/>
              </a:lnSpc>
              <a:spcBef>
                <a:spcPts val="0"/>
              </a:spcBef>
              <a:spcAft>
                <a:spcPts val="0"/>
              </a:spcAft>
              <a:buClr>
                <a:schemeClr val="accent1"/>
              </a:buClr>
              <a:buSzPts val="1800"/>
              <a:buNone/>
            </a:pPr>
            <a:r>
              <a:rPr lang="en"/>
              <a:t>Let’s Dive Right In!</a:t>
            </a:r>
            <a:endParaRPr/>
          </a:p>
        </p:txBody>
      </p:sp>
      <p:pic>
        <p:nvPicPr>
          <p:cNvPr id="193" name="Google Shape;193;p8" descr="AFRICA"/>
          <p:cNvPicPr preferRelativeResize="0"/>
          <p:nvPr/>
        </p:nvPicPr>
        <p:blipFill rotWithShape="1">
          <a:blip r:embed="rId3">
            <a:alphaModFix/>
          </a:blip>
          <a:srcRect l="10002"/>
          <a:stretch/>
        </p:blipFill>
        <p:spPr>
          <a:xfrm>
            <a:off x="2641600" y="1859280"/>
            <a:ext cx="4296410" cy="3182620"/>
          </a:xfrm>
          <a:prstGeom prst="rect">
            <a:avLst/>
          </a:prstGeom>
          <a:noFill/>
          <a:ln>
            <a:noFill/>
          </a:ln>
        </p:spPr>
      </p:pic>
      <p:pic>
        <p:nvPicPr>
          <p:cNvPr id="194" name="Google Shape;194;p8" descr="AMAZON"/>
          <p:cNvPicPr preferRelativeResize="0"/>
          <p:nvPr/>
        </p:nvPicPr>
        <p:blipFill rotWithShape="1">
          <a:blip r:embed="rId4">
            <a:alphaModFix/>
          </a:blip>
          <a:srcRect l="9364" r="35301"/>
          <a:stretch/>
        </p:blipFill>
        <p:spPr>
          <a:xfrm>
            <a:off x="0" y="1859280"/>
            <a:ext cx="2641600" cy="3182620"/>
          </a:xfrm>
          <a:prstGeom prst="rect">
            <a:avLst/>
          </a:prstGeom>
          <a:noFill/>
          <a:ln>
            <a:noFill/>
          </a:ln>
        </p:spPr>
      </p:pic>
      <p:pic>
        <p:nvPicPr>
          <p:cNvPr id="195" name="Google Shape;195;p8" descr="ASIA"/>
          <p:cNvPicPr preferRelativeResize="0"/>
          <p:nvPr/>
        </p:nvPicPr>
        <p:blipFill rotWithShape="1">
          <a:blip r:embed="rId5">
            <a:alphaModFix/>
          </a:blip>
          <a:srcRect/>
          <a:stretch/>
        </p:blipFill>
        <p:spPr>
          <a:xfrm>
            <a:off x="6615176" y="1859280"/>
            <a:ext cx="2546096" cy="3182620"/>
          </a:xfrm>
          <a:prstGeom prst="rect">
            <a:avLst/>
          </a:prstGeom>
          <a:noFill/>
          <a:ln>
            <a:noFill/>
          </a:ln>
        </p:spPr>
      </p:pic>
      <p:sp>
        <p:nvSpPr>
          <p:cNvPr id="196" name="Google Shape;196;p8"/>
          <p:cNvSpPr txBox="1"/>
          <p:nvPr/>
        </p:nvSpPr>
        <p:spPr>
          <a:xfrm>
            <a:off x="619760" y="4500880"/>
            <a:ext cx="1584960"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chemeClr val="lt1"/>
                </a:solidFill>
                <a:latin typeface="Calibri"/>
                <a:ea typeface="Calibri"/>
                <a:cs typeface="Calibri"/>
                <a:sym typeface="Calibri"/>
              </a:rPr>
              <a:t>AMAZON</a:t>
            </a:r>
            <a:endParaRPr/>
          </a:p>
        </p:txBody>
      </p:sp>
      <p:sp>
        <p:nvSpPr>
          <p:cNvPr id="197" name="Google Shape;197;p8"/>
          <p:cNvSpPr txBox="1"/>
          <p:nvPr/>
        </p:nvSpPr>
        <p:spPr>
          <a:xfrm>
            <a:off x="7328281" y="4500880"/>
            <a:ext cx="1584960"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chemeClr val="lt1"/>
                </a:solidFill>
                <a:latin typeface="Calibri"/>
                <a:ea typeface="Calibri"/>
                <a:cs typeface="Calibri"/>
                <a:sym typeface="Calibri"/>
              </a:rPr>
              <a:t>ASIA</a:t>
            </a:r>
            <a:endParaRPr/>
          </a:p>
        </p:txBody>
      </p:sp>
      <p:sp>
        <p:nvSpPr>
          <p:cNvPr id="198" name="Google Shape;198;p8"/>
          <p:cNvSpPr txBox="1"/>
          <p:nvPr/>
        </p:nvSpPr>
        <p:spPr>
          <a:xfrm>
            <a:off x="3898392" y="4500880"/>
            <a:ext cx="1584960"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chemeClr val="lt1"/>
                </a:solidFill>
                <a:latin typeface="Calibri"/>
                <a:ea typeface="Calibri"/>
                <a:cs typeface="Calibri"/>
                <a:sym typeface="Calibri"/>
              </a:rPr>
              <a:t>AFRICA</a:t>
            </a:r>
            <a:endParaRPr/>
          </a:p>
        </p:txBody>
      </p:sp>
    </p:spTree>
  </p:cSld>
  <p:clrMapOvr>
    <a:masterClrMapping/>
  </p:clrMapOvr>
</p:sld>
</file>

<file path=ppt/theme/theme1.xml><?xml version="1.0" encoding="utf-8"?>
<a:theme xmlns:a="http://schemas.openxmlformats.org/drawingml/2006/main" name="K20 PD">
  <a:themeElements>
    <a:clrScheme name="Custom 14">
      <a:dk1>
        <a:srgbClr val="2E2E2E"/>
      </a:dk1>
      <a:lt1>
        <a:srgbClr val="FFFFFF"/>
      </a:lt1>
      <a:dk2>
        <a:srgbClr val="2E2E2E"/>
      </a:dk2>
      <a:lt2>
        <a:srgbClr val="848F8F"/>
      </a:lt2>
      <a:accent1>
        <a:srgbClr val="910D28"/>
      </a:accent1>
      <a:accent2>
        <a:srgbClr val="3E5C61"/>
      </a:accent2>
      <a:accent3>
        <a:srgbClr val="BED7D3"/>
      </a:accent3>
      <a:accent4>
        <a:srgbClr val="85592C"/>
      </a:accent4>
      <a:accent5>
        <a:srgbClr val="C1C1C1"/>
      </a:accent5>
      <a:accent6>
        <a:srgbClr val="5E050D"/>
      </a:accent6>
      <a:hlink>
        <a:srgbClr val="289CC7"/>
      </a:hlink>
      <a:folHlink>
        <a:srgbClr val="6D8F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1414</Words>
  <Application>Microsoft Office PowerPoint</Application>
  <PresentationFormat>On-screen Show (16:9)</PresentationFormat>
  <Paragraphs>98</Paragraphs>
  <Slides>24</Slides>
  <Notes>24</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Constantia</vt:lpstr>
      <vt:lpstr>Georgia</vt:lpstr>
      <vt:lpstr>Calibri</vt:lpstr>
      <vt:lpstr>Noto Sans Symbols</vt:lpstr>
      <vt:lpstr>Arial</vt:lpstr>
      <vt:lpstr>K20 PD</vt:lpstr>
      <vt:lpstr>Office Theme</vt:lpstr>
      <vt:lpstr>Office Theme</vt:lpstr>
      <vt:lpstr>PowerPoint Presentation</vt:lpstr>
      <vt:lpstr>Imagine the Possibilities  with Virtual Reality</vt:lpstr>
      <vt:lpstr>YouTube 360-Degree Videos</vt:lpstr>
      <vt:lpstr>PowerPoint Presentation</vt:lpstr>
      <vt:lpstr>PowerPoint Presentation</vt:lpstr>
      <vt:lpstr>PowerPoint Presentation</vt:lpstr>
      <vt:lpstr>PowerPoint Presentation</vt:lpstr>
      <vt:lpstr>PowerPoint Presentation</vt:lpstr>
      <vt:lpstr>Let’s Dive Right In!</vt:lpstr>
      <vt:lpstr>The Experience </vt:lpstr>
      <vt:lpstr>GEAR UP for MY SUCCESS Goals</vt:lpstr>
      <vt:lpstr>Essential Question</vt:lpstr>
      <vt:lpstr>Objectives</vt:lpstr>
      <vt:lpstr>Why is education beyond high school important to your future?</vt:lpstr>
      <vt:lpstr>Brainstorming </vt:lpstr>
      <vt:lpstr>Let’s Go On A  Career Exploration!</vt:lpstr>
      <vt:lpstr>What did you discover? </vt:lpstr>
      <vt:lpstr>What are the benefits of a virtual career tour? </vt:lpstr>
      <vt:lpstr>PowerPoint Presentation</vt:lpstr>
      <vt:lpstr>Additional VR Resources</vt:lpstr>
      <vt:lpstr>Lesson Planning </vt:lpstr>
      <vt:lpstr>Essential Question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McLeod Porter, Delma</dc:creator>
  <cp:lastModifiedBy>McLeod Porter, Delma</cp:lastModifiedBy>
  <cp:revision>1</cp:revision>
  <dcterms:modified xsi:type="dcterms:W3CDTF">2024-12-05T13:50:00Z</dcterms:modified>
</cp:coreProperties>
</file>