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nkbvMdo8AEsbfLKUcEPHto5Ump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ia McDaniels-Gomez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5"/>
    <p:restoredTop sz="94682"/>
  </p:normalViewPr>
  <p:slideViewPr>
    <p:cSldViewPr snapToGrid="0" snapToObjects="1">
      <p:cViewPr varScale="1">
        <p:scale>
          <a:sx n="258" d="100"/>
          <a:sy n="258" d="100"/>
        </p:scale>
        <p:origin x="29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2-04-21T19:35:18.334" idx="1">
    <p:pos x="359" y="1106"/>
    <p:text>These aren't technically objectives; they're learning goals.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YdIZ78E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2" name="Google Shape;14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4" name="Google Shape;15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2546a44ae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g12546a44ae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2546a44ae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g12546a44ae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2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6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7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7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7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1" lvl="0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Using the handout, highlight the components of authenticity that are experienced when students create their own games that utilize the course standards.</a:t>
            </a:r>
            <a:endParaRPr dirty="0"/>
          </a:p>
          <a:p>
            <a:pPr marL="227011" lvl="0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List evidence that proves the parts of authenticity highlighted in the second column.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Why do science lessons need to be authentic?</a:t>
            </a:r>
            <a:r>
              <a:rPr lang="en-US" dirty="0"/>
              <a:t> </a:t>
            </a:r>
            <a:endParaRPr dirty="0"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45" name="Google Shape;145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Authenticity Vetting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1" lvl="0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Review the Event Set-Up Packet to determine what is needed for a successful event.</a:t>
            </a:r>
            <a:endParaRPr/>
          </a:p>
          <a:p>
            <a:pPr marL="227011" lvl="0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Develop the following for your event: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A list of stations included in the event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A list of materials needed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Print requests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Planning meeting agenda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Planning checklist </a:t>
            </a:r>
            <a:endParaRPr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51" name="Google Shape;151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lang="en-US"/>
              <a:t>Planning a Science Field Day and Parent Night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1" lvl="0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Think about the Crack the Code game played and the games that have been created. </a:t>
            </a:r>
            <a:endParaRPr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How could the games support a showcasing event that includes promoting science career awareness to advance college readiness?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57" name="Google Shape;157;p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Reflect and Share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7700" y="1685925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Science Field Day and Parent Night</a:t>
            </a: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"/>
          <p:cNvSpPr txBox="1">
            <a:spLocks noGrp="1"/>
          </p:cNvSpPr>
          <p:nvPr>
            <p:ph type="body" idx="1"/>
          </p:nvPr>
        </p:nvSpPr>
        <p:spPr>
          <a:xfrm>
            <a:off x="366175" y="128660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7011" lvl="0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Organize players into groups of 2-4.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dirty="0"/>
              <a:t>Smarty Pants: this player will ask questions to team members. 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dirty="0"/>
              <a:t>Each player will answer the question and if correct, will then transcribe a DNA code into RNA &amp; translate RNA to a protein.  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dirty="0"/>
              <a:t>The protein will be associated with an appendage for Mr. Potato Head. Begin to assemble the parts.  </a:t>
            </a:r>
            <a:endParaRPr dirty="0"/>
          </a:p>
          <a:p>
            <a:pPr marL="228600" lvl="0" indent="-222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The group that assembles Mr. Potato Head completely wins.</a:t>
            </a:r>
            <a:endParaRPr dirty="0"/>
          </a:p>
        </p:txBody>
      </p:sp>
      <p:sp>
        <p:nvSpPr>
          <p:cNvPr id="101" name="Google Shape;10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Crack the Code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2546a44aea_0_5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862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is the purpose of the game: Crack the Code?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do you expect students to learn from playing this game?</a:t>
            </a:r>
            <a:endParaRPr/>
          </a:p>
        </p:txBody>
      </p:sp>
      <p:sp>
        <p:nvSpPr>
          <p:cNvPr id="107" name="Google Shape;107;g12546a44aea_0_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What Are You Doing and Why?</a:t>
            </a:r>
            <a:endParaRPr dirty="0"/>
          </a:p>
        </p:txBody>
      </p:sp>
      <p:pic>
        <p:nvPicPr>
          <p:cNvPr id="108" name="Google Shape;108;g12546a44aea_0_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28314" y="1578063"/>
            <a:ext cx="1947072" cy="1987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2546a44aea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does the game you just played convey the Biology standard: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/>
              <a:t>Oklahoma Academic Standards (OAS) biology standard</a:t>
            </a:r>
            <a:r>
              <a:rPr lang="en-US" dirty="0"/>
              <a:t> </a:t>
            </a:r>
            <a:r>
              <a:rPr lang="en-US" i="1" dirty="0"/>
              <a:t>B.LS1.1 Construct an explanation based on evidence for how the structure of DNA determines the structure of proteins, which carry out the essential functions of life through systems of specialized cells</a:t>
            </a:r>
            <a:r>
              <a:rPr lang="en-US" dirty="0"/>
              <a:t>. </a:t>
            </a:r>
            <a:endParaRPr dirty="0"/>
          </a:p>
        </p:txBody>
      </p:sp>
      <p:sp>
        <p:nvSpPr>
          <p:cNvPr id="114" name="Google Shape;114;g12546a44aea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Science Standards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"/>
          <p:cNvSpPr txBox="1">
            <a:spLocks noGrp="1"/>
          </p:cNvSpPr>
          <p:nvPr>
            <p:ph type="title"/>
          </p:nvPr>
        </p:nvSpPr>
        <p:spPr>
          <a:xfrm>
            <a:off x="530350" y="903526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20" name="Google Shape;120;p3"/>
          <p:cNvSpPr txBox="1">
            <a:spLocks noGrp="1"/>
          </p:cNvSpPr>
          <p:nvPr>
            <p:ph type="body" idx="1"/>
          </p:nvPr>
        </p:nvSpPr>
        <p:spPr>
          <a:xfrm>
            <a:off x="530350" y="1925368"/>
            <a:ext cx="7772400" cy="23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What is the format for helping students develop a game/station aligned to the standards?</a:t>
            </a:r>
            <a:endParaRPr dirty="0"/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What is needed to host a Science Field Day and Parent Night?</a:t>
            </a:r>
            <a:endParaRPr dirty="0"/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What are the benefits to hosting a Science Field Day and Parent Night?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 txBox="1">
            <a:spLocks noGrp="1"/>
          </p:cNvSpPr>
          <p:nvPr>
            <p:ph type="title"/>
          </p:nvPr>
        </p:nvSpPr>
        <p:spPr>
          <a:xfrm>
            <a:off x="570677" y="7152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Learning Goals</a:t>
            </a:r>
            <a:endParaRPr/>
          </a:p>
        </p:txBody>
      </p:sp>
      <p:sp>
        <p:nvSpPr>
          <p:cNvPr id="126" name="Google Shape;126;p4"/>
          <p:cNvSpPr txBox="1">
            <a:spLocks noGrp="1"/>
          </p:cNvSpPr>
          <p:nvPr>
            <p:ph type="body" idx="1"/>
          </p:nvPr>
        </p:nvSpPr>
        <p:spPr>
          <a:xfrm>
            <a:off x="570677" y="17561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Experience a modified version of station-making from state standards.</a:t>
            </a:r>
            <a:endParaRPr dirty="0"/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Discuss</a:t>
            </a:r>
            <a:r>
              <a:rPr lang="en-US" dirty="0"/>
              <a:t> challenges of implementing a Science Field Day and Parent Night.</a:t>
            </a:r>
            <a:endParaRPr dirty="0"/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Develop a plan for implementing a Science Field Day and Parent Night at your own location.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1" lvl="0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Identify a standard.</a:t>
            </a:r>
            <a:endParaRPr dirty="0"/>
          </a:p>
          <a:p>
            <a:pPr marL="227011" lvl="0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Breakdown the standard into a list of functions and meaning.</a:t>
            </a:r>
            <a:endParaRPr dirty="0"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Create an activity that includes:</a:t>
            </a:r>
            <a:endParaRPr dirty="0"/>
          </a:p>
          <a:p>
            <a:pPr marL="480034" lvl="1" indent="-18515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Game goals</a:t>
            </a:r>
            <a:endParaRPr dirty="0"/>
          </a:p>
          <a:p>
            <a:pPr marL="480034" lvl="1" indent="-18515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Explanation of how the game exemplifies the standard used</a:t>
            </a:r>
            <a:endParaRPr dirty="0"/>
          </a:p>
          <a:p>
            <a:pPr marL="480034" lvl="1" indent="-18515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List of materials needed for the game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2" name="Google Shape;132;p6"/>
          <p:cNvSpPr txBox="1">
            <a:spLocks noGrp="1"/>
          </p:cNvSpPr>
          <p:nvPr>
            <p:ph type="title"/>
          </p:nvPr>
        </p:nvSpPr>
        <p:spPr>
          <a:xfrm>
            <a:off x="457200" y="307250"/>
            <a:ext cx="83475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Science Standards and Lab/Activity Creations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5167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1" lvl="0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Thinking about how students will create the activities/games, consider: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Two benefits for allowing students to create their own activity/game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One obstacle that students will encounter when creating their activity</a:t>
            </a:r>
            <a:endParaRPr dirty="0"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609000" y="298322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Two Stars and a Wish</a:t>
            </a:r>
            <a:endParaRPr/>
          </a:p>
        </p:txBody>
      </p:sp>
      <p:pic>
        <p:nvPicPr>
          <p:cNvPr id="139" name="Google Shape;139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928209">
            <a:off x="6142509" y="1141072"/>
            <a:ext cx="2345732" cy="1992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Macintosh PowerPoint</Application>
  <PresentationFormat>On-screen Show (16:9)</PresentationFormat>
  <Paragraphs>48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Noto Sans Symbols</vt:lpstr>
      <vt:lpstr>LEARN theme</vt:lpstr>
      <vt:lpstr>LEARN theme</vt:lpstr>
      <vt:lpstr>PowerPoint Presentation</vt:lpstr>
      <vt:lpstr>Science Field Day and Parent Night</vt:lpstr>
      <vt:lpstr>Crack the Code </vt:lpstr>
      <vt:lpstr>What Are You Doing and Why?</vt:lpstr>
      <vt:lpstr>Science Standards</vt:lpstr>
      <vt:lpstr>Essential Questions</vt:lpstr>
      <vt:lpstr>Learning Goals</vt:lpstr>
      <vt:lpstr>Science Standards and Lab/Activity Creations</vt:lpstr>
      <vt:lpstr>Two Stars and a Wish</vt:lpstr>
      <vt:lpstr>Authenticity Vetting</vt:lpstr>
      <vt:lpstr>Planning a Science Field Day and Parent Night</vt:lpstr>
      <vt:lpstr>Reflect and Share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Hayden, Jordan K.</cp:lastModifiedBy>
  <cp:revision>1</cp:revision>
  <dcterms:created xsi:type="dcterms:W3CDTF">2021-08-30T12:17:31Z</dcterms:created>
  <dcterms:modified xsi:type="dcterms:W3CDTF">2022-07-14T15:28:57Z</dcterms:modified>
</cp:coreProperties>
</file>