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4"/>
  </p:sldMasterIdLst>
  <p:notesMasterIdLst>
    <p:notesMasterId r:id="rId1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Lato" panose="020F0502020204030203" pitchFamily="34" charset="0"/>
      <p:regular r:id="rId24"/>
      <p:bold r:id="rId25"/>
      <p:italic r:id="rId26"/>
      <p:boldItalic r:id="rId27"/>
    </p:embeddedFont>
    <p:embeddedFont>
      <p:font typeface="Lato Black" panose="020F0502020204030203" pitchFamily="34" charset="0"/>
      <p:bold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AF55A4A-FD16-4712-B1AB-31C06663ABA1}">
  <a:tblStyle styleId="{EAF55A4A-FD16-4712-B1AB-31C06663ABA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19" d="100"/>
          <a:sy n="119" d="100"/>
        </p:scale>
        <p:origin x="4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acken, Pam" userId="f3aa402d-8a3c-4841-b939-af5e5b41e404" providerId="ADAL" clId="{A4EDDD63-F3E9-4D76-A5E7-5569572EA65B}"/>
    <pc:docChg chg="modSld">
      <pc:chgData name="Bracken, Pam" userId="f3aa402d-8a3c-4841-b939-af5e5b41e404" providerId="ADAL" clId="{A4EDDD63-F3E9-4D76-A5E7-5569572EA65B}" dt="2023-05-23T13:23:46.846" v="5" actId="1076"/>
      <pc:docMkLst>
        <pc:docMk/>
      </pc:docMkLst>
      <pc:sldChg chg="modSp mod">
        <pc:chgData name="Bracken, Pam" userId="f3aa402d-8a3c-4841-b939-af5e5b41e404" providerId="ADAL" clId="{A4EDDD63-F3E9-4D76-A5E7-5569572EA65B}" dt="2023-05-23T13:22:28.488" v="1" actId="20577"/>
        <pc:sldMkLst>
          <pc:docMk/>
          <pc:sldMk cId="0" sldId="260"/>
        </pc:sldMkLst>
        <pc:spChg chg="mod">
          <ac:chgData name="Bracken, Pam" userId="f3aa402d-8a3c-4841-b939-af5e5b41e404" providerId="ADAL" clId="{A4EDDD63-F3E9-4D76-A5E7-5569572EA65B}" dt="2023-05-23T13:22:28.488" v="1" actId="20577"/>
          <ac:spMkLst>
            <pc:docMk/>
            <pc:sldMk cId="0" sldId="260"/>
            <ac:spMk id="124" creationId="{00000000-0000-0000-0000-000000000000}"/>
          </ac:spMkLst>
        </pc:spChg>
      </pc:sldChg>
      <pc:sldChg chg="modSp mod">
        <pc:chgData name="Bracken, Pam" userId="f3aa402d-8a3c-4841-b939-af5e5b41e404" providerId="ADAL" clId="{A4EDDD63-F3E9-4D76-A5E7-5569572EA65B}" dt="2023-05-23T13:23:12.050" v="3" actId="20577"/>
        <pc:sldMkLst>
          <pc:docMk/>
          <pc:sldMk cId="0" sldId="265"/>
        </pc:sldMkLst>
        <pc:spChg chg="mod">
          <ac:chgData name="Bracken, Pam" userId="f3aa402d-8a3c-4841-b939-af5e5b41e404" providerId="ADAL" clId="{A4EDDD63-F3E9-4D76-A5E7-5569572EA65B}" dt="2023-05-23T13:23:12.050" v="3" actId="20577"/>
          <ac:spMkLst>
            <pc:docMk/>
            <pc:sldMk cId="0" sldId="265"/>
            <ac:spMk id="154" creationId="{00000000-0000-0000-0000-000000000000}"/>
          </ac:spMkLst>
        </pc:spChg>
      </pc:sldChg>
      <pc:sldChg chg="modSp mod">
        <pc:chgData name="Bracken, Pam" userId="f3aa402d-8a3c-4841-b939-af5e5b41e404" providerId="ADAL" clId="{A4EDDD63-F3E9-4D76-A5E7-5569572EA65B}" dt="2023-05-23T13:23:46.846" v="5" actId="1076"/>
        <pc:sldMkLst>
          <pc:docMk/>
          <pc:sldMk cId="0" sldId="266"/>
        </pc:sldMkLst>
        <pc:spChg chg="mod">
          <ac:chgData name="Bracken, Pam" userId="f3aa402d-8a3c-4841-b939-af5e5b41e404" providerId="ADAL" clId="{A4EDDD63-F3E9-4D76-A5E7-5569572EA65B}" dt="2023-05-23T13:23:46.846" v="5" actId="1076"/>
          <ac:spMkLst>
            <pc:docMk/>
            <pc:sldMk cId="0" sldId="266"/>
            <ac:spMk id="16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learn.k20center.ou.edu/strategy/10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learn.k20center.ou.edu/tech-tool/612"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imeter.com/app/presentation/almeupj3zfatpiohyvfmcfscn7v9b5bx/rc1c87fpb4qt/edit"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menti.com/alqqjgxaaej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infogram.com/1pkgyrj1r3rrgyc9vpmrr9gdm9c3npj0992?liv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infogram.com/k20center-careerclusters-1hdw2jp8e9n1x2l?live"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infogram.com/k20-grant-infographics-1h7g6kvpdvog4oy?live"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infogram.com/k20-grant-infographics-for-gear-up-hs-overview-1h7z2l95mlxl2ow?live"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fogram.com/si-se-puede-1h8n6m39knm9j4x?live"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infogram.com/1pmqxelljqgkpwu37rkyjzzejdtz3rpqg3g?liv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strike="sngStrik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bfa06b8d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2bfa06b8d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Clr>
                <a:schemeClr val="dk1"/>
              </a:buClr>
              <a:buSzPts val="1100"/>
              <a:buFont typeface="Arial"/>
              <a:buNone/>
            </a:pPr>
            <a:r>
              <a:rPr lang="en-US" sz="1300">
                <a:latin typeface="Calibri"/>
                <a:ea typeface="Calibri"/>
                <a:cs typeface="Calibri"/>
                <a:sym typeface="Calibri"/>
              </a:rPr>
              <a:t>After seeing the four examples and their goals, respond to this prompt in menti.  “After seeing the four examples and their corresponding goals, for which of the three goals do you most see yourself using an infogram?”</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1f788c8d6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1f788c8d6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Lindsay W 4 mins</a:t>
            </a:r>
            <a:endParaRPr/>
          </a:p>
          <a:p>
            <a:pPr marL="0" lvl="0" indent="0" algn="l" rtl="0">
              <a:spcBef>
                <a:spcPts val="0"/>
              </a:spcBef>
              <a:spcAft>
                <a:spcPts val="0"/>
              </a:spcAft>
              <a:buNone/>
            </a:pPr>
            <a:r>
              <a:rPr lang="en-US"/>
              <a:t>Extend (2 min)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1f788c8d6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131f788c8d6_1_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US"/>
              <a:t>Tell participants they will use the cards in the center of their table to create the infographic. Let them know that they can include any of the following types of graphic: bar chart, timeline, illustration, org chart, photo, pie chart, line graph, animation, etc. On each card, they should write why they chose to include each graphic and how that graphic supports their communication goal. Give participants about 10 minutes to create their infographic</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r>
              <a:rPr lang="en-US"/>
              <a:t>You may wish to scaffold them in their creations a little through prompting questions. Ask if there is someone from the audience who has an idea they are working on that they’d like to share and model the thinking process of how to develop that idea a little with the following questions. </a:t>
            </a:r>
            <a:endParaRPr/>
          </a:p>
          <a:p>
            <a:pPr marL="457200" lvl="0" indent="-298450" algn="l" rtl="0">
              <a:lnSpc>
                <a:spcPct val="115000"/>
              </a:lnSpc>
              <a:spcBef>
                <a:spcPts val="0"/>
              </a:spcBef>
              <a:spcAft>
                <a:spcPts val="0"/>
              </a:spcAft>
              <a:buClr>
                <a:schemeClr val="dk1"/>
              </a:buClr>
              <a:buSzPts val="1100"/>
              <a:buChar char="●"/>
            </a:pPr>
            <a:r>
              <a:rPr lang="en-US"/>
              <a:t>Ask this volunteer where they are thinking they might go with their infogram in terms of what kinds of information to show and how to show it?</a:t>
            </a:r>
            <a:endParaRPr/>
          </a:p>
          <a:p>
            <a:pPr marL="457200" lvl="0" indent="-298450" algn="l" rtl="0">
              <a:lnSpc>
                <a:spcPct val="115000"/>
              </a:lnSpc>
              <a:spcBef>
                <a:spcPts val="0"/>
              </a:spcBef>
              <a:spcAft>
                <a:spcPts val="0"/>
              </a:spcAft>
              <a:buClr>
                <a:schemeClr val="dk1"/>
              </a:buClr>
              <a:buSzPts val="1100"/>
              <a:buChar char="●"/>
            </a:pPr>
            <a:r>
              <a:rPr lang="en-US"/>
              <a:t>Have they decided if they will focus their strategy on awareness, attitude, or action?</a:t>
            </a:r>
            <a:endParaRPr/>
          </a:p>
          <a:p>
            <a:pPr marL="457200" lvl="0" indent="-298450" algn="l" rtl="0">
              <a:lnSpc>
                <a:spcPct val="115000"/>
              </a:lnSpc>
              <a:spcBef>
                <a:spcPts val="0"/>
              </a:spcBef>
              <a:spcAft>
                <a:spcPts val="0"/>
              </a:spcAft>
              <a:buClr>
                <a:schemeClr val="dk1"/>
              </a:buClr>
              <a:buSzPts val="1100"/>
              <a:buChar char="●"/>
            </a:pPr>
            <a:r>
              <a:rPr lang="en-US"/>
              <a:t>Which piece of information they have to share is the most compelling? How does it relate to their goal</a:t>
            </a:r>
            <a:endParaRPr/>
          </a:p>
          <a:p>
            <a:pPr marL="457200" lvl="0" indent="-298450" algn="l" rtl="0">
              <a:lnSpc>
                <a:spcPct val="115000"/>
              </a:lnSpc>
              <a:spcBef>
                <a:spcPts val="0"/>
              </a:spcBef>
              <a:spcAft>
                <a:spcPts val="0"/>
              </a:spcAft>
              <a:buClr>
                <a:schemeClr val="dk1"/>
              </a:buClr>
              <a:buSzPts val="1100"/>
              <a:buChar char="●"/>
            </a:pPr>
            <a:r>
              <a:rPr lang="en-US"/>
              <a:t>Has anyone in this room had a similar project and something they did that worked for them?</a:t>
            </a:r>
            <a:endParaRPr/>
          </a:p>
          <a:p>
            <a:pPr marL="457200" lvl="0" indent="-298450" algn="l" rtl="0">
              <a:lnSpc>
                <a:spcPct val="115000"/>
              </a:lnSpc>
              <a:spcBef>
                <a:spcPts val="0"/>
              </a:spcBef>
              <a:spcAft>
                <a:spcPts val="0"/>
              </a:spcAft>
              <a:buClr>
                <a:schemeClr val="dk1"/>
              </a:buClr>
              <a:buSzPts val="1100"/>
              <a:buChar char="●"/>
            </a:pPr>
            <a:r>
              <a:rPr lang="en-US"/>
              <a:t>Even if know one has encountered this before, is there anyone that has another idea about where they would start with this kind of project?</a:t>
            </a:r>
            <a:endParaRPr/>
          </a:p>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100"/>
              <a:buNone/>
            </a:pPr>
            <a:r>
              <a:rPr lang="en-US"/>
              <a:t>It’s okay to keep this conversation fluid and not work through this list of questions like a drill sergeant. Just use the ones that feel natural in the moment to get the participants thinking together about how to approach sharing information in a strategic, goal focused, way. </a:t>
            </a:r>
            <a:endParaRPr/>
          </a:p>
          <a:p>
            <a:pPr marL="0" lvl="0" indent="0" algn="l" rtl="0">
              <a:lnSpc>
                <a:spcPct val="115000"/>
              </a:lnSpc>
              <a:spcBef>
                <a:spcPts val="0"/>
              </a:spcBef>
              <a:spcAft>
                <a:spcPts val="0"/>
              </a:spcAft>
              <a:buSzPts val="1100"/>
              <a:buNone/>
            </a:pPr>
            <a:endParaRPr/>
          </a:p>
          <a:p>
            <a:pPr marL="0" lvl="0" indent="0" algn="l" rtl="0">
              <a:lnSpc>
                <a:spcPct val="115000"/>
              </a:lnSpc>
              <a:spcBef>
                <a:spcPts val="0"/>
              </a:spcBef>
              <a:spcAft>
                <a:spcPts val="0"/>
              </a:spcAft>
              <a:buClr>
                <a:schemeClr val="dk1"/>
              </a:buClr>
              <a:buSzPts val="1100"/>
              <a:buFont typeface="Arial"/>
              <a:buNone/>
            </a:pPr>
            <a:r>
              <a:rPr lang="en-US"/>
              <a:t>Provide some time for participants to work independently or in small groups/pairs on their ideas before you move to the next slide and then have some share what they worked out.</a:t>
            </a:r>
            <a:endParaRPr/>
          </a:p>
          <a:p>
            <a:pPr marL="45720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31f788c8d6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g131f788c8d6_1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Shayna 4 mins</a:t>
            </a:r>
            <a:endParaRPr/>
          </a:p>
          <a:p>
            <a:pPr marL="0" lvl="0" indent="0" algn="l" rtl="0">
              <a:lnSpc>
                <a:spcPct val="100000"/>
              </a:lnSpc>
              <a:spcBef>
                <a:spcPts val="0"/>
              </a:spcBef>
              <a:spcAft>
                <a:spcPts val="0"/>
              </a:spcAft>
              <a:buSzPts val="1400"/>
              <a:buNone/>
            </a:pPr>
            <a:r>
              <a:rPr lang="en-US"/>
              <a:t>Evaluate </a:t>
            </a:r>
            <a:br>
              <a:rPr lang="en-US"/>
            </a:br>
            <a:r>
              <a:rPr lang="en-US"/>
              <a:t>Provide some thinking time. </a:t>
            </a:r>
            <a:endParaRPr/>
          </a:p>
          <a:p>
            <a:pPr marL="457200" lvl="0" indent="-317500" algn="l" rtl="0">
              <a:lnSpc>
                <a:spcPct val="100000"/>
              </a:lnSpc>
              <a:spcBef>
                <a:spcPts val="0"/>
              </a:spcBef>
              <a:spcAft>
                <a:spcPts val="0"/>
              </a:spcAft>
              <a:buSzPts val="1400"/>
              <a:buChar char="-"/>
            </a:pPr>
            <a:r>
              <a:rPr lang="en-US"/>
              <a:t>Have participants use their extra sticky note(s) to answer this question and put it on the door before they leave.</a:t>
            </a:r>
            <a:endParaRPr/>
          </a:p>
          <a:p>
            <a:pPr marL="457200" lvl="0" indent="-317500" algn="l" rtl="0">
              <a:lnSpc>
                <a:spcPct val="100000"/>
              </a:lnSpc>
              <a:spcBef>
                <a:spcPts val="0"/>
              </a:spcBef>
              <a:spcAft>
                <a:spcPts val="0"/>
              </a:spcAft>
              <a:buSzPts val="1400"/>
              <a:buChar char="-"/>
            </a:pPr>
            <a:r>
              <a:rPr lang="en-US"/>
              <a:t>Share with table, then ask tables to share out to whole group</a:t>
            </a:r>
            <a:endParaRPr/>
          </a:p>
          <a:p>
            <a:pPr marL="457200" lvl="0" indent="-317500" algn="l" rtl="0">
              <a:lnSpc>
                <a:spcPct val="100000"/>
              </a:lnSpc>
              <a:spcBef>
                <a:spcPts val="0"/>
              </a:spcBef>
              <a:spcAft>
                <a:spcPts val="0"/>
              </a:spcAft>
              <a:buSzPts val="1400"/>
              <a:buChar char="-"/>
            </a:pPr>
            <a:r>
              <a:rPr lang="en-US"/>
              <a:t>Can share what they learned or something they created?</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Extend:  </a:t>
            </a:r>
            <a:endParaRPr/>
          </a:p>
          <a:p>
            <a:pPr marL="0" lvl="0" indent="0" algn="l" rtl="0">
              <a:lnSpc>
                <a:spcPct val="100000"/>
              </a:lnSpc>
              <a:spcBef>
                <a:spcPts val="0"/>
              </a:spcBef>
              <a:spcAft>
                <a:spcPts val="0"/>
              </a:spcAft>
              <a:buSzPts val="1400"/>
              <a:buNone/>
            </a:pPr>
            <a:r>
              <a:rPr lang="en-US"/>
              <a:t>Choice: use your own program knowledge OR use the pseudo information we have provided on the back of the graphic organizer. </a:t>
            </a:r>
            <a:endParaRPr/>
          </a:p>
          <a:p>
            <a:pPr marL="0" lvl="0" indent="0" algn="l" rtl="0">
              <a:lnSpc>
                <a:spcPct val="100000"/>
              </a:lnSpc>
              <a:spcBef>
                <a:spcPts val="0"/>
              </a:spcBef>
              <a:spcAft>
                <a:spcPts val="0"/>
              </a:spcAft>
              <a:buSzPts val="1400"/>
              <a:buNone/>
            </a:pPr>
            <a:r>
              <a:rPr lang="en-US"/>
              <a:t>Graphic organizer (paper to organize thoughts) </a:t>
            </a:r>
            <a:endParaRPr/>
          </a:p>
          <a:p>
            <a:pPr marL="0" lvl="0" indent="0" algn="l" rtl="0">
              <a:lnSpc>
                <a:spcPct val="100000"/>
              </a:lnSpc>
              <a:spcBef>
                <a:spcPts val="0"/>
              </a:spcBef>
              <a:spcAft>
                <a:spcPts val="0"/>
              </a:spcAft>
              <a:buSzPts val="1400"/>
              <a:buNone/>
            </a:pPr>
            <a:r>
              <a:rPr lang="en-US"/>
              <a:t>Topic</a:t>
            </a:r>
            <a:endParaRPr/>
          </a:p>
          <a:p>
            <a:pPr marL="0" lvl="0" indent="0" algn="l" rtl="0">
              <a:lnSpc>
                <a:spcPct val="100000"/>
              </a:lnSpc>
              <a:spcBef>
                <a:spcPts val="0"/>
              </a:spcBef>
              <a:spcAft>
                <a:spcPts val="0"/>
              </a:spcAft>
              <a:buSzPts val="1400"/>
              <a:buNone/>
            </a:pPr>
            <a:r>
              <a:rPr lang="en-US"/>
              <a:t>Stakeholders</a:t>
            </a:r>
            <a:endParaRPr/>
          </a:p>
          <a:p>
            <a:pPr marL="0" lvl="0" indent="0" algn="l" rtl="0">
              <a:lnSpc>
                <a:spcPct val="100000"/>
              </a:lnSpc>
              <a:spcBef>
                <a:spcPts val="0"/>
              </a:spcBef>
              <a:spcAft>
                <a:spcPts val="0"/>
              </a:spcAft>
              <a:buSzPts val="1400"/>
              <a:buNone/>
            </a:pPr>
            <a:r>
              <a:rPr lang="en-US"/>
              <a:t>Information you would like to communicate</a:t>
            </a:r>
            <a:endParaRPr/>
          </a:p>
          <a:p>
            <a:pPr marL="0" lvl="0" indent="0" algn="l" rtl="0">
              <a:lnSpc>
                <a:spcPct val="100000"/>
              </a:lnSpc>
              <a:spcBef>
                <a:spcPts val="0"/>
              </a:spcBef>
              <a:spcAft>
                <a:spcPts val="0"/>
              </a:spcAft>
              <a:buSzPts val="1400"/>
              <a:buNone/>
            </a:pPr>
            <a:r>
              <a:rPr lang="en-US"/>
              <a:t>What is the purpose/goal of your communication?</a:t>
            </a:r>
            <a:endParaRPr/>
          </a:p>
          <a:p>
            <a:pPr marL="0" lvl="0" indent="0" algn="l" rtl="0">
              <a:lnSpc>
                <a:spcPct val="100000"/>
              </a:lnSpc>
              <a:spcBef>
                <a:spcPts val="0"/>
              </a:spcBef>
              <a:spcAft>
                <a:spcPts val="0"/>
              </a:spcAft>
              <a:buSzPts val="1400"/>
              <a:buNone/>
            </a:pPr>
            <a:r>
              <a:rPr lang="en-US"/>
              <a:t>What is the function of visuals?</a:t>
            </a:r>
            <a:endParaRPr/>
          </a:p>
          <a:p>
            <a:pPr marL="0" lvl="0" indent="0" algn="l" rtl="0">
              <a:lnSpc>
                <a:spcPct val="100000"/>
              </a:lnSpc>
              <a:spcBef>
                <a:spcPts val="0"/>
              </a:spcBef>
              <a:spcAft>
                <a:spcPts val="0"/>
              </a:spcAft>
              <a:buSzPts val="1400"/>
              <a:buNone/>
            </a:pPr>
            <a:endParaRPr/>
          </a:p>
          <a:p>
            <a:pPr marL="0" lvl="0" indent="0" algn="l" rtl="0">
              <a:lnSpc>
                <a:spcPct val="115000"/>
              </a:lnSpc>
              <a:spcBef>
                <a:spcPts val="1200"/>
              </a:spcBef>
              <a:spcAft>
                <a:spcPts val="0"/>
              </a:spcAft>
              <a:buClr>
                <a:schemeClr val="dk1"/>
              </a:buClr>
              <a:buSzPts val="1100"/>
              <a:buFont typeface="Arial"/>
              <a:buNone/>
            </a:pPr>
            <a:r>
              <a:rPr lang="en-US"/>
              <a:t>K20 Center. (2020, September 16). POMS: Point of most significance. Strategies.</a:t>
            </a:r>
            <a:r>
              <a:rPr lang="en-US">
                <a:uFill>
                  <a:noFill/>
                </a:uFill>
                <a:hlinkClick r:id="rId3"/>
              </a:rPr>
              <a:t> </a:t>
            </a:r>
            <a:r>
              <a:rPr lang="en-US" u="sng">
                <a:solidFill>
                  <a:schemeClr val="hlink"/>
                </a:solidFill>
                <a:hlinkClick r:id="rId3"/>
              </a:rPr>
              <a:t>https://learn.k20center.ou.edu/strategy/101</a:t>
            </a:r>
            <a:endParaRPr u="sng">
              <a:solidFill>
                <a:schemeClr val="hlink"/>
              </a:solidFill>
            </a:endParaRPr>
          </a:p>
          <a:p>
            <a:pPr marL="0" lvl="0" indent="0" algn="l" rtl="0">
              <a:lnSpc>
                <a:spcPct val="100000"/>
              </a:lnSpc>
              <a:spcBef>
                <a:spcPts val="1200"/>
              </a:spcBef>
              <a:spcAft>
                <a:spcPts val="0"/>
              </a:spcAft>
              <a:buSzPts val="14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31f788c8d6_1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31f788c8d6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Caitlin 1 min</a:t>
            </a:r>
            <a:endParaRPr/>
          </a:p>
          <a:p>
            <a:pPr marL="0" lvl="0" indent="0" algn="l" rtl="0">
              <a:spcBef>
                <a:spcPts val="0"/>
              </a:spcBef>
              <a:spcAft>
                <a:spcPts val="0"/>
              </a:spcAft>
              <a:buNone/>
            </a:pPr>
            <a:endParaRPr/>
          </a:p>
          <a:p>
            <a:pPr marL="0" lvl="0" indent="0" algn="l" rtl="0">
              <a:spcBef>
                <a:spcPts val="0"/>
              </a:spcBef>
              <a:spcAft>
                <a:spcPts val="0"/>
              </a:spcAft>
              <a:buNone/>
            </a:pPr>
            <a:r>
              <a:rPr lang="en-US"/>
              <a:t>The examples we’ve shared use infogram, but other free options are available. If you dare, go forth and build what you created today digitally in one of these platforms.</a:t>
            </a:r>
            <a:endParaRPr/>
          </a:p>
          <a:p>
            <a:pPr marL="0" lvl="0" indent="0" algn="l" rtl="0">
              <a:spcBef>
                <a:spcPts val="0"/>
              </a:spcBef>
              <a:spcAft>
                <a:spcPts val="0"/>
              </a:spcAft>
              <a:buNone/>
            </a:pPr>
            <a:endParaRPr/>
          </a:p>
          <a:p>
            <a:pPr marL="457200" lvl="0" indent="-355600" algn="l" rtl="0">
              <a:spcBef>
                <a:spcPts val="0"/>
              </a:spcBef>
              <a:spcAft>
                <a:spcPts val="0"/>
              </a:spcAft>
              <a:buClr>
                <a:srgbClr val="1A1A1A"/>
              </a:buClr>
              <a:buSzPts val="2000"/>
              <a:buFont typeface="Lato"/>
              <a:buChar char="●"/>
            </a:pPr>
            <a:r>
              <a:rPr lang="en-US" sz="2000">
                <a:solidFill>
                  <a:srgbClr val="1A1A1A"/>
                </a:solidFill>
                <a:latin typeface="Lato"/>
                <a:ea typeface="Lato"/>
                <a:cs typeface="Lato"/>
                <a:sym typeface="Lato"/>
              </a:rPr>
              <a:t>Infogram:</a:t>
            </a:r>
            <a:endParaRPr sz="2000">
              <a:solidFill>
                <a:srgbClr val="1A1A1A"/>
              </a:solidFill>
              <a:latin typeface="Lato"/>
              <a:ea typeface="Lato"/>
              <a:cs typeface="Lato"/>
              <a:sym typeface="Lato"/>
            </a:endParaRPr>
          </a:p>
          <a:p>
            <a:pPr marL="914400" lvl="1" indent="-355600" algn="l" rtl="0">
              <a:spcBef>
                <a:spcPts val="300"/>
              </a:spcBef>
              <a:spcAft>
                <a:spcPts val="0"/>
              </a:spcAft>
              <a:buClr>
                <a:srgbClr val="1A1A1A"/>
              </a:buClr>
              <a:buSzPts val="2000"/>
              <a:buChar char="○"/>
            </a:pPr>
            <a:r>
              <a:rPr lang="en-US" sz="2000">
                <a:solidFill>
                  <a:srgbClr val="1A1A1A"/>
                </a:solidFill>
                <a:latin typeface="Lato"/>
                <a:ea typeface="Lato"/>
                <a:cs typeface="Lato"/>
                <a:sym typeface="Lato"/>
              </a:rPr>
              <a:t>Free version: Beginner friendly, Template abilities, etc.</a:t>
            </a:r>
            <a:endParaRPr sz="2000">
              <a:solidFill>
                <a:srgbClr val="1A1A1A"/>
              </a:solidFill>
              <a:latin typeface="Lato"/>
              <a:ea typeface="Lato"/>
              <a:cs typeface="Lato"/>
              <a:sym typeface="Lato"/>
            </a:endParaRPr>
          </a:p>
          <a:p>
            <a:pPr marL="914400" lvl="1" indent="-355600" algn="l" rtl="0">
              <a:spcBef>
                <a:spcPts val="300"/>
              </a:spcBef>
              <a:spcAft>
                <a:spcPts val="0"/>
              </a:spcAft>
              <a:buClr>
                <a:srgbClr val="1A1A1A"/>
              </a:buClr>
              <a:buSzPts val="2000"/>
              <a:buChar char="○"/>
            </a:pPr>
            <a:r>
              <a:rPr lang="en-US" sz="2000">
                <a:solidFill>
                  <a:srgbClr val="1A1A1A"/>
                </a:solidFill>
                <a:latin typeface="Lato"/>
                <a:ea typeface="Lato"/>
                <a:cs typeface="Lato"/>
                <a:sym typeface="Lato"/>
              </a:rPr>
              <a:t>Paid version: Additional user access, Export options, etc.</a:t>
            </a:r>
            <a:endParaRPr sz="2000">
              <a:solidFill>
                <a:srgbClr val="1A1A1A"/>
              </a:solidFill>
              <a:latin typeface="Lato"/>
              <a:ea typeface="Lato"/>
              <a:cs typeface="Lato"/>
              <a:sym typeface="Lato"/>
            </a:endParaRPr>
          </a:p>
          <a:p>
            <a:pPr marL="457200" lvl="0" indent="-355600" algn="l" rtl="0">
              <a:spcBef>
                <a:spcPts val="300"/>
              </a:spcBef>
              <a:spcAft>
                <a:spcPts val="0"/>
              </a:spcAft>
              <a:buClr>
                <a:srgbClr val="1A1A1A"/>
              </a:buClr>
              <a:buSzPts val="2000"/>
              <a:buFont typeface="Lato"/>
              <a:buChar char="●"/>
            </a:pPr>
            <a:r>
              <a:rPr lang="en-US" sz="2000">
                <a:solidFill>
                  <a:srgbClr val="1A1A1A"/>
                </a:solidFill>
                <a:latin typeface="Lato"/>
                <a:ea typeface="Lato"/>
                <a:cs typeface="Lato"/>
                <a:sym typeface="Lato"/>
              </a:rPr>
              <a:t>Alternatives:</a:t>
            </a:r>
            <a:endParaRPr sz="2000">
              <a:solidFill>
                <a:srgbClr val="1A1A1A"/>
              </a:solidFill>
              <a:latin typeface="Lato"/>
              <a:ea typeface="Lato"/>
              <a:cs typeface="Lato"/>
              <a:sym typeface="Lato"/>
            </a:endParaRPr>
          </a:p>
          <a:p>
            <a:pPr marL="914400" lvl="1" indent="-355600" algn="l" rtl="0">
              <a:spcBef>
                <a:spcPts val="300"/>
              </a:spcBef>
              <a:spcAft>
                <a:spcPts val="0"/>
              </a:spcAft>
              <a:buClr>
                <a:srgbClr val="1A1A1A"/>
              </a:buClr>
              <a:buSzPts val="2000"/>
              <a:buChar char="○"/>
            </a:pPr>
            <a:r>
              <a:rPr lang="en-US" sz="2000">
                <a:solidFill>
                  <a:srgbClr val="1A1A1A"/>
                </a:solidFill>
                <a:latin typeface="Lato"/>
                <a:ea typeface="Lato"/>
                <a:cs typeface="Lato"/>
                <a:sym typeface="Lato"/>
              </a:rPr>
              <a:t>Piktochart (Free/Paid)</a:t>
            </a:r>
            <a:endParaRPr sz="2000">
              <a:solidFill>
                <a:srgbClr val="1A1A1A"/>
              </a:solidFill>
              <a:latin typeface="Lato"/>
              <a:ea typeface="Lato"/>
              <a:cs typeface="Lato"/>
              <a:sym typeface="Lato"/>
            </a:endParaRPr>
          </a:p>
          <a:p>
            <a:pPr marL="914400" lvl="1" indent="-355600" algn="l" rtl="0">
              <a:spcBef>
                <a:spcPts val="300"/>
              </a:spcBef>
              <a:spcAft>
                <a:spcPts val="0"/>
              </a:spcAft>
              <a:buClr>
                <a:srgbClr val="1A1A1A"/>
              </a:buClr>
              <a:buSzPts val="2000"/>
              <a:buChar char="○"/>
            </a:pPr>
            <a:r>
              <a:rPr lang="en-US" sz="2000">
                <a:solidFill>
                  <a:srgbClr val="1A1A1A"/>
                </a:solidFill>
                <a:latin typeface="Lato"/>
                <a:ea typeface="Lato"/>
                <a:cs typeface="Lato"/>
                <a:sym typeface="Lato"/>
              </a:rPr>
              <a:t>Venngage (Free/Paid)</a:t>
            </a:r>
            <a:endParaRPr sz="2000">
              <a:solidFill>
                <a:srgbClr val="1A1A1A"/>
              </a:solidFill>
              <a:latin typeface="Lato"/>
              <a:ea typeface="Lato"/>
              <a:cs typeface="Lato"/>
              <a:sym typeface="Lato"/>
            </a:endParaRPr>
          </a:p>
          <a:p>
            <a:pPr marL="914400" lvl="1" indent="-355600" algn="l" rtl="0">
              <a:spcBef>
                <a:spcPts val="300"/>
              </a:spcBef>
              <a:spcAft>
                <a:spcPts val="0"/>
              </a:spcAft>
              <a:buClr>
                <a:srgbClr val="1A1A1A"/>
              </a:buClr>
              <a:buSzPts val="2000"/>
              <a:buChar char="○"/>
            </a:pPr>
            <a:r>
              <a:rPr lang="en-US" sz="2000">
                <a:solidFill>
                  <a:srgbClr val="1A1A1A"/>
                </a:solidFill>
                <a:latin typeface="Lato"/>
                <a:ea typeface="Lato"/>
                <a:cs typeface="Lato"/>
                <a:sym typeface="Lato"/>
              </a:rPr>
              <a:t>Visme (Free/Paid)</a:t>
            </a:r>
            <a:endParaRPr sz="2000">
              <a:solidFill>
                <a:srgbClr val="1A1A1A"/>
              </a:solidFill>
              <a:latin typeface="Lato"/>
              <a:ea typeface="Lato"/>
              <a:cs typeface="Lato"/>
              <a:sym typeface="Lato"/>
            </a:endParaRPr>
          </a:p>
          <a:p>
            <a:pPr marL="914400" lvl="1" indent="-355600" algn="l" rtl="0">
              <a:spcBef>
                <a:spcPts val="300"/>
              </a:spcBef>
              <a:spcAft>
                <a:spcPts val="0"/>
              </a:spcAft>
              <a:buClr>
                <a:srgbClr val="1A1A1A"/>
              </a:buClr>
              <a:buSzPts val="2000"/>
              <a:buChar char="○"/>
            </a:pPr>
            <a:r>
              <a:rPr lang="en-US" sz="2000">
                <a:solidFill>
                  <a:srgbClr val="1A1A1A"/>
                </a:solidFill>
                <a:latin typeface="Lato"/>
                <a:ea typeface="Lato"/>
                <a:cs typeface="Lato"/>
                <a:sym typeface="Lato"/>
              </a:rPr>
              <a:t>Canva (Free/Paid)</a:t>
            </a:r>
            <a:endParaRPr sz="2000">
              <a:solidFill>
                <a:srgbClr val="1A1A1A"/>
              </a:solidFill>
              <a:latin typeface="Lato"/>
              <a:ea typeface="Lato"/>
              <a:cs typeface="Lato"/>
              <a:sym typeface="Lato"/>
            </a:endParaRPr>
          </a:p>
          <a:p>
            <a:pPr marL="0" lvl="0" indent="0" algn="l" rtl="0">
              <a:lnSpc>
                <a:spcPct val="115000"/>
              </a:lnSpc>
              <a:spcBef>
                <a:spcPts val="1200"/>
              </a:spcBef>
              <a:spcAft>
                <a:spcPts val="0"/>
              </a:spcAft>
              <a:buNone/>
            </a:pPr>
            <a:r>
              <a:rPr lang="en-US"/>
              <a:t>K20 Center. (2020, October 20). Canva. Tech Tools.</a:t>
            </a:r>
            <a:r>
              <a:rPr lang="en-US">
                <a:uFill>
                  <a:noFill/>
                </a:uFill>
                <a:hlinkClick r:id="rId3"/>
              </a:rPr>
              <a:t> </a:t>
            </a:r>
            <a:r>
              <a:rPr lang="en-US" u="sng">
                <a:solidFill>
                  <a:schemeClr val="hlink"/>
                </a:solidFill>
                <a:hlinkClick r:id="rId3"/>
              </a:rPr>
              <a:t>https://learn.k20center.ou.edu/tech-tool/612</a:t>
            </a:r>
            <a:endParaRPr u="sng">
              <a:solidFill>
                <a:schemeClr val="hlink"/>
              </a:solidFill>
            </a:endParaRPr>
          </a:p>
          <a:p>
            <a:pPr marL="0" lvl="0" indent="0" algn="l" rtl="0">
              <a:spcBef>
                <a:spcPts val="1200"/>
              </a:spcBef>
              <a:spcAft>
                <a:spcPts val="300"/>
              </a:spcAft>
              <a:buNone/>
            </a:pPr>
            <a:endParaRPr sz="2000">
              <a:solidFill>
                <a:srgbClr val="1A1A1A"/>
              </a:solidFill>
              <a:latin typeface="Lato"/>
              <a:ea typeface="Lato"/>
              <a:cs typeface="Lato"/>
              <a:sym typeface="Lato"/>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520"/>
              </a:spcBef>
              <a:spcAft>
                <a:spcPts val="0"/>
              </a:spcAft>
              <a:buClr>
                <a:schemeClr val="dk1"/>
              </a:buClr>
              <a:buSzPts val="1100"/>
              <a:buFont typeface="Arial"/>
              <a:buNone/>
            </a:pPr>
            <a:r>
              <a:rPr lang="en-US" sz="1500">
                <a:solidFill>
                  <a:srgbClr val="595959"/>
                </a:solidFill>
                <a:latin typeface="Lato"/>
                <a:ea typeface="Lato"/>
                <a:cs typeface="Lato"/>
                <a:sym typeface="Lato"/>
              </a:rPr>
              <a:t> Ask participants to answer the following question: What’s the purpose of communication? Tell participants that they can answer the question by either using the QR code on the slide or heading to Menti.com and entering the code provided. Give participants a couple of minutes to answer the question.</a:t>
            </a:r>
            <a:endParaRPr sz="1500">
              <a:solidFill>
                <a:srgbClr val="595959"/>
              </a:solidFill>
              <a:latin typeface="Lato"/>
              <a:ea typeface="Lato"/>
              <a:cs typeface="Lato"/>
              <a:sym typeface="Lato"/>
            </a:endParaRPr>
          </a:p>
          <a:p>
            <a:pPr marL="0" lvl="0" indent="0" algn="l" rtl="0">
              <a:spcBef>
                <a:spcPts val="520"/>
              </a:spcBef>
              <a:spcAft>
                <a:spcPts val="0"/>
              </a:spcAft>
              <a:buClr>
                <a:schemeClr val="dk1"/>
              </a:buClr>
              <a:buSzPts val="1100"/>
              <a:buFont typeface="Arial"/>
              <a:buNone/>
            </a:pPr>
            <a:endParaRPr sz="1500">
              <a:solidFill>
                <a:srgbClr val="595959"/>
              </a:solidFill>
              <a:latin typeface="Lato"/>
              <a:ea typeface="Lato"/>
              <a:cs typeface="Lato"/>
              <a:sym typeface="Lato"/>
            </a:endParaRPr>
          </a:p>
          <a:p>
            <a:pPr marL="0" lvl="0" indent="0" algn="l" rtl="0">
              <a:spcBef>
                <a:spcPts val="520"/>
              </a:spcBef>
              <a:spcAft>
                <a:spcPts val="0"/>
              </a:spcAft>
              <a:buClr>
                <a:schemeClr val="dk1"/>
              </a:buClr>
              <a:buSzPts val="1100"/>
              <a:buFont typeface="Arial"/>
              <a:buNone/>
            </a:pPr>
            <a:r>
              <a:rPr lang="en-US" sz="1500">
                <a:solidFill>
                  <a:srgbClr val="595959"/>
                </a:solidFill>
                <a:latin typeface="Lato"/>
                <a:ea typeface="Lato"/>
                <a:cs typeface="Lato"/>
                <a:sym typeface="Lato"/>
              </a:rPr>
              <a:t>As the audience answers the question, make sure to </a:t>
            </a:r>
            <a:r>
              <a:rPr lang="en-US" sz="1500" b="1">
                <a:solidFill>
                  <a:srgbClr val="595959"/>
                </a:solidFill>
                <a:latin typeface="Lato"/>
                <a:ea typeface="Lato"/>
                <a:cs typeface="Lato"/>
                <a:sym typeface="Lato"/>
              </a:rPr>
              <a:t>display their responses as a flowing grid.</a:t>
            </a:r>
            <a:r>
              <a:rPr lang="en-US" sz="1500">
                <a:solidFill>
                  <a:srgbClr val="595959"/>
                </a:solidFill>
                <a:latin typeface="Lato"/>
                <a:ea typeface="Lato"/>
                <a:cs typeface="Lato"/>
                <a:sym typeface="Lato"/>
              </a:rPr>
              <a:t> </a:t>
            </a:r>
            <a:r>
              <a:rPr lang="en-US" sz="1500" b="1">
                <a:solidFill>
                  <a:srgbClr val="595959"/>
                </a:solidFill>
                <a:latin typeface="Lato"/>
                <a:ea typeface="Lato"/>
                <a:cs typeface="Lato"/>
                <a:sym typeface="Lato"/>
              </a:rPr>
              <a:t>Once all the responses have been submitted, convert those responses to a Word Cloud</a:t>
            </a:r>
            <a:r>
              <a:rPr lang="en-US" sz="1500">
                <a:solidFill>
                  <a:srgbClr val="595959"/>
                </a:solidFill>
                <a:latin typeface="Lato"/>
                <a:ea typeface="Lato"/>
                <a:cs typeface="Lato"/>
                <a:sym typeface="Lato"/>
              </a:rPr>
              <a:t>. </a:t>
            </a:r>
            <a:endParaRPr sz="1500">
              <a:solidFill>
                <a:srgbClr val="595959"/>
              </a:solidFill>
              <a:latin typeface="Lato"/>
              <a:ea typeface="Lato"/>
              <a:cs typeface="Lato"/>
              <a:sym typeface="Lato"/>
            </a:endParaRPr>
          </a:p>
          <a:p>
            <a:pPr marL="0" lvl="0" indent="0" algn="l" rtl="0">
              <a:spcBef>
                <a:spcPts val="520"/>
              </a:spcBef>
              <a:spcAft>
                <a:spcPts val="0"/>
              </a:spcAft>
              <a:buClr>
                <a:schemeClr val="dk1"/>
              </a:buClr>
              <a:buSzPts val="1100"/>
              <a:buFont typeface="Arial"/>
              <a:buNone/>
            </a:pPr>
            <a:endParaRPr sz="1500">
              <a:solidFill>
                <a:srgbClr val="595959"/>
              </a:solidFill>
              <a:latin typeface="Lato"/>
              <a:ea typeface="Lato"/>
              <a:cs typeface="Lato"/>
              <a:sym typeface="Lato"/>
            </a:endParaRPr>
          </a:p>
          <a:p>
            <a:pPr marL="0" lvl="0" indent="0" algn="l" rtl="0">
              <a:spcBef>
                <a:spcPts val="520"/>
              </a:spcBef>
              <a:spcAft>
                <a:spcPts val="0"/>
              </a:spcAft>
              <a:buClr>
                <a:schemeClr val="dk1"/>
              </a:buClr>
              <a:buSzPts val="1100"/>
              <a:buFont typeface="Arial"/>
              <a:buNone/>
            </a:pPr>
            <a:r>
              <a:rPr lang="en-US" sz="1500">
                <a:solidFill>
                  <a:srgbClr val="595959"/>
                </a:solidFill>
                <a:latin typeface="Lato"/>
                <a:ea typeface="Lato"/>
                <a:cs typeface="Lato"/>
                <a:sym typeface="Lato"/>
              </a:rPr>
              <a:t>Make sure to draw attention to the words that stand out in the Word Cloud.</a:t>
            </a:r>
            <a:endParaRPr sz="1500">
              <a:solidFill>
                <a:srgbClr val="595959"/>
              </a:solidFill>
              <a:latin typeface="Lato"/>
              <a:ea typeface="Lato"/>
              <a:cs typeface="Lato"/>
              <a:sym typeface="Lato"/>
            </a:endParaRPr>
          </a:p>
          <a:p>
            <a:pPr marL="0" lvl="0" indent="0" algn="l" rtl="0">
              <a:spcBef>
                <a:spcPts val="520"/>
              </a:spcBef>
              <a:spcAft>
                <a:spcPts val="0"/>
              </a:spcAft>
              <a:buClr>
                <a:schemeClr val="dk1"/>
              </a:buClr>
              <a:buSzPts val="1100"/>
              <a:buFont typeface="Arial"/>
              <a:buNone/>
            </a:pPr>
            <a:endParaRPr sz="1500">
              <a:solidFill>
                <a:srgbClr val="595959"/>
              </a:solidFill>
              <a:latin typeface="Lato"/>
              <a:ea typeface="Lato"/>
              <a:cs typeface="Lato"/>
              <a:sym typeface="Lato"/>
            </a:endParaRPr>
          </a:p>
          <a:p>
            <a:pPr marL="0" lvl="0" indent="0" algn="l" rtl="0">
              <a:spcBef>
                <a:spcPts val="520"/>
              </a:spcBef>
              <a:spcAft>
                <a:spcPts val="0"/>
              </a:spcAft>
              <a:buClr>
                <a:schemeClr val="dk1"/>
              </a:buClr>
              <a:buSzPts val="2600"/>
              <a:buFont typeface="Arial"/>
              <a:buNone/>
            </a:pPr>
            <a:endParaRPr sz="1500">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endParaRPr sz="1500">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sz="1500">
                <a:solidFill>
                  <a:srgbClr val="595959"/>
                </a:solidFill>
                <a:latin typeface="Lato"/>
                <a:ea typeface="Lato"/>
                <a:cs typeface="Lato"/>
                <a:sym typeface="Lato"/>
              </a:rPr>
              <a:t>Facilitation Link:</a:t>
            </a:r>
            <a:endParaRPr sz="1500">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sz="1500" u="sng">
                <a:solidFill>
                  <a:schemeClr val="hlink"/>
                </a:solidFill>
                <a:latin typeface="Lato"/>
                <a:ea typeface="Lato"/>
                <a:cs typeface="Lato"/>
                <a:sym typeface="Lato"/>
                <a:hlinkClick r:id="rId3"/>
              </a:rPr>
              <a:t>https://www.mentimeter.com/app/presentation/almeupj3zfatpiohyvfmcfscn7v9b5bx/rc1c87fpb4qt/edit</a:t>
            </a:r>
            <a:endParaRPr sz="1500">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endParaRPr sz="1500">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sz="1500">
                <a:solidFill>
                  <a:srgbClr val="595959"/>
                </a:solidFill>
                <a:latin typeface="Lato"/>
                <a:ea typeface="Lato"/>
                <a:cs typeface="Lato"/>
                <a:sym typeface="Lato"/>
              </a:rPr>
              <a:t>Direct link for Voting: </a:t>
            </a:r>
            <a:r>
              <a:rPr lang="en-US" sz="1500" u="sng">
                <a:solidFill>
                  <a:schemeClr val="hlink"/>
                </a:solidFill>
                <a:latin typeface="Lato"/>
                <a:ea typeface="Lato"/>
                <a:cs typeface="Lato"/>
                <a:sym typeface="Lato"/>
                <a:hlinkClick r:id="rId4"/>
              </a:rPr>
              <a:t>https://www.menti.com/alqqjgxaaej1</a:t>
            </a:r>
            <a:r>
              <a:rPr lang="en-US" sz="1500">
                <a:solidFill>
                  <a:srgbClr val="595959"/>
                </a:solidFill>
                <a:latin typeface="Lato"/>
                <a:ea typeface="Lato"/>
                <a:cs typeface="Lato"/>
                <a:sym typeface="Lato"/>
              </a:rPr>
              <a:t> </a:t>
            </a:r>
            <a:endParaRPr sz="1500">
              <a:solidFill>
                <a:srgbClr val="595959"/>
              </a:solidFill>
              <a:latin typeface="Lato"/>
              <a:ea typeface="Lato"/>
              <a:cs typeface="Lato"/>
              <a:sym typeface="Lato"/>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2bf13e215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2bf13e215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Introduce participants to the research-based categories of strategic communication: raising awareness, changing attitudes, and motivating action. You can mention how some words on the word cloud resonate with these three purposes.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US"/>
              <a:t>These are also on the back of the agenda.</a:t>
            </a:r>
            <a:endParaRPr/>
          </a:p>
          <a:p>
            <a:pPr marL="0" lvl="0" indent="0" algn="l" rtl="0">
              <a:spcBef>
                <a:spcPts val="0"/>
              </a:spcBef>
              <a:spcAft>
                <a:spcPts val="0"/>
              </a:spcAft>
              <a:buNone/>
            </a:pPr>
            <a:endParaRPr/>
          </a:p>
          <a:p>
            <a:pPr marL="0" lvl="0" indent="0" algn="l" rtl="0">
              <a:spcBef>
                <a:spcPts val="0"/>
              </a:spcBef>
              <a:spcAft>
                <a:spcPts val="0"/>
              </a:spcAft>
              <a:buNone/>
            </a:pPr>
            <a:r>
              <a:rPr lang="en-US"/>
              <a:t>Start where your audience is. If they aren’t yet aware of the cause, you can’t expect them to act on it. If they are aware but don’t care or understand, they aren’t ready to act either. If they are both aware and they care, then why haven’t they acted yet? You must find the call to action that will motivate them. Is it urgent? Do they know how to get involved?</a:t>
            </a:r>
            <a:endParaRPr/>
          </a:p>
          <a:p>
            <a:pPr marL="0" lvl="0" indent="0" algn="l" rtl="0">
              <a:spcBef>
                <a:spcPts val="0"/>
              </a:spcBef>
              <a:spcAft>
                <a:spcPts val="0"/>
              </a:spcAft>
              <a:buNone/>
            </a:pPr>
            <a:endParaRPr/>
          </a:p>
          <a:p>
            <a:pPr marL="0" lvl="0" indent="0" algn="l" rtl="0">
              <a:lnSpc>
                <a:spcPct val="115000"/>
              </a:lnSpc>
              <a:spcBef>
                <a:spcPts val="1200"/>
              </a:spcBef>
              <a:spcAft>
                <a:spcPts val="0"/>
              </a:spcAft>
              <a:buClr>
                <a:schemeClr val="dk1"/>
              </a:buClr>
              <a:buSzPts val="1100"/>
              <a:buFont typeface="Arial"/>
              <a:buNone/>
            </a:pPr>
            <a:r>
              <a:rPr lang="en-US"/>
              <a:t>McKeever, B. W. (2013). From awareness to advocacy: Understanding nonprofit communication, participation, and support. </a:t>
            </a:r>
            <a:r>
              <a:rPr lang="en-US" i="1"/>
              <a:t>Journal of Public Relations Research</a:t>
            </a:r>
            <a:r>
              <a:rPr lang="en-US"/>
              <a:t>, </a:t>
            </a:r>
            <a:r>
              <a:rPr lang="en-US" i="1"/>
              <a:t>25</a:t>
            </a:r>
            <a:r>
              <a:rPr lang="en-US"/>
              <a:t>(4), 307–328. https://doi.org/10.1080/1062726x.2013.806868 </a:t>
            </a:r>
            <a:endParaRPr/>
          </a:p>
          <a:p>
            <a:pPr marL="0" lvl="0" indent="0" algn="l" rtl="0">
              <a:spcBef>
                <a:spcPts val="120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2bf13e215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2bf13e215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1328e301f59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1328e301f59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Transition to display and scroll through the actual infogram: </a:t>
            </a:r>
            <a:r>
              <a:rPr lang="en-US" u="sng">
                <a:solidFill>
                  <a:schemeClr val="hlink"/>
                </a:solidFill>
                <a:hlinkClick r:id="rId3"/>
              </a:rPr>
              <a:t>https://infogram.com/1pkgyrj1r3rrgyc9vpmrr9gdm9c3npj0992?live</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An infographic like this one was created for each school in our program to show how they have used our services so far this year. This brings some awareness as they may not realize how much their school has done in the year, this can motivate action if they see what still needs to be done to reach goals for the year. </a:t>
            </a: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328e301f59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328e301f59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Transition to display and scroll through the actual infogram: </a:t>
            </a:r>
            <a:endParaRPr/>
          </a:p>
          <a:p>
            <a:pPr marL="0" lvl="0" indent="0" algn="l" rtl="0">
              <a:spcBef>
                <a:spcPts val="0"/>
              </a:spcBef>
              <a:spcAft>
                <a:spcPts val="0"/>
              </a:spcAft>
              <a:buClr>
                <a:schemeClr val="dk1"/>
              </a:buClr>
              <a:buSzPts val="1100"/>
              <a:buFont typeface="Arial"/>
              <a:buNone/>
            </a:pPr>
            <a:r>
              <a:rPr lang="en-US" u="sng">
                <a:solidFill>
                  <a:schemeClr val="hlink"/>
                </a:solidFill>
                <a:hlinkClick r:id="rId3"/>
              </a:rPr>
              <a:t>https://infogram.com/k20center-careerclusters-1hdw2jp8e9n1x2l?live</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You may point out that the primary goal of this infogram is to develop an awareness of career options for students. However, it also serves a secondary function of addressing attitudes about what kinds of people can serve in different careers by representing a diversity of identities across the career clusters. For example, a female mechanic. Every career cluster links out to activities that students can do independently to learn more about that career cluster, which could be considered an action.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328e301f59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328e301f5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Show and scroll through the infographics. Same/similar data with different audiences.</a:t>
            </a:r>
            <a:endParaRPr/>
          </a:p>
          <a:p>
            <a:pPr marL="0" lvl="0" indent="0" algn="l" rtl="0">
              <a:spcBef>
                <a:spcPts val="0"/>
              </a:spcBef>
              <a:spcAft>
                <a:spcPts val="0"/>
              </a:spcAft>
              <a:buNone/>
            </a:pPr>
            <a:endParaRPr/>
          </a:p>
          <a:p>
            <a:pPr marL="0" lvl="0" indent="0" algn="l" rtl="0">
              <a:spcBef>
                <a:spcPts val="0"/>
              </a:spcBef>
              <a:spcAft>
                <a:spcPts val="0"/>
              </a:spcAft>
              <a:buNone/>
            </a:pPr>
            <a:r>
              <a:rPr lang="en-US"/>
              <a:t>Shared with congressman: </a:t>
            </a:r>
            <a:r>
              <a:rPr lang="en-US" u="sng">
                <a:solidFill>
                  <a:schemeClr val="hlink"/>
                </a:solidFill>
                <a:hlinkClick r:id="rId3"/>
              </a:rPr>
              <a:t>https://infogram.com/k20-grant-infographics-1h7g6kvpdvog4oy?live</a:t>
            </a:r>
            <a:endParaRPr/>
          </a:p>
          <a:p>
            <a:pPr marL="0" lvl="0" indent="0" algn="l" rtl="0">
              <a:spcBef>
                <a:spcPts val="0"/>
              </a:spcBef>
              <a:spcAft>
                <a:spcPts val="0"/>
              </a:spcAft>
              <a:buNone/>
            </a:pPr>
            <a:r>
              <a:rPr lang="en-US"/>
              <a:t>Share with school partners: </a:t>
            </a:r>
            <a:r>
              <a:rPr lang="en-US" u="sng">
                <a:solidFill>
                  <a:schemeClr val="hlink"/>
                </a:solidFill>
                <a:hlinkClick r:id="rId4"/>
              </a:rPr>
              <a:t>https://infogram.com/k20-grant-infographics-for-gear-up-hs-overview-1h7z2l95mlxl2ow?live</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a:t>Our teams created this infogram to share historical data and impact. Mention also that this infogram was created with the goal to inform our congressman of our impact on Oklahoma schools so that he would vote to support our programs in the future. It could also be a call to action with the data-created change. We then created an adaptation of this one to inform new partners when we got new grants of our past successes and to build awareness of the services we’d be providing them going forward. </a:t>
            </a:r>
            <a:endParaRPr/>
          </a:p>
          <a:p>
            <a:pPr marL="0" lvl="0" indent="0" algn="l" rtl="0">
              <a:spcBef>
                <a:spcPts val="0"/>
              </a:spcBef>
              <a:spcAft>
                <a:spcPts val="0"/>
              </a:spcAft>
              <a:buNone/>
            </a:pPr>
            <a:endParaRPr/>
          </a:p>
          <a:p>
            <a:pPr marL="0" lvl="0" indent="0" algn="l" rtl="0">
              <a:spcBef>
                <a:spcPts val="0"/>
              </a:spcBef>
              <a:spcAft>
                <a:spcPts val="0"/>
              </a:spcAft>
              <a:buNone/>
            </a:pPr>
            <a:r>
              <a:rPr lang="en-US"/>
              <a:t>This infogram was created with the Awareness goal. It could also be a call to action with the data - created change.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31b50eb9d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31b50eb9d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a:t>Here are two lesson examples. One that contains more text and images break up the reading. The second is a math example with some equations and embedded videos for learning.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Si Se Puede: </a:t>
            </a:r>
            <a:r>
              <a:rPr lang="en-US" u="sng">
                <a:solidFill>
                  <a:schemeClr val="hlink"/>
                </a:solidFill>
                <a:hlinkClick r:id="rId3"/>
              </a:rPr>
              <a:t>https://infogram.com/si-se-puede-1h8n6m39knm9j4x?live</a:t>
            </a:r>
            <a:endParaRPr/>
          </a:p>
          <a:p>
            <a:pPr marL="0" lvl="0" indent="0" algn="l" rtl="0">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Explain that the first example from the lesson “Si Se Puede” contains more text, along with images that break up the reading. The intentions behind this example are primarily to inform or provide awareness to students of farm worker conditions during the Delano Grape Strike and present day. You could also make an argument that this infogram within the context of an entire lesson may eventually motivate changes in attitudes about the topic from the students, at least in terms of the essential question which is, “How can political participation effect change?”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Imaginary Numbers: </a:t>
            </a:r>
            <a:r>
              <a:rPr lang="en-US" u="sng">
                <a:solidFill>
                  <a:schemeClr val="hlink"/>
                </a:solidFill>
                <a:hlinkClick r:id="rId4"/>
              </a:rPr>
              <a:t>https://infogram.com/1pmqxelljqgkpwu37rkyjzzejdtz3rpqg3g?live</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ARN Logo"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391436"/>
            <a:ext cx="4040100" cy="494400"/>
          </a:xfrm>
          <a:prstGeom prst="rect">
            <a:avLst/>
          </a:prstGeom>
          <a:noFill/>
          <a:ln>
            <a:noFill/>
          </a:ln>
        </p:spPr>
        <p:txBody>
          <a:bodyPr spcFirstLastPara="1" wrap="square" lIns="45700" tIns="0" rIns="45700" bIns="0" anchor="ctr" anchorCtr="0">
            <a:no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1" name="Google Shape;51;p11"/>
          <p:cNvSpPr txBox="1">
            <a:spLocks noGrp="1"/>
          </p:cNvSpPr>
          <p:nvPr>
            <p:ph type="body" idx="2"/>
          </p:nvPr>
        </p:nvSpPr>
        <p:spPr>
          <a:xfrm>
            <a:off x="4645027" y="1394820"/>
            <a:ext cx="4041900" cy="491100"/>
          </a:xfrm>
          <a:prstGeom prst="rect">
            <a:avLst/>
          </a:prstGeom>
          <a:noFill/>
          <a:ln>
            <a:noFill/>
          </a:ln>
        </p:spPr>
        <p:txBody>
          <a:bodyPr spcFirstLastPara="1" wrap="square" lIns="45700" tIns="0" rIns="45700" bIns="0" anchor="ctr" anchorCtr="0">
            <a:normAutofit/>
          </a:bodyPr>
          <a:lstStyle>
            <a:lvl1pPr marL="457200" lvl="0" indent="-228600" algn="l">
              <a:lnSpc>
                <a:spcPct val="100000"/>
              </a:lnSpc>
              <a:spcBef>
                <a:spcPts val="480"/>
              </a:spcBef>
              <a:spcAft>
                <a:spcPts val="0"/>
              </a:spcAft>
              <a:buSzPts val="2400"/>
              <a:buNone/>
              <a:defRPr sz="2400" b="1" cap="none">
                <a:solidFill>
                  <a:schemeClr val="dk2"/>
                </a:solidFill>
              </a:defRPr>
            </a:lvl1pPr>
            <a:lvl2pPr marL="914400" lvl="1" indent="-228600" algn="l">
              <a:lnSpc>
                <a:spcPct val="100000"/>
              </a:lnSpc>
              <a:spcBef>
                <a:spcPts val="300"/>
              </a:spcBef>
              <a:spcAft>
                <a:spcPts val="0"/>
              </a:spcAft>
              <a:buSzPts val="1275"/>
              <a:buNone/>
              <a:defRPr sz="1500" b="1"/>
            </a:lvl2pPr>
            <a:lvl3pPr marL="1371600" lvl="2" indent="-228600" algn="l">
              <a:lnSpc>
                <a:spcPct val="100000"/>
              </a:lnSpc>
              <a:spcBef>
                <a:spcPts val="270"/>
              </a:spcBef>
              <a:spcAft>
                <a:spcPts val="0"/>
              </a:spcAft>
              <a:buSzPts val="945"/>
              <a:buNone/>
              <a:defRPr sz="1350" b="1"/>
            </a:lvl3pPr>
            <a:lvl4pPr marL="1828800" lvl="3" indent="-228600" algn="l">
              <a:lnSpc>
                <a:spcPct val="100000"/>
              </a:lnSpc>
              <a:spcBef>
                <a:spcPts val="240"/>
              </a:spcBef>
              <a:spcAft>
                <a:spcPts val="0"/>
              </a:spcAft>
              <a:buSzPts val="780"/>
              <a:buNone/>
              <a:defRPr sz="1200" b="1"/>
            </a:lvl4pPr>
            <a:lvl5pPr marL="2286000" lvl="4" indent="-228600" algn="l">
              <a:lnSpc>
                <a:spcPct val="100000"/>
              </a:lnSpc>
              <a:spcBef>
                <a:spcPts val="240"/>
              </a:spcBef>
              <a:spcAft>
                <a:spcPts val="0"/>
              </a:spcAft>
              <a:buSzPts val="780"/>
              <a:buNone/>
              <a:defRPr sz="1200" b="1"/>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2" name="Google Shape;52;p11"/>
          <p:cNvSpPr txBox="1">
            <a:spLocks noGrp="1"/>
          </p:cNvSpPr>
          <p:nvPr>
            <p:ph type="body" idx="3"/>
          </p:nvPr>
        </p:nvSpPr>
        <p:spPr>
          <a:xfrm>
            <a:off x="457200"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3" name="Google Shape;53;p11"/>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4" name="Google Shape;54;p11"/>
          <p:cNvSpPr txBox="1">
            <a:spLocks noGrp="1"/>
          </p:cNvSpPr>
          <p:nvPr>
            <p:ph type="body" idx="4"/>
          </p:nvPr>
        </p:nvSpPr>
        <p:spPr>
          <a:xfrm>
            <a:off x="4649788" y="1974760"/>
            <a:ext cx="4040100" cy="27954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23850" algn="l">
              <a:lnSpc>
                <a:spcPct val="100000"/>
              </a:lnSpc>
              <a:spcBef>
                <a:spcPts val="300"/>
              </a:spcBef>
              <a:spcAft>
                <a:spcPts val="0"/>
              </a:spcAft>
              <a:buSzPts val="1500"/>
              <a:buFont typeface="Arial"/>
              <a:buChar char="•"/>
              <a:defRPr sz="1500"/>
            </a:lvl2pPr>
            <a:lvl3pPr marL="1371600" lvl="2" indent="-314325" algn="l">
              <a:lnSpc>
                <a:spcPct val="100000"/>
              </a:lnSpc>
              <a:spcBef>
                <a:spcPts val="270"/>
              </a:spcBef>
              <a:spcAft>
                <a:spcPts val="0"/>
              </a:spcAft>
              <a:buSzPts val="1350"/>
              <a:buFont typeface="Arial"/>
              <a:buChar char="•"/>
              <a:defRPr sz="1350"/>
            </a:lvl3pPr>
            <a:lvl4pPr marL="1828800" lvl="3" indent="-304800" algn="l">
              <a:lnSpc>
                <a:spcPct val="100000"/>
              </a:lnSpc>
              <a:spcBef>
                <a:spcPts val="240"/>
              </a:spcBef>
              <a:spcAft>
                <a:spcPts val="0"/>
              </a:spcAft>
              <a:buSzPts val="1200"/>
              <a:buFont typeface="Arial"/>
              <a:buChar char="•"/>
              <a:defRPr sz="12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Graphic">
  <p:cSld name="Content with Graphic">
    <p:spTree>
      <p:nvGrpSpPr>
        <p:cNvPr id="1" name="Shape 55"/>
        <p:cNvGrpSpPr/>
        <p:nvPr/>
      </p:nvGrpSpPr>
      <p:grpSpPr>
        <a:xfrm>
          <a:off x="0" y="0"/>
          <a:ext cx="0" cy="0"/>
          <a:chOff x="0" y="0"/>
          <a:chExt cx="0" cy="0"/>
        </a:xfrm>
      </p:grpSpPr>
      <p:sp>
        <p:nvSpPr>
          <p:cNvPr id="56" name="Google Shape;56;p12"/>
          <p:cNvSpPr txBox="1">
            <a:spLocks noGrp="1"/>
          </p:cNvSpPr>
          <p:nvPr>
            <p:ph type="body" idx="1"/>
          </p:nvPr>
        </p:nvSpPr>
        <p:spPr>
          <a:xfrm>
            <a:off x="3581400" y="1330012"/>
            <a:ext cx="5111700" cy="3257700"/>
          </a:xfrm>
          <a:prstGeom prst="rect">
            <a:avLst/>
          </a:prstGeom>
          <a:noFill/>
          <a:ln>
            <a:noFill/>
          </a:ln>
        </p:spPr>
        <p:txBody>
          <a:bodyPr spcFirstLastPara="1" wrap="square" lIns="91425" tIns="0" rIns="91425" bIns="45700" anchor="t" anchorCtr="0">
            <a:normAutofit/>
          </a:bodyPr>
          <a:lstStyle>
            <a:lvl1pPr marL="457200" lvl="0" indent="-228600" algn="l">
              <a:lnSpc>
                <a:spcPct val="100000"/>
              </a:lnSpc>
              <a:spcBef>
                <a:spcPts val="420"/>
              </a:spcBef>
              <a:spcAft>
                <a:spcPts val="0"/>
              </a:spcAft>
              <a:buSzPts val="2100"/>
              <a:buNone/>
              <a:defRPr sz="2100"/>
            </a:lvl1pPr>
            <a:lvl2pPr marL="914400" lvl="1" indent="-333883" algn="l">
              <a:lnSpc>
                <a:spcPct val="100000"/>
              </a:lnSpc>
              <a:spcBef>
                <a:spcPts val="390"/>
              </a:spcBef>
              <a:spcAft>
                <a:spcPts val="0"/>
              </a:spcAft>
              <a:buSzPts val="1658"/>
              <a:buChar char="⚫"/>
              <a:defRPr sz="1950"/>
            </a:lvl2pPr>
            <a:lvl3pPr marL="1371600" lvl="2" indent="-308610" algn="l">
              <a:lnSpc>
                <a:spcPct val="100000"/>
              </a:lnSpc>
              <a:spcBef>
                <a:spcPts val="360"/>
              </a:spcBef>
              <a:spcAft>
                <a:spcPts val="0"/>
              </a:spcAft>
              <a:buSzPts val="1260"/>
              <a:buChar char="⚫"/>
              <a:defRPr sz="1800"/>
            </a:lvl3pPr>
            <a:lvl4pPr marL="1828800" lvl="3" indent="-290512" algn="l">
              <a:lnSpc>
                <a:spcPct val="100000"/>
              </a:lnSpc>
              <a:spcBef>
                <a:spcPts val="300"/>
              </a:spcBef>
              <a:spcAft>
                <a:spcPts val="0"/>
              </a:spcAft>
              <a:buSzPts val="975"/>
              <a:buChar char="⚫"/>
              <a:defRPr sz="1500"/>
            </a:lvl4pPr>
            <a:lvl5pPr marL="2286000" lvl="4" indent="-284289" algn="l">
              <a:lnSpc>
                <a:spcPct val="100000"/>
              </a:lnSpc>
              <a:spcBef>
                <a:spcPts val="270"/>
              </a:spcBef>
              <a:spcAft>
                <a:spcPts val="0"/>
              </a:spcAft>
              <a:buSzPts val="877"/>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57" name="Google Shape;57;p12"/>
          <p:cNvSpPr txBox="1">
            <a:spLocks noGrp="1"/>
          </p:cNvSpPr>
          <p:nvPr>
            <p:ph type="body" idx="2"/>
          </p:nvPr>
        </p:nvSpPr>
        <p:spPr>
          <a:xfrm>
            <a:off x="450850" y="1330012"/>
            <a:ext cx="3124200" cy="3257700"/>
          </a:xfrm>
          <a:prstGeom prst="rect">
            <a:avLst/>
          </a:prstGeom>
          <a:noFill/>
          <a:ln>
            <a:noFill/>
          </a:ln>
        </p:spPr>
        <p:txBody>
          <a:bodyPr spcFirstLastPara="1" wrap="square" lIns="91425" tIns="0" rIns="91425" bIns="45700" anchor="t" anchorCtr="0">
            <a:normAutofit/>
          </a:bodyPr>
          <a:lstStyle>
            <a:lvl1pPr marL="457200" lvl="0" indent="-342900" algn="l">
              <a:lnSpc>
                <a:spcPct val="100000"/>
              </a:lnSpc>
              <a:spcBef>
                <a:spcPts val="360"/>
              </a:spcBef>
              <a:spcAft>
                <a:spcPts val="0"/>
              </a:spcAft>
              <a:buSzPts val="1800"/>
              <a:buChar char="•"/>
              <a:defRPr sz="1800"/>
            </a:lvl1pPr>
            <a:lvl2pPr marL="914400" lvl="1" indent="-330200" algn="l">
              <a:lnSpc>
                <a:spcPct val="100000"/>
              </a:lnSpc>
              <a:spcBef>
                <a:spcPts val="320"/>
              </a:spcBef>
              <a:spcAft>
                <a:spcPts val="0"/>
              </a:spcAft>
              <a:buSzPts val="1600"/>
              <a:buFont typeface="Arial"/>
              <a:buChar char="•"/>
              <a:defRPr sz="1600"/>
            </a:lvl2pPr>
            <a:lvl3pPr marL="1371600" lvl="2" indent="-317500" algn="l">
              <a:lnSpc>
                <a:spcPct val="100000"/>
              </a:lnSpc>
              <a:spcBef>
                <a:spcPts val="280"/>
              </a:spcBef>
              <a:spcAft>
                <a:spcPts val="0"/>
              </a:spcAft>
              <a:buSzPts val="1400"/>
              <a:buFont typeface="Arial"/>
              <a:buChar char="•"/>
              <a:defRPr sz="1400"/>
            </a:lvl3pPr>
            <a:lvl4pPr marL="1828800" lvl="3" indent="-311150" algn="l">
              <a:lnSpc>
                <a:spcPct val="100000"/>
              </a:lnSpc>
              <a:spcBef>
                <a:spcPts val="260"/>
              </a:spcBef>
              <a:spcAft>
                <a:spcPts val="0"/>
              </a:spcAft>
              <a:buSzPts val="1300"/>
              <a:buFont typeface="Arial"/>
              <a:buChar char="•"/>
              <a:defRPr sz="1300"/>
            </a:lvl4pPr>
            <a:lvl5pPr marL="2286000" lvl="4" indent="-304800" algn="l">
              <a:lnSpc>
                <a:spcPct val="100000"/>
              </a:lnSpc>
              <a:spcBef>
                <a:spcPts val="240"/>
              </a:spcBef>
              <a:spcAft>
                <a:spcPts val="0"/>
              </a:spcAft>
              <a:buSzPts val="1200"/>
              <a:buFont typeface="Arial"/>
              <a:buChar char="•"/>
              <a:defRPr sz="120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58" name="Google Shape;58;p12"/>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59" name="Google Shape;59;p12"/>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deo">
  <p:cSld name="Video">
    <p:spTree>
      <p:nvGrpSpPr>
        <p:cNvPr id="1"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2" name="Google Shape;62;p13"/>
          <p:cNvSpPr>
            <a:spLocks noGrp="1"/>
          </p:cNvSpPr>
          <p:nvPr>
            <p:ph type="media" idx="2"/>
          </p:nvPr>
        </p:nvSpPr>
        <p:spPr>
          <a:xfrm>
            <a:off x="457200" y="1343696"/>
            <a:ext cx="6125700" cy="3408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R="0" lvl="1"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R="0" lvl="6"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R="0" lvl="7"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R="0" lvl="8"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
        <p:nvSpPr>
          <p:cNvPr id="63" name="Google Shape;63;p1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p:cSld name="Table">
    <p:spTree>
      <p:nvGrpSpPr>
        <p:cNvPr id="1" name="Shape 64"/>
        <p:cNvGrpSpPr/>
        <p:nvPr/>
      </p:nvGrpSpPr>
      <p:grpSpPr>
        <a:xfrm>
          <a:off x="0" y="0"/>
          <a:ext cx="0" cy="0"/>
          <a:chOff x="0" y="0"/>
          <a:chExt cx="0" cy="0"/>
        </a:xfrm>
      </p:grpSpPr>
      <p:pic>
        <p:nvPicPr>
          <p:cNvPr id="65" name="Google Shape;65;p1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6" name="Google Shape;66;p1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67"/>
        <p:cNvGrpSpPr/>
        <p:nvPr/>
      </p:nvGrpSpPr>
      <p:grpSpPr>
        <a:xfrm>
          <a:off x="0" y="0"/>
          <a:ext cx="0" cy="0"/>
          <a:chOff x="0" y="0"/>
          <a:chExt cx="0" cy="0"/>
        </a:xfrm>
      </p:grpSpPr>
      <p:pic>
        <p:nvPicPr>
          <p:cNvPr id="68" name="Google Shape;68;p1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69" name="Google Shape;69;p1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70"/>
        <p:cNvGrpSpPr/>
        <p:nvPr/>
      </p:nvGrpSpPr>
      <p:grpSpPr>
        <a:xfrm>
          <a:off x="0" y="0"/>
          <a:ext cx="0" cy="0"/>
          <a:chOff x="0" y="0"/>
          <a:chExt cx="0" cy="0"/>
        </a:xfrm>
      </p:grpSpPr>
      <p:pic>
        <p:nvPicPr>
          <p:cNvPr id="71" name="Google Shape;71;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White BG">
  <p:cSld name="Blank White BG">
    <p:bg>
      <p:bgPr>
        <a:solidFill>
          <a:schemeClr val="lt1"/>
        </a:solidFill>
        <a:effectLst/>
      </p:bgPr>
    </p:bg>
    <p:spTree>
      <p:nvGrpSpPr>
        <p:cNvPr id="1" name="Shape 72"/>
        <p:cNvGrpSpPr/>
        <p:nvPr/>
      </p:nvGrpSpPr>
      <p:grpSpPr>
        <a:xfrm>
          <a:off x="0" y="0"/>
          <a:ext cx="0" cy="0"/>
          <a:chOff x="0" y="0"/>
          <a:chExt cx="0" cy="0"/>
        </a:xfrm>
      </p:grpSpPr>
      <p:pic>
        <p:nvPicPr>
          <p:cNvPr id="73" name="Google Shape;73;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No Logo">
  <p:cSld name="Blank No Logo">
    <p:spTree>
      <p:nvGrpSpPr>
        <p:cNvPr id="1" name="Shape 74"/>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p:cSld name="TITLE_1">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7" name="Google Shape;77;p19"/>
          <p:cNvPicPr preferRelativeResize="0"/>
          <p:nvPr/>
        </p:nvPicPr>
        <p:blipFill rotWithShape="1">
          <a:blip r:embed="rId3">
            <a:alphaModFix/>
          </a:blip>
          <a:srcRect/>
          <a:stretch/>
        </p:blipFill>
        <p:spPr>
          <a:xfrm>
            <a:off x="8533850" y="4538650"/>
            <a:ext cx="487292" cy="4870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ssion &amp; Presenter Names">
  <p:cSld name="CUSTOM_1">
    <p:bg>
      <p:bgPr>
        <a:blipFill>
          <a:blip r:embed="rId2">
            <a:alphaModFix/>
          </a:blip>
          <a:stretch>
            <a:fillRect/>
          </a:stretch>
        </a:blipFill>
        <a:effectLst/>
      </p:bgPr>
    </p:bg>
    <p:spTree>
      <p:nvGrpSpPr>
        <p:cNvPr id="1" name="Shape 78"/>
        <p:cNvGrpSpPr/>
        <p:nvPr/>
      </p:nvGrpSpPr>
      <p:grpSpPr>
        <a:xfrm>
          <a:off x="0" y="0"/>
          <a:ext cx="0" cy="0"/>
          <a:chOff x="0" y="0"/>
          <a:chExt cx="0" cy="0"/>
        </a:xfrm>
      </p:grpSpPr>
      <p:pic>
        <p:nvPicPr>
          <p:cNvPr id="79" name="Google Shape;79;p20"/>
          <p:cNvPicPr preferRelativeResize="0"/>
          <p:nvPr/>
        </p:nvPicPr>
        <p:blipFill rotWithShape="1">
          <a:blip r:embed="rId3">
            <a:alphaModFix/>
          </a:blip>
          <a:srcRect/>
          <a:stretch/>
        </p:blipFill>
        <p:spPr>
          <a:xfrm>
            <a:off x="8533850" y="4538650"/>
            <a:ext cx="487292" cy="487001"/>
          </a:xfrm>
          <a:prstGeom prst="rect">
            <a:avLst/>
          </a:prstGeom>
          <a:noFill/>
          <a:ln>
            <a:noFill/>
          </a:ln>
        </p:spPr>
      </p:pic>
      <p:sp>
        <p:nvSpPr>
          <p:cNvPr id="80" name="Google Shape;80;p20"/>
          <p:cNvSpPr txBox="1">
            <a:spLocks noGrp="1"/>
          </p:cNvSpPr>
          <p:nvPr>
            <p:ph type="ctrTitle"/>
          </p:nvPr>
        </p:nvSpPr>
        <p:spPr>
          <a:xfrm>
            <a:off x="3331801" y="1007600"/>
            <a:ext cx="51654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1">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1" name="Google Shape;81;p20"/>
          <p:cNvSpPr txBox="1">
            <a:spLocks noGrp="1"/>
          </p:cNvSpPr>
          <p:nvPr>
            <p:ph type="subTitle" idx="1"/>
          </p:nvPr>
        </p:nvSpPr>
        <p:spPr>
          <a:xfrm>
            <a:off x="3331801" y="2400301"/>
            <a:ext cx="5167500" cy="13146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
        <p:cNvGrpSpPr/>
        <p:nvPr/>
      </p:nvGrpSpPr>
      <p:grpSpPr>
        <a:xfrm>
          <a:off x="0" y="0"/>
          <a:ext cx="0" cy="0"/>
          <a:chOff x="0" y="0"/>
          <a:chExt cx="0" cy="0"/>
        </a:xfrm>
      </p:grpSpPr>
      <p:sp>
        <p:nvSpPr>
          <p:cNvPr id="11" name="Google Shape;11;p3"/>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Arial"/>
              <a:buChar char="•"/>
              <a:defRPr sz="2600"/>
            </a:lvl1pPr>
            <a:lvl2pPr marL="914400" lvl="1" indent="-355600" algn="l">
              <a:lnSpc>
                <a:spcPct val="100000"/>
              </a:lnSpc>
              <a:spcBef>
                <a:spcPts val="400"/>
              </a:spcBef>
              <a:spcAft>
                <a:spcPts val="0"/>
              </a:spcAft>
              <a:buSzPts val="2000"/>
              <a:buFont typeface="Arial"/>
              <a:buChar char="•"/>
              <a:defRPr sz="2000"/>
            </a:lvl2pPr>
            <a:lvl3pPr marL="1371600" lvl="2" indent="-336550" algn="l">
              <a:lnSpc>
                <a:spcPct val="100000"/>
              </a:lnSpc>
              <a:spcBef>
                <a:spcPts val="340"/>
              </a:spcBef>
              <a:spcAft>
                <a:spcPts val="0"/>
              </a:spcAft>
              <a:buSzPts val="1700"/>
              <a:buFont typeface="Arial"/>
              <a:buChar char="•"/>
              <a:defRPr sz="1700"/>
            </a:lvl3pPr>
            <a:lvl4pPr marL="1828800" lvl="3" indent="-323850" algn="l">
              <a:lnSpc>
                <a:spcPct val="100000"/>
              </a:lnSpc>
              <a:spcBef>
                <a:spcPts val="300"/>
              </a:spcBef>
              <a:spcAft>
                <a:spcPts val="0"/>
              </a:spcAft>
              <a:buSzPts val="1500"/>
              <a:buFont typeface="Arial"/>
              <a:buChar char="•"/>
              <a:defRPr/>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12" name="Google Shape;12;p3"/>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3" name="Google Shape;13;p3"/>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
  <p:cSld name="CUSTOM_2">
    <p:bg>
      <p:bgPr>
        <a:blipFill>
          <a:blip r:embed="rId2">
            <a:alphaModFix/>
          </a:blip>
          <a:stretch>
            <a:fillRect/>
          </a:stretch>
        </a:blipFill>
        <a:effectLst/>
      </p:bgPr>
    </p:bg>
    <p:spTree>
      <p:nvGrpSpPr>
        <p:cNvPr id="1" name="Shape 82"/>
        <p:cNvGrpSpPr/>
        <p:nvPr/>
      </p:nvGrpSpPr>
      <p:grpSpPr>
        <a:xfrm>
          <a:off x="0" y="0"/>
          <a:ext cx="0" cy="0"/>
          <a:chOff x="0" y="0"/>
          <a:chExt cx="0" cy="0"/>
        </a:xfrm>
      </p:grpSpPr>
      <p:pic>
        <p:nvPicPr>
          <p:cNvPr id="83" name="Google Shape;83;p21"/>
          <p:cNvPicPr preferRelativeResize="0"/>
          <p:nvPr/>
        </p:nvPicPr>
        <p:blipFill rotWithShape="1">
          <a:blip r:embed="rId3">
            <a:alphaModFix/>
          </a:blip>
          <a:srcRect/>
          <a:stretch/>
        </p:blipFill>
        <p:spPr>
          <a:xfrm>
            <a:off x="167675" y="4524849"/>
            <a:ext cx="487299" cy="486229"/>
          </a:xfrm>
          <a:prstGeom prst="rect">
            <a:avLst/>
          </a:prstGeom>
          <a:noFill/>
          <a:ln>
            <a:noFill/>
          </a:ln>
        </p:spPr>
      </p:pic>
      <p:sp>
        <p:nvSpPr>
          <p:cNvPr id="84" name="Google Shape;84;p21"/>
          <p:cNvSpPr txBox="1">
            <a:spLocks noGrp="1"/>
          </p:cNvSpPr>
          <p:nvPr>
            <p:ph type="ctrTitle"/>
          </p:nvPr>
        </p:nvSpPr>
        <p:spPr>
          <a:xfrm>
            <a:off x="644650" y="702799"/>
            <a:ext cx="7851600" cy="684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5" name="Google Shape;85;p21"/>
          <p:cNvSpPr txBox="1">
            <a:spLocks noGrp="1"/>
          </p:cNvSpPr>
          <p:nvPr>
            <p:ph type="subTitle" idx="1"/>
          </p:nvPr>
        </p:nvSpPr>
        <p:spPr>
          <a:xfrm>
            <a:off x="640080" y="1492725"/>
            <a:ext cx="7854600" cy="19173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Clr>
                <a:schemeClr val="lt1"/>
              </a:buClr>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eflection/Objective/Blank - TEAL">
  <p:cSld name="CUSTOM_8_1_1_1">
    <p:bg>
      <p:bgPr>
        <a:blipFill>
          <a:blip r:embed="rId2">
            <a:alphaModFix/>
          </a:blip>
          <a:stretch>
            <a:fillRect/>
          </a:stretch>
        </a:blipFill>
        <a:effectLst/>
      </p:bgPr>
    </p:bg>
    <p:spTree>
      <p:nvGrpSpPr>
        <p:cNvPr id="1" name="Shape 86"/>
        <p:cNvGrpSpPr/>
        <p:nvPr/>
      </p:nvGrpSpPr>
      <p:grpSpPr>
        <a:xfrm>
          <a:off x="0" y="0"/>
          <a:ext cx="0" cy="0"/>
          <a:chOff x="0" y="0"/>
          <a:chExt cx="0" cy="0"/>
        </a:xfrm>
      </p:grpSpPr>
      <p:pic>
        <p:nvPicPr>
          <p:cNvPr id="87" name="Google Shape;87;p22"/>
          <p:cNvPicPr preferRelativeResize="0"/>
          <p:nvPr/>
        </p:nvPicPr>
        <p:blipFill rotWithShape="1">
          <a:blip r:embed="rId3">
            <a:alphaModFix/>
          </a:blip>
          <a:srcRect/>
          <a:stretch/>
        </p:blipFill>
        <p:spPr>
          <a:xfrm>
            <a:off x="8533850" y="4538650"/>
            <a:ext cx="487292" cy="487001"/>
          </a:xfrm>
          <a:prstGeom prst="rect">
            <a:avLst/>
          </a:prstGeom>
          <a:noFill/>
          <a:ln>
            <a:noFill/>
          </a:ln>
        </p:spPr>
      </p:pic>
      <p:sp>
        <p:nvSpPr>
          <p:cNvPr id="88" name="Google Shape;88;p22"/>
          <p:cNvSpPr txBox="1">
            <a:spLocks noGrp="1"/>
          </p:cNvSpPr>
          <p:nvPr>
            <p:ph type="ctrTitle"/>
          </p:nvPr>
        </p:nvSpPr>
        <p:spPr>
          <a:xfrm>
            <a:off x="2127675" y="1007600"/>
            <a:ext cx="6369000" cy="1371600"/>
          </a:xfrm>
          <a:prstGeom prst="rect">
            <a:avLst/>
          </a:prstGeom>
          <a:noFill/>
          <a:ln>
            <a:noFill/>
          </a:ln>
        </p:spPr>
        <p:txBody>
          <a:bodyPr spcFirstLastPara="1" wrap="square" lIns="0" tIns="0" rIns="18275" bIns="0" anchor="b" anchorCtr="0">
            <a:noAutofit/>
          </a:bodyPr>
          <a:lstStyle>
            <a:lvl1pPr lvl="0" algn="l" rtl="0">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89" name="Google Shape;89;p22"/>
          <p:cNvSpPr txBox="1">
            <a:spLocks noGrp="1"/>
          </p:cNvSpPr>
          <p:nvPr>
            <p:ph type="subTitle" idx="1"/>
          </p:nvPr>
        </p:nvSpPr>
        <p:spPr>
          <a:xfrm>
            <a:off x="2127675" y="2400300"/>
            <a:ext cx="6371700" cy="1314600"/>
          </a:xfrm>
          <a:prstGeom prst="rect">
            <a:avLst/>
          </a:prstGeom>
          <a:noFill/>
          <a:ln>
            <a:noFill/>
          </a:ln>
        </p:spPr>
        <p:txBody>
          <a:bodyPr spcFirstLastPara="1" wrap="square" lIns="0" tIns="45700" rIns="18275" bIns="45700" anchor="t" anchorCtr="0">
            <a:noAutofit/>
          </a:bodyPr>
          <a:lstStyle>
            <a:lvl1pPr marR="34288" lvl="0" algn="l" rtl="0">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rtl="0">
              <a:lnSpc>
                <a:spcPct val="100000"/>
              </a:lnSpc>
              <a:spcBef>
                <a:spcPts val="360"/>
              </a:spcBef>
              <a:spcAft>
                <a:spcPts val="0"/>
              </a:spcAft>
              <a:buSzPts val="1530"/>
              <a:buNone/>
              <a:defRPr/>
            </a:lvl2pPr>
            <a:lvl3pPr lvl="2" algn="ctr" rtl="0">
              <a:lnSpc>
                <a:spcPct val="100000"/>
              </a:lnSpc>
              <a:spcBef>
                <a:spcPts val="360"/>
              </a:spcBef>
              <a:spcAft>
                <a:spcPts val="0"/>
              </a:spcAft>
              <a:buSzPts val="1260"/>
              <a:buNone/>
              <a:defRPr/>
            </a:lvl3pPr>
            <a:lvl4pPr lvl="3" algn="ctr" rtl="0">
              <a:lnSpc>
                <a:spcPct val="100000"/>
              </a:lnSpc>
              <a:spcBef>
                <a:spcPts val="360"/>
              </a:spcBef>
              <a:spcAft>
                <a:spcPts val="0"/>
              </a:spcAft>
              <a:buSzPts val="1170"/>
              <a:buNone/>
              <a:defRPr/>
            </a:lvl4pPr>
            <a:lvl5pPr lvl="4" algn="ctr" rtl="0">
              <a:lnSpc>
                <a:spcPct val="100000"/>
              </a:lnSpc>
              <a:spcBef>
                <a:spcPts val="360"/>
              </a:spcBef>
              <a:spcAft>
                <a:spcPts val="0"/>
              </a:spcAft>
              <a:buSzPts val="1170"/>
              <a:buNone/>
              <a:defRPr/>
            </a:lvl5pPr>
            <a:lvl6pPr lvl="5" algn="ctr" rtl="0">
              <a:lnSpc>
                <a:spcPct val="100000"/>
              </a:lnSpc>
              <a:spcBef>
                <a:spcPts val="360"/>
              </a:spcBef>
              <a:spcAft>
                <a:spcPts val="0"/>
              </a:spcAft>
              <a:buSzPts val="1440"/>
              <a:buNone/>
              <a:defRPr/>
            </a:lvl6pPr>
            <a:lvl7pPr lvl="6" algn="ctr" rtl="0">
              <a:lnSpc>
                <a:spcPct val="100000"/>
              </a:lnSpc>
              <a:spcBef>
                <a:spcPts val="360"/>
              </a:spcBef>
              <a:spcAft>
                <a:spcPts val="0"/>
              </a:spcAft>
              <a:buSzPts val="1440"/>
              <a:buNone/>
              <a:defRPr/>
            </a:lvl7pPr>
            <a:lvl8pPr lvl="7" algn="ctr" rtl="0">
              <a:lnSpc>
                <a:spcPct val="100000"/>
              </a:lnSpc>
              <a:spcBef>
                <a:spcPts val="360"/>
              </a:spcBef>
              <a:spcAft>
                <a:spcPts val="0"/>
              </a:spcAft>
              <a:buSzPts val="1800"/>
              <a:buNone/>
              <a:defRPr/>
            </a:lvl8pPr>
            <a:lvl9pPr lvl="8" algn="ctr" rtl="0">
              <a:lnSpc>
                <a:spcPct val="100000"/>
              </a:lnSpc>
              <a:spcBef>
                <a:spcPts val="360"/>
              </a:spcBef>
              <a:spcAft>
                <a:spcPts val="0"/>
              </a:spcAft>
              <a:buSzPts val="18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urvey 1">
  <p:cSld name="CUSTOM_8_1_1_2">
    <p:bg>
      <p:bgPr>
        <a:blipFill>
          <a:blip r:embed="rId2">
            <a:alphaModFix/>
          </a:blip>
          <a:stretch>
            <a:fillRect/>
          </a:stretch>
        </a:blipFill>
        <a:effectLst/>
      </p:bgPr>
    </p:bg>
    <p:spTree>
      <p:nvGrpSpPr>
        <p:cNvPr id="1" name="Shape 90"/>
        <p:cNvGrpSpPr/>
        <p:nvPr/>
      </p:nvGrpSpPr>
      <p:grpSpPr>
        <a:xfrm>
          <a:off x="0" y="0"/>
          <a:ext cx="0" cy="0"/>
          <a:chOff x="0" y="0"/>
          <a:chExt cx="0" cy="0"/>
        </a:xfrm>
      </p:grpSpPr>
      <p:pic>
        <p:nvPicPr>
          <p:cNvPr id="91" name="Google Shape;91;p23"/>
          <p:cNvPicPr preferRelativeResize="0"/>
          <p:nvPr/>
        </p:nvPicPr>
        <p:blipFill rotWithShape="1">
          <a:blip r:embed="rId3">
            <a:alphaModFix/>
          </a:blip>
          <a:srcRect/>
          <a:stretch/>
        </p:blipFill>
        <p:spPr>
          <a:xfrm>
            <a:off x="8533850" y="4538650"/>
            <a:ext cx="487292" cy="48700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trategy v1">
  <p:cSld name="Strategy v1">
    <p:spTree>
      <p:nvGrpSpPr>
        <p:cNvPr id="1" name="Shape 14"/>
        <p:cNvGrpSpPr/>
        <p:nvPr/>
      </p:nvGrpSpPr>
      <p:grpSpPr>
        <a:xfrm>
          <a:off x="0" y="0"/>
          <a:ext cx="0" cy="0"/>
          <a:chOff x="0" y="0"/>
          <a:chExt cx="0" cy="0"/>
        </a:xfrm>
      </p:grpSpPr>
      <p:pic>
        <p:nvPicPr>
          <p:cNvPr id="15" name="Google Shape;15;p4"/>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16" name="Google Shape;16;p4"/>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
          <p:cNvSpPr txBox="1">
            <a:spLocks noGrp="1"/>
          </p:cNvSpPr>
          <p:nvPr>
            <p:ph type="body" idx="1"/>
          </p:nvPr>
        </p:nvSpPr>
        <p:spPr>
          <a:xfrm>
            <a:off x="457200" y="1305059"/>
            <a:ext cx="5020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18" name="Google Shape;18;p4"/>
          <p:cNvSpPr>
            <a:spLocks noGrp="1"/>
          </p:cNvSpPr>
          <p:nvPr>
            <p:ph type="pic" idx="2"/>
          </p:nvPr>
        </p:nvSpPr>
        <p:spPr>
          <a:xfrm>
            <a:off x="5911850" y="1663336"/>
            <a:ext cx="1828800" cy="18279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trategy v2">
  <p:cSld name="Strategy v2">
    <p:spTree>
      <p:nvGrpSpPr>
        <p:cNvPr id="1" name="Shape 19"/>
        <p:cNvGrpSpPr/>
        <p:nvPr/>
      </p:nvGrpSpPr>
      <p:grpSpPr>
        <a:xfrm>
          <a:off x="0" y="0"/>
          <a:ext cx="0" cy="0"/>
          <a:chOff x="0" y="0"/>
          <a:chExt cx="0" cy="0"/>
        </a:xfrm>
      </p:grpSpPr>
      <p:pic>
        <p:nvPicPr>
          <p:cNvPr id="20" name="Google Shape;20;p5"/>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1" name="Google Shape;21;p5"/>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
          <p:cNvSpPr txBox="1">
            <a:spLocks noGrp="1"/>
          </p:cNvSpPr>
          <p:nvPr>
            <p:ph type="body" idx="1"/>
          </p:nvPr>
        </p:nvSpPr>
        <p:spPr>
          <a:xfrm>
            <a:off x="457200" y="1305059"/>
            <a:ext cx="3994500" cy="3621000"/>
          </a:xfrm>
          <a:prstGeom prst="rect">
            <a:avLst/>
          </a:prstGeom>
          <a:noFill/>
          <a:ln>
            <a:noFill/>
          </a:ln>
        </p:spPr>
        <p:txBody>
          <a:bodyPr spcFirstLastPara="1" wrap="square" lIns="91400" tIns="91400" rIns="91400" bIns="91400" anchor="t" anchorCtr="0">
            <a:normAutofit/>
          </a:bodyPr>
          <a:lstStyle>
            <a:lvl1pPr marL="457200" lvl="0" indent="-393700" algn="l">
              <a:lnSpc>
                <a:spcPct val="100000"/>
              </a:lnSpc>
              <a:spcBef>
                <a:spcPts val="520"/>
              </a:spcBef>
              <a:spcAft>
                <a:spcPts val="0"/>
              </a:spcAft>
              <a:buSzPts val="2600"/>
              <a:buChar char="•"/>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3" name="Google Shape;23;p5"/>
          <p:cNvSpPr>
            <a:spLocks noGrp="1"/>
          </p:cNvSpPr>
          <p:nvPr>
            <p:ph type="pic" idx="2"/>
          </p:nvPr>
        </p:nvSpPr>
        <p:spPr>
          <a:xfrm>
            <a:off x="4692302" y="1305059"/>
            <a:ext cx="3994200" cy="1420800"/>
          </a:xfrm>
          <a:prstGeom prst="rect">
            <a:avLst/>
          </a:prstGeom>
          <a:noFill/>
          <a:ln w="9525" cap="flat" cmpd="sng">
            <a:solidFill>
              <a:srgbClr val="BCD4E9"/>
            </a:solidFill>
            <a:prstDash val="solid"/>
            <a:round/>
            <a:headEnd type="none" w="sm" len="sm"/>
            <a:tailEnd type="none" w="sm" len="sm"/>
          </a:ln>
        </p:spPr>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ull Quote">
  <p:cSld name="Pull Quote">
    <p:spTree>
      <p:nvGrpSpPr>
        <p:cNvPr id="1" name="Shape 24"/>
        <p:cNvGrpSpPr/>
        <p:nvPr/>
      </p:nvGrpSpPr>
      <p:grpSpPr>
        <a:xfrm>
          <a:off x="0" y="0"/>
          <a:ext cx="0" cy="0"/>
          <a:chOff x="0" y="0"/>
          <a:chExt cx="0" cy="0"/>
        </a:xfrm>
      </p:grpSpPr>
      <p:sp>
        <p:nvSpPr>
          <p:cNvPr id="25" name="Google Shape;25;p6"/>
          <p:cNvSpPr/>
          <p:nvPr/>
        </p:nvSpPr>
        <p:spPr>
          <a:xfrm>
            <a:off x="1721476" y="1313644"/>
            <a:ext cx="5700900" cy="3206700"/>
          </a:xfrm>
          <a:prstGeom prst="snip2DiagRect">
            <a:avLst>
              <a:gd name="adj1" fmla="val 0"/>
              <a:gd name="adj2" fmla="val 16667"/>
            </a:avLst>
          </a:prstGeom>
          <a:solidFill>
            <a:srgbClr val="1C3C5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6" name="Google Shape;26;p6"/>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27" name="Google Shape;27;p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6"/>
          <p:cNvSpPr txBox="1">
            <a:spLocks noGrp="1"/>
          </p:cNvSpPr>
          <p:nvPr>
            <p:ph type="body" idx="1"/>
          </p:nvPr>
        </p:nvSpPr>
        <p:spPr>
          <a:xfrm>
            <a:off x="2574750" y="1534732"/>
            <a:ext cx="3994500" cy="23763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520"/>
              </a:spcBef>
              <a:spcAft>
                <a:spcPts val="0"/>
              </a:spcAft>
              <a:buSzPts val="2600"/>
              <a:buNone/>
              <a:defRPr b="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sp>
        <p:nvSpPr>
          <p:cNvPr id="29" name="Google Shape;29;p6"/>
          <p:cNvSpPr txBox="1">
            <a:spLocks noGrp="1"/>
          </p:cNvSpPr>
          <p:nvPr>
            <p:ph type="body" idx="2"/>
          </p:nvPr>
        </p:nvSpPr>
        <p:spPr>
          <a:xfrm>
            <a:off x="3017949" y="3943350"/>
            <a:ext cx="3108000" cy="521400"/>
          </a:xfrm>
          <a:prstGeom prst="rect">
            <a:avLst/>
          </a:prstGeom>
          <a:noFill/>
          <a:ln>
            <a:noFill/>
          </a:ln>
        </p:spPr>
        <p:txBody>
          <a:bodyPr spcFirstLastPara="1" wrap="square" lIns="91400" tIns="91400" rIns="91400" bIns="91400" anchor="t" anchorCtr="0">
            <a:normAutofit/>
          </a:bodyPr>
          <a:lstStyle>
            <a:lvl1pPr marL="457200" lvl="0" indent="-228600" algn="l">
              <a:lnSpc>
                <a:spcPct val="100000"/>
              </a:lnSpc>
              <a:spcBef>
                <a:spcPts val="320"/>
              </a:spcBef>
              <a:spcAft>
                <a:spcPts val="0"/>
              </a:spcAft>
              <a:buSzPts val="1600"/>
              <a:buNone/>
              <a:defRPr sz="1600" b="1" i="1">
                <a:solidFill>
                  <a:schemeClr val="lt1"/>
                </a:solidFill>
              </a:defRPr>
            </a:lvl1pPr>
            <a:lvl2pPr marL="914400" lvl="1" indent="-325755" algn="l">
              <a:lnSpc>
                <a:spcPct val="100000"/>
              </a:lnSpc>
              <a:spcBef>
                <a:spcPts val="360"/>
              </a:spcBef>
              <a:spcAft>
                <a:spcPts val="0"/>
              </a:spcAft>
              <a:buSzPts val="1530"/>
              <a:buChar char="⚫"/>
              <a:defRPr/>
            </a:lvl2pPr>
            <a:lvl3pPr marL="1371600" lvl="2" indent="-298640" algn="l">
              <a:lnSpc>
                <a:spcPct val="100000"/>
              </a:lnSpc>
              <a:spcBef>
                <a:spcPts val="315"/>
              </a:spcBef>
              <a:spcAft>
                <a:spcPts val="0"/>
              </a:spcAft>
              <a:buSzPts val="1103"/>
              <a:buChar char="⚫"/>
              <a:defRPr/>
            </a:lvl3pPr>
            <a:lvl4pPr marL="1828800" lvl="3" indent="-290512" algn="l">
              <a:lnSpc>
                <a:spcPct val="100000"/>
              </a:lnSpc>
              <a:spcBef>
                <a:spcPts val="300"/>
              </a:spcBef>
              <a:spcAft>
                <a:spcPts val="0"/>
              </a:spcAft>
              <a:buSzPts val="975"/>
              <a:buChar char="⚫"/>
              <a:defRPr/>
            </a:lvl4pPr>
            <a:lvl5pPr marL="2286000" lvl="4" indent="-284289" algn="l">
              <a:lnSpc>
                <a:spcPct val="100000"/>
              </a:lnSpc>
              <a:spcBef>
                <a:spcPts val="270"/>
              </a:spcBef>
              <a:spcAft>
                <a:spcPts val="0"/>
              </a:spcAft>
              <a:buSzPts val="877"/>
              <a:buChar char="⚫"/>
              <a:defRPr sz="1350"/>
            </a:lvl5pPr>
            <a:lvl6pPr marL="2743200" lvl="5" indent="-297179" algn="l">
              <a:lnSpc>
                <a:spcPct val="100000"/>
              </a:lnSpc>
              <a:spcBef>
                <a:spcPts val="270"/>
              </a:spcBef>
              <a:spcAft>
                <a:spcPts val="0"/>
              </a:spcAft>
              <a:buSzPts val="1080"/>
              <a:buChar char="⚫"/>
              <a:defRPr sz="1350"/>
            </a:lvl6pPr>
            <a:lvl7pPr marL="3200400" lvl="6" indent="-297179" algn="l">
              <a:lnSpc>
                <a:spcPct val="100000"/>
              </a:lnSpc>
              <a:spcBef>
                <a:spcPts val="270"/>
              </a:spcBef>
              <a:spcAft>
                <a:spcPts val="0"/>
              </a:spcAft>
              <a:buSzPts val="1080"/>
              <a:buChar char="⚫"/>
              <a:defRPr sz="1350"/>
            </a:lvl7pPr>
            <a:lvl8pPr marL="3657600" lvl="7" indent="-314325" algn="l">
              <a:lnSpc>
                <a:spcPct val="100000"/>
              </a:lnSpc>
              <a:spcBef>
                <a:spcPts val="270"/>
              </a:spcBef>
              <a:spcAft>
                <a:spcPts val="0"/>
              </a:spcAft>
              <a:buSzPts val="1350"/>
              <a:buFont typeface="Calibri"/>
              <a:buChar char="•"/>
              <a:defRPr sz="1350"/>
            </a:lvl8pPr>
            <a:lvl9pPr marL="4114800" lvl="8" indent="-314325" algn="l">
              <a:lnSpc>
                <a:spcPct val="100000"/>
              </a:lnSpc>
              <a:spcBef>
                <a:spcPts val="270"/>
              </a:spcBef>
              <a:spcAft>
                <a:spcPts val="0"/>
              </a:spcAft>
              <a:buSzPts val="1350"/>
              <a:buFont typeface="Calibri"/>
              <a:buChar char="•"/>
              <a:defRPr sz="1350"/>
            </a:lvl9pPr>
          </a:lstStyle>
          <a:p>
            <a:endParaRPr/>
          </a:p>
        </p:txBody>
      </p:sp>
      <p:pic>
        <p:nvPicPr>
          <p:cNvPr id="30" name="Google Shape;30;p6" descr="A picture containing icon&#10;&#10;Description automatically generated"/>
          <p:cNvPicPr preferRelativeResize="0"/>
          <p:nvPr/>
        </p:nvPicPr>
        <p:blipFill rotWithShape="1">
          <a:blip r:embed="rId3">
            <a:alphaModFix/>
          </a:blip>
          <a:srcRect l="34179" t="21571" r="32616" b="56088"/>
          <a:stretch/>
        </p:blipFill>
        <p:spPr>
          <a:xfrm>
            <a:off x="1828288" y="1352281"/>
            <a:ext cx="639651" cy="536620"/>
          </a:xfrm>
          <a:prstGeom prst="rect">
            <a:avLst/>
          </a:prstGeom>
          <a:solidFill>
            <a:srgbClr val="1C3C58"/>
          </a:solid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31"/>
        <p:cNvGrpSpPr/>
        <p:nvPr/>
      </p:nvGrpSpPr>
      <p:grpSpPr>
        <a:xfrm>
          <a:off x="0" y="0"/>
          <a:ext cx="0" cy="0"/>
          <a:chOff x="0" y="0"/>
          <a:chExt cx="0" cy="0"/>
        </a:xfrm>
      </p:grpSpPr>
      <p:sp>
        <p:nvSpPr>
          <p:cNvPr id="32" name="Google Shape;32;p7"/>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a:lnSpc>
                <a:spcPct val="100000"/>
              </a:lnSpc>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7"/>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rmAutofit/>
          </a:bodyPr>
          <a:lstStyle>
            <a:lvl1pPr marR="34289" lvl="0" algn="l">
              <a:lnSpc>
                <a:spcPct val="100000"/>
              </a:lnSpc>
              <a:spcBef>
                <a:spcPts val="520"/>
              </a:spcBef>
              <a:spcAft>
                <a:spcPts val="0"/>
              </a:spcAft>
              <a:buSzPts val="2600"/>
              <a:buNone/>
              <a:defRPr sz="2600">
                <a:solidFill>
                  <a:schemeClr val="lt1"/>
                </a:solidFill>
                <a:latin typeface="Calibri"/>
                <a:ea typeface="Calibri"/>
                <a:cs typeface="Calibri"/>
                <a:sym typeface="Calibri"/>
              </a:defRPr>
            </a:lvl1pPr>
            <a:lvl2pPr lvl="1" algn="ctr">
              <a:lnSpc>
                <a:spcPct val="100000"/>
              </a:lnSpc>
              <a:spcBef>
                <a:spcPts val="360"/>
              </a:spcBef>
              <a:spcAft>
                <a:spcPts val="0"/>
              </a:spcAft>
              <a:buSzPts val="1530"/>
              <a:buNone/>
              <a:defRPr/>
            </a:lvl2pPr>
            <a:lvl3pPr lvl="2" algn="ctr">
              <a:lnSpc>
                <a:spcPct val="100000"/>
              </a:lnSpc>
              <a:spcBef>
                <a:spcPts val="360"/>
              </a:spcBef>
              <a:spcAft>
                <a:spcPts val="0"/>
              </a:spcAft>
              <a:buSzPts val="1260"/>
              <a:buNone/>
              <a:defRPr/>
            </a:lvl3pPr>
            <a:lvl4pPr lvl="3" algn="ctr">
              <a:lnSpc>
                <a:spcPct val="100000"/>
              </a:lnSpc>
              <a:spcBef>
                <a:spcPts val="360"/>
              </a:spcBef>
              <a:spcAft>
                <a:spcPts val="0"/>
              </a:spcAft>
              <a:buSzPts val="1170"/>
              <a:buNone/>
              <a:defRPr/>
            </a:lvl4pPr>
            <a:lvl5pPr lvl="4" algn="ctr">
              <a:lnSpc>
                <a:spcPct val="100000"/>
              </a:lnSpc>
              <a:spcBef>
                <a:spcPts val="360"/>
              </a:spcBef>
              <a:spcAft>
                <a:spcPts val="0"/>
              </a:spcAft>
              <a:buSzPts val="1170"/>
              <a:buNone/>
              <a:defRPr/>
            </a:lvl5pPr>
            <a:lvl6pPr lvl="5" algn="ctr">
              <a:lnSpc>
                <a:spcPct val="100000"/>
              </a:lnSpc>
              <a:spcBef>
                <a:spcPts val="360"/>
              </a:spcBef>
              <a:spcAft>
                <a:spcPts val="0"/>
              </a:spcAft>
              <a:buSzPts val="1440"/>
              <a:buNone/>
              <a:defRPr/>
            </a:lvl6pPr>
            <a:lvl7pPr lvl="6" algn="ctr">
              <a:lnSpc>
                <a:spcPct val="100000"/>
              </a:lnSpc>
              <a:spcBef>
                <a:spcPts val="360"/>
              </a:spcBef>
              <a:spcAft>
                <a:spcPts val="0"/>
              </a:spcAft>
              <a:buSzPts val="1440"/>
              <a:buNone/>
              <a:defRPr/>
            </a:lvl7pPr>
            <a:lvl8pPr lvl="7" algn="ctr">
              <a:lnSpc>
                <a:spcPct val="100000"/>
              </a:lnSpc>
              <a:spcBef>
                <a:spcPts val="360"/>
              </a:spcBef>
              <a:spcAft>
                <a:spcPts val="0"/>
              </a:spcAft>
              <a:buSzPts val="1800"/>
              <a:buNone/>
              <a:defRPr/>
            </a:lvl8pPr>
            <a:lvl9pPr lvl="8" algn="ctr">
              <a:lnSpc>
                <a:spcPct val="100000"/>
              </a:lnSpc>
              <a:spcBef>
                <a:spcPts val="360"/>
              </a:spcBef>
              <a:spcAft>
                <a:spcPts val="0"/>
              </a:spcAft>
              <a:buSzPts val="1800"/>
              <a:buNone/>
              <a:defRPr/>
            </a:lvl9pPr>
          </a:lstStyle>
          <a:p>
            <a:endParaRPr/>
          </a:p>
        </p:txBody>
      </p:sp>
      <p:pic>
        <p:nvPicPr>
          <p:cNvPr id="34" name="Google Shape;34;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rdered List">
  <p:cSld name="Ordered List">
    <p:spTree>
      <p:nvGrpSpPr>
        <p:cNvPr id="1" name="Shape 35"/>
        <p:cNvGrpSpPr/>
        <p:nvPr/>
      </p:nvGrpSpPr>
      <p:grpSpPr>
        <a:xfrm>
          <a:off x="0" y="0"/>
          <a:ext cx="0" cy="0"/>
          <a:chOff x="0" y="0"/>
          <a:chExt cx="0" cy="0"/>
        </a:xfrm>
      </p:grpSpPr>
      <p:sp>
        <p:nvSpPr>
          <p:cNvPr id="36" name="Google Shape;36;p8"/>
          <p:cNvSpPr txBox="1">
            <a:spLocks noGrp="1"/>
          </p:cNvSpPr>
          <p:nvPr>
            <p:ph type="body" idx="1"/>
          </p:nvPr>
        </p:nvSpPr>
        <p:spPr>
          <a:xfrm>
            <a:off x="457200" y="1309352"/>
            <a:ext cx="8229600" cy="3434100"/>
          </a:xfrm>
          <a:prstGeom prst="rect">
            <a:avLst/>
          </a:prstGeom>
          <a:noFill/>
          <a:ln>
            <a:noFill/>
          </a:ln>
        </p:spPr>
        <p:txBody>
          <a:bodyPr spcFirstLastPara="1" wrap="square" lIns="91425" tIns="45700" rIns="91425" bIns="45700" anchor="t" anchorCtr="0">
            <a:normAutofit/>
          </a:bodyPr>
          <a:lstStyle>
            <a:lvl1pPr marL="457200" lvl="0" indent="-393700" algn="l">
              <a:lnSpc>
                <a:spcPct val="100000"/>
              </a:lnSpc>
              <a:spcBef>
                <a:spcPts val="520"/>
              </a:spcBef>
              <a:spcAft>
                <a:spcPts val="0"/>
              </a:spcAft>
              <a:buClr>
                <a:schemeClr val="accent4"/>
              </a:buClr>
              <a:buSzPts val="2600"/>
              <a:buFont typeface="Calibri"/>
              <a:buAutoNum type="arabicPeriod"/>
              <a:defRPr sz="2600"/>
            </a:lvl1pPr>
            <a:lvl2pPr marL="914400" lvl="1" indent="-355600" algn="l">
              <a:lnSpc>
                <a:spcPct val="100000"/>
              </a:lnSpc>
              <a:spcBef>
                <a:spcPts val="400"/>
              </a:spcBef>
              <a:spcAft>
                <a:spcPts val="0"/>
              </a:spcAft>
              <a:buClr>
                <a:schemeClr val="accent4"/>
              </a:buClr>
              <a:buSzPts val="2000"/>
              <a:buFont typeface="Calibri"/>
              <a:buAutoNum type="alphaLcParenR"/>
              <a:defRPr sz="2000"/>
            </a:lvl2pPr>
            <a:lvl3pPr marL="1371600" lvl="2" indent="-336550" algn="l">
              <a:lnSpc>
                <a:spcPct val="100000"/>
              </a:lnSpc>
              <a:spcBef>
                <a:spcPts val="340"/>
              </a:spcBef>
              <a:spcAft>
                <a:spcPts val="0"/>
              </a:spcAft>
              <a:buClr>
                <a:schemeClr val="accent4"/>
              </a:buClr>
              <a:buSzPts val="1700"/>
              <a:buFont typeface="Calibri"/>
              <a:buAutoNum type="romanLcPeriod"/>
              <a:defRPr sz="1700"/>
            </a:lvl3pPr>
            <a:lvl4pPr marL="1828800" lvl="3" indent="-323850" algn="l">
              <a:lnSpc>
                <a:spcPct val="100000"/>
              </a:lnSpc>
              <a:spcBef>
                <a:spcPts val="300"/>
              </a:spcBef>
              <a:spcAft>
                <a:spcPts val="0"/>
              </a:spcAft>
              <a:buSzPts val="1500"/>
              <a:buFont typeface="Calibri"/>
              <a:buAutoNum type="arabicPeriod"/>
              <a:defRPr/>
            </a:lvl4pPr>
            <a:lvl5pPr marL="2286000" lvl="4" indent="-314325" algn="l">
              <a:lnSpc>
                <a:spcPct val="100000"/>
              </a:lnSpc>
              <a:spcBef>
                <a:spcPts val="270"/>
              </a:spcBef>
              <a:spcAft>
                <a:spcPts val="0"/>
              </a:spcAft>
              <a:buSzPts val="1350"/>
              <a:buFont typeface="Calibri"/>
              <a:buAutoNum type="arabicPeriod"/>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37" name="Google Shape;37;p8"/>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38" name="Google Shape;38;p8"/>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rmAutofit/>
          </a:bodyPr>
          <a:lstStyle>
            <a:lvl1pPr marL="457200" lvl="0" indent="-393700" algn="l">
              <a:lnSpc>
                <a:spcPct val="100000"/>
              </a:lnSpc>
              <a:spcBef>
                <a:spcPts val="520"/>
              </a:spcBef>
              <a:spcAft>
                <a:spcPts val="0"/>
              </a:spcAft>
              <a:buClr>
                <a:schemeClr val="lt1"/>
              </a:buClr>
              <a:buSzPts val="2600"/>
              <a:buFont typeface="Arial"/>
              <a:buChar char="•"/>
              <a:defRPr sz="2600">
                <a:solidFill>
                  <a:schemeClr val="lt1"/>
                </a:solidFill>
              </a:defRPr>
            </a:lvl1pPr>
            <a:lvl2pPr marL="914400" lvl="1" indent="-228600" algn="l">
              <a:lnSpc>
                <a:spcPct val="100000"/>
              </a:lnSpc>
              <a:spcBef>
                <a:spcPts val="270"/>
              </a:spcBef>
              <a:spcAft>
                <a:spcPts val="0"/>
              </a:spcAft>
              <a:buSzPts val="1148"/>
              <a:buNone/>
              <a:defRPr sz="1350">
                <a:solidFill>
                  <a:schemeClr val="lt1"/>
                </a:solidFill>
              </a:defRPr>
            </a:lvl2pPr>
            <a:lvl3pPr marL="1371600" lvl="2" indent="-228600" algn="l">
              <a:lnSpc>
                <a:spcPct val="100000"/>
              </a:lnSpc>
              <a:spcBef>
                <a:spcPts val="240"/>
              </a:spcBef>
              <a:spcAft>
                <a:spcPts val="0"/>
              </a:spcAft>
              <a:buSzPts val="840"/>
              <a:buNone/>
              <a:defRPr sz="1200">
                <a:solidFill>
                  <a:schemeClr val="lt1"/>
                </a:solidFill>
              </a:defRPr>
            </a:lvl3pPr>
            <a:lvl4pPr marL="1828800" lvl="3" indent="-228600" algn="l">
              <a:lnSpc>
                <a:spcPct val="100000"/>
              </a:lnSpc>
              <a:spcBef>
                <a:spcPts val="210"/>
              </a:spcBef>
              <a:spcAft>
                <a:spcPts val="0"/>
              </a:spcAft>
              <a:buSzPts val="683"/>
              <a:buNone/>
              <a:defRPr sz="1050">
                <a:solidFill>
                  <a:schemeClr val="lt1"/>
                </a:solidFill>
              </a:defRPr>
            </a:lvl4pPr>
            <a:lvl5pPr marL="2286000" lvl="4" indent="-228600" algn="l">
              <a:lnSpc>
                <a:spcPct val="100000"/>
              </a:lnSpc>
              <a:spcBef>
                <a:spcPts val="210"/>
              </a:spcBef>
              <a:spcAft>
                <a:spcPts val="0"/>
              </a:spcAft>
              <a:buSzPts val="683"/>
              <a:buNone/>
              <a:defRPr sz="1050">
                <a:solidFill>
                  <a:schemeClr val="lt1"/>
                </a:solidFill>
              </a:defRPr>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2" name="Google Shape;42;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3"/>
        <p:cNvGrpSpPr/>
        <p:nvPr/>
      </p:nvGrpSpPr>
      <p:grpSpPr>
        <a:xfrm>
          <a:off x="0" y="0"/>
          <a:ext cx="0" cy="0"/>
          <a:chOff x="0" y="0"/>
          <a:chExt cx="0" cy="0"/>
        </a:xfrm>
      </p:grpSpPr>
      <p:sp>
        <p:nvSpPr>
          <p:cNvPr id="44" name="Google Shape;44;p10"/>
          <p:cNvSpPr txBox="1">
            <a:spLocks noGrp="1"/>
          </p:cNvSpPr>
          <p:nvPr>
            <p:ph type="title"/>
          </p:nvPr>
        </p:nvSpPr>
        <p:spPr>
          <a:xfrm>
            <a:off x="457200" y="302954"/>
            <a:ext cx="8229600" cy="857400"/>
          </a:xfrm>
          <a:prstGeom prst="rect">
            <a:avLst/>
          </a:prstGeom>
          <a:noFill/>
          <a:ln>
            <a:noFill/>
          </a:ln>
        </p:spPr>
        <p:txBody>
          <a:bodyPr spcFirstLastPara="1" wrap="square" lIns="0" tIns="45700" rIns="0" bIns="0" anchor="b" anchorCtr="0">
            <a:normAutofit/>
          </a:bodyPr>
          <a:lstStyle>
            <a:lvl1pPr lvl="0" algn="l">
              <a:lnSpc>
                <a:spcPct val="100000"/>
              </a:lnSpc>
              <a:spcBef>
                <a:spcPts val="0"/>
              </a:spcBef>
              <a:spcAft>
                <a:spcPts val="0"/>
              </a:spcAft>
              <a:buClr>
                <a:schemeClr val="accent4"/>
              </a:buClr>
              <a:buSzPts val="36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0"/>
          <p:cNvSpPr txBox="1">
            <a:spLocks noGrp="1"/>
          </p:cNvSpPr>
          <p:nvPr>
            <p:ph type="body" idx="1"/>
          </p:nvPr>
        </p:nvSpPr>
        <p:spPr>
          <a:xfrm>
            <a:off x="457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pic>
        <p:nvPicPr>
          <p:cNvPr id="46" name="Google Shape;46;p10"/>
          <p:cNvPicPr preferRelativeResize="0"/>
          <p:nvPr/>
        </p:nvPicPr>
        <p:blipFill rotWithShape="1">
          <a:blip r:embed="rId2">
            <a:alphaModFix/>
          </a:blip>
          <a:srcRect/>
          <a:stretch/>
        </p:blipFill>
        <p:spPr>
          <a:xfrm>
            <a:off x="7927848" y="3943350"/>
            <a:ext cx="914400" cy="914400"/>
          </a:xfrm>
          <a:prstGeom prst="rect">
            <a:avLst/>
          </a:prstGeom>
          <a:noFill/>
          <a:ln>
            <a:noFill/>
          </a:ln>
        </p:spPr>
      </p:pic>
      <p:sp>
        <p:nvSpPr>
          <p:cNvPr id="47" name="Google Shape;47;p10"/>
          <p:cNvSpPr txBox="1">
            <a:spLocks noGrp="1"/>
          </p:cNvSpPr>
          <p:nvPr>
            <p:ph type="body" idx="2"/>
          </p:nvPr>
        </p:nvSpPr>
        <p:spPr>
          <a:xfrm>
            <a:off x="4648200" y="1317938"/>
            <a:ext cx="4038600" cy="3448200"/>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SzPts val="2400"/>
              <a:buChar char="•"/>
              <a:defRPr sz="2400"/>
            </a:lvl1pPr>
            <a:lvl2pPr marL="914400" lvl="1" indent="-355600" algn="l">
              <a:lnSpc>
                <a:spcPct val="100000"/>
              </a:lnSpc>
              <a:spcBef>
                <a:spcPts val="400"/>
              </a:spcBef>
              <a:spcAft>
                <a:spcPts val="0"/>
              </a:spcAft>
              <a:buSzPts val="2000"/>
              <a:buFont typeface="Arial"/>
              <a:buChar char="•"/>
              <a:defRPr sz="2000"/>
            </a:lvl2pPr>
            <a:lvl3pPr marL="1371600" lvl="2" indent="-342900" algn="l">
              <a:lnSpc>
                <a:spcPct val="100000"/>
              </a:lnSpc>
              <a:spcBef>
                <a:spcPts val="360"/>
              </a:spcBef>
              <a:spcAft>
                <a:spcPts val="0"/>
              </a:spcAft>
              <a:buSzPts val="1800"/>
              <a:buFont typeface="Arial"/>
              <a:buChar char="•"/>
              <a:defRPr sz="1800"/>
            </a:lvl3pPr>
            <a:lvl4pPr marL="1828800" lvl="3" indent="-323850" algn="l">
              <a:lnSpc>
                <a:spcPct val="100000"/>
              </a:lnSpc>
              <a:spcBef>
                <a:spcPts val="300"/>
              </a:spcBef>
              <a:spcAft>
                <a:spcPts val="0"/>
              </a:spcAft>
              <a:buSzPts val="1500"/>
              <a:buFont typeface="Arial"/>
              <a:buChar char="•"/>
              <a:defRPr sz="1500"/>
            </a:lvl4pPr>
            <a:lvl5pPr marL="2286000" lvl="4" indent="-314325" algn="l">
              <a:lnSpc>
                <a:spcPct val="100000"/>
              </a:lnSpc>
              <a:spcBef>
                <a:spcPts val="270"/>
              </a:spcBef>
              <a:spcAft>
                <a:spcPts val="0"/>
              </a:spcAft>
              <a:buSzPts val="1350"/>
              <a:buFont typeface="Arial"/>
              <a:buChar char="•"/>
              <a:defRPr sz="1350"/>
            </a:lvl5pPr>
            <a:lvl6pPr marL="2743200" lvl="5" indent="-320039" algn="l">
              <a:lnSpc>
                <a:spcPct val="100000"/>
              </a:lnSpc>
              <a:spcBef>
                <a:spcPts val="360"/>
              </a:spcBef>
              <a:spcAft>
                <a:spcPts val="0"/>
              </a:spcAft>
              <a:buSzPts val="1440"/>
              <a:buChar char="⚫"/>
              <a:defRPr/>
            </a:lvl6pPr>
            <a:lvl7pPr marL="3200400" lvl="6" indent="-320039" algn="l">
              <a:lnSpc>
                <a:spcPct val="100000"/>
              </a:lnSpc>
              <a:spcBef>
                <a:spcPts val="360"/>
              </a:spcBef>
              <a:spcAft>
                <a:spcPts val="0"/>
              </a:spcAft>
              <a:buSzPts val="144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rm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rm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alibri"/>
                <a:ea typeface="Calibri"/>
                <a:cs typeface="Calibri"/>
                <a:sym typeface="Calibri"/>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alibri"/>
                <a:ea typeface="Calibri"/>
                <a:cs typeface="Calibri"/>
                <a:sym typeface="Calibri"/>
              </a:defRPr>
            </a:lvl7pPr>
            <a:lvl8pPr marL="3657600" marR="0" lvl="7" indent="-304800" algn="l" rtl="0">
              <a:lnSpc>
                <a:spcPct val="100000"/>
              </a:lnSpc>
              <a:spcBef>
                <a:spcPts val="240"/>
              </a:spcBef>
              <a:spcAft>
                <a:spcPts val="0"/>
              </a:spcAft>
              <a:buClr>
                <a:schemeClr val="dk2"/>
              </a:buClr>
              <a:buSzPts val="1200"/>
              <a:buFont typeface="Calibri"/>
              <a:buChar char="•"/>
              <a:defRPr sz="1200" b="0" i="0" u="none" strike="noStrike" cap="none">
                <a:solidFill>
                  <a:schemeClr val="dk1"/>
                </a:solidFill>
                <a:latin typeface="Calibri"/>
                <a:ea typeface="Calibri"/>
                <a:cs typeface="Calibri"/>
                <a:sym typeface="Calibri"/>
              </a:defRPr>
            </a:lvl8pPr>
            <a:lvl9pPr marL="4114800" marR="0" lvl="8" indent="-295275" algn="l" rtl="0">
              <a:lnSpc>
                <a:spcPct val="100000"/>
              </a:lnSpc>
              <a:spcBef>
                <a:spcPts val="210"/>
              </a:spcBef>
              <a:spcAft>
                <a:spcPts val="0"/>
              </a:spcAft>
              <a:buClr>
                <a:schemeClr val="dk2"/>
              </a:buClr>
              <a:buSzPts val="1050"/>
              <a:buFont typeface="Calibri"/>
              <a:buChar char="•"/>
              <a:defRPr sz="10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infogram.com/1pkgyrj1r3rrgyc9vpmrr9gdm9c3npj0992"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hyperlink" Target="https://infogram.com/k20center-careerclusters-1hdw2jp8e9n1x2l"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hyperlink" Target="https://infogram.com/k20-grant-infographics-1h7g6kvpdvog4oy"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infogram.com/si-se-puede-1h8n6m39knm9j4x"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infogram.com/1pmqxelljqgkpwu37rkyjzzejdtz3rpqg3g" TargetMode="Externa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3"/>
          <p:cNvSpPr txBox="1">
            <a:spLocks noGrp="1"/>
          </p:cNvSpPr>
          <p:nvPr>
            <p:ph type="title"/>
          </p:nvPr>
        </p:nvSpPr>
        <p:spPr>
          <a:xfrm>
            <a:off x="457200" y="612047"/>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sz="3600" dirty="0"/>
              <a:t>For which of the three purposes do you most see yourself using an </a:t>
            </a:r>
            <a:r>
              <a:rPr lang="en-US" dirty="0"/>
              <a:t>infographic</a:t>
            </a:r>
            <a:r>
              <a:rPr lang="en-US" sz="3600" dirty="0"/>
              <a:t>?</a:t>
            </a:r>
            <a:endParaRPr sz="400" b="0" dirty="0"/>
          </a:p>
        </p:txBody>
      </p:sp>
      <p:sp>
        <p:nvSpPr>
          <p:cNvPr id="155" name="Google Shape;155;p33"/>
          <p:cNvSpPr txBox="1">
            <a:spLocks noGrp="1"/>
          </p:cNvSpPr>
          <p:nvPr>
            <p:ph type="subTitle" idx="4294967295"/>
          </p:nvPr>
        </p:nvSpPr>
        <p:spPr>
          <a:xfrm>
            <a:off x="4110252" y="2788125"/>
            <a:ext cx="4384500" cy="1917300"/>
          </a:xfrm>
          <a:prstGeom prst="rect">
            <a:avLst/>
          </a:prstGeom>
        </p:spPr>
        <p:txBody>
          <a:bodyPr spcFirstLastPara="1" wrap="square" lIns="91425" tIns="45700" rIns="91425" bIns="45700" anchor="t" anchorCtr="0">
            <a:normAutofit/>
          </a:bodyPr>
          <a:lstStyle/>
          <a:p>
            <a:pPr marL="0" lvl="0" indent="0" algn="l" rtl="0">
              <a:spcBef>
                <a:spcPts val="0"/>
              </a:spcBef>
              <a:spcAft>
                <a:spcPts val="0"/>
              </a:spcAft>
              <a:buNone/>
            </a:pPr>
            <a:r>
              <a:rPr lang="en-US"/>
              <a:t>Go to: </a:t>
            </a:r>
            <a:r>
              <a:rPr lang="en-US" b="1"/>
              <a:t>Menti.com</a:t>
            </a:r>
            <a:endParaRPr b="1"/>
          </a:p>
          <a:p>
            <a:pPr marL="0" lvl="0" indent="0" algn="l" rtl="0">
              <a:lnSpc>
                <a:spcPct val="100000"/>
              </a:lnSpc>
              <a:spcBef>
                <a:spcPts val="520"/>
              </a:spcBef>
              <a:spcAft>
                <a:spcPts val="0"/>
              </a:spcAft>
              <a:buNone/>
            </a:pPr>
            <a:r>
              <a:rPr lang="en-US"/>
              <a:t>Enter Code:</a:t>
            </a:r>
            <a:r>
              <a:rPr lang="en-US" b="1"/>
              <a:t> </a:t>
            </a:r>
            <a:r>
              <a:rPr lang="en-US"/>
              <a:t>7788 8107 </a:t>
            </a:r>
            <a:endParaRPr>
              <a:highlight>
                <a:srgbClr val="FFFF00"/>
              </a:highlight>
            </a:endParaRPr>
          </a:p>
          <a:p>
            <a:pPr marL="0" lvl="0" indent="0" algn="l" rtl="0">
              <a:spcBef>
                <a:spcPts val="520"/>
              </a:spcBef>
              <a:spcAft>
                <a:spcPts val="0"/>
              </a:spcAft>
              <a:buNone/>
            </a:pPr>
            <a:endParaRPr/>
          </a:p>
        </p:txBody>
      </p:sp>
      <p:pic>
        <p:nvPicPr>
          <p:cNvPr id="156" name="Google Shape;156;p33"/>
          <p:cNvPicPr preferRelativeResize="0"/>
          <p:nvPr/>
        </p:nvPicPr>
        <p:blipFill rotWithShape="1">
          <a:blip r:embed="rId3">
            <a:alphaModFix/>
          </a:blip>
          <a:srcRect/>
          <a:stretch/>
        </p:blipFill>
        <p:spPr>
          <a:xfrm>
            <a:off x="640075" y="2007325"/>
            <a:ext cx="2223450" cy="2223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4"/>
          <p:cNvSpPr txBox="1">
            <a:spLocks noGrp="1"/>
          </p:cNvSpPr>
          <p:nvPr>
            <p:ph type="title"/>
          </p:nvPr>
        </p:nvSpPr>
        <p:spPr>
          <a:xfrm>
            <a:off x="457200" y="601281"/>
            <a:ext cx="8229600" cy="857400"/>
          </a:xfrm>
          <a:prstGeom prst="rect">
            <a:avLst/>
          </a:prstGeom>
        </p:spPr>
        <p:txBody>
          <a:bodyPr spcFirstLastPara="1" wrap="square" lIns="0" tIns="45700" rIns="0" bIns="0" anchor="b" anchorCtr="0">
            <a:normAutofit fontScale="90000"/>
          </a:bodyPr>
          <a:lstStyle/>
          <a:p>
            <a:pPr marL="0" lvl="0" indent="0" algn="l" rtl="0">
              <a:spcBef>
                <a:spcPts val="0"/>
              </a:spcBef>
              <a:spcAft>
                <a:spcPts val="0"/>
              </a:spcAft>
              <a:buNone/>
            </a:pPr>
            <a:r>
              <a:rPr lang="en-US" sz="3600" dirty="0"/>
              <a:t>What data or information do you want to share with your learners or stakeholders?</a:t>
            </a:r>
            <a:endParaRPr sz="3600" dirty="0"/>
          </a:p>
        </p:txBody>
      </p:sp>
      <p:pic>
        <p:nvPicPr>
          <p:cNvPr id="162" name="Google Shape;162;p34"/>
          <p:cNvPicPr preferRelativeResize="0"/>
          <p:nvPr/>
        </p:nvPicPr>
        <p:blipFill>
          <a:blip r:embed="rId3">
            <a:alphaModFix/>
          </a:blip>
          <a:stretch>
            <a:fillRect/>
          </a:stretch>
        </p:blipFill>
        <p:spPr>
          <a:xfrm>
            <a:off x="4520675" y="1643925"/>
            <a:ext cx="3066125" cy="2418901"/>
          </a:xfrm>
          <a:prstGeom prst="rect">
            <a:avLst/>
          </a:prstGeom>
          <a:noFill/>
          <a:ln w="9525" cap="flat" cmpd="sng">
            <a:solidFill>
              <a:srgbClr val="EFEFEF"/>
            </a:solidFill>
            <a:prstDash val="solid"/>
            <a:round/>
            <a:headEnd type="none" w="sm" len="sm"/>
            <a:tailEnd type="none" w="sm" len="sm"/>
          </a:ln>
          <a:effectLst>
            <a:outerShdw blurRad="57150" dist="19050" dir="5400000" algn="bl" rotWithShape="0">
              <a:srgbClr val="000000">
                <a:alpha val="50000"/>
              </a:srgbClr>
            </a:outerShdw>
          </a:effectLst>
        </p:spPr>
      </p:pic>
      <p:sp>
        <p:nvSpPr>
          <p:cNvPr id="163" name="Google Shape;163;p34"/>
          <p:cNvSpPr txBox="1">
            <a:spLocks noGrp="1"/>
          </p:cNvSpPr>
          <p:nvPr>
            <p:ph type="subTitle" idx="4294967295"/>
          </p:nvPr>
        </p:nvSpPr>
        <p:spPr>
          <a:xfrm>
            <a:off x="640075" y="1492725"/>
            <a:ext cx="4553400" cy="2570100"/>
          </a:xfrm>
          <a:prstGeom prst="rect">
            <a:avLst/>
          </a:prstGeom>
        </p:spPr>
        <p:txBody>
          <a:bodyPr spcFirstLastPara="1" wrap="square" lIns="91425" tIns="45700" rIns="91425" bIns="45700" anchor="ctr" anchorCtr="0">
            <a:normAutofit/>
          </a:bodyPr>
          <a:lstStyle/>
          <a:p>
            <a:pPr marL="457200" marR="0" lvl="0" indent="0" algn="l" rtl="0">
              <a:lnSpc>
                <a:spcPct val="100000"/>
              </a:lnSpc>
              <a:spcBef>
                <a:spcPts val="520"/>
              </a:spcBef>
              <a:spcAft>
                <a:spcPts val="1000"/>
              </a:spcAft>
              <a:buNone/>
            </a:pPr>
            <a:r>
              <a:rPr lang="en-US" sz="2600"/>
              <a:t>Use the Infographic </a:t>
            </a:r>
            <a:br>
              <a:rPr lang="en-US" sz="2600"/>
            </a:br>
            <a:r>
              <a:rPr lang="en-US" sz="2600"/>
              <a:t>Planning Document to </a:t>
            </a:r>
            <a:br>
              <a:rPr lang="en-US" sz="2600"/>
            </a:br>
            <a:r>
              <a:rPr lang="en-US" sz="2600"/>
              <a:t>record your ideas.</a:t>
            </a:r>
            <a:endParaRP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5"/>
          <p:cNvSpPr txBox="1">
            <a:spLocks noGrp="1"/>
          </p:cNvSpPr>
          <p:nvPr>
            <p:ph type="title"/>
          </p:nvPr>
        </p:nvSpPr>
        <p:spPr>
          <a:xfrm>
            <a:off x="457200" y="307247"/>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sz="3600"/>
              <a:t>Application</a:t>
            </a:r>
            <a:endParaRPr sz="3600"/>
          </a:p>
        </p:txBody>
      </p:sp>
      <p:sp>
        <p:nvSpPr>
          <p:cNvPr id="169" name="Google Shape;169;p35"/>
          <p:cNvSpPr txBox="1">
            <a:spLocks noGrp="1"/>
          </p:cNvSpPr>
          <p:nvPr>
            <p:ph type="body" idx="1"/>
          </p:nvPr>
        </p:nvSpPr>
        <p:spPr>
          <a:xfrm>
            <a:off x="457200" y="1309350"/>
            <a:ext cx="5984400" cy="3434100"/>
          </a:xfrm>
          <a:prstGeom prst="rect">
            <a:avLst/>
          </a:prstGeom>
          <a:noFill/>
          <a:ln>
            <a:noFill/>
          </a:ln>
        </p:spPr>
        <p:txBody>
          <a:bodyPr spcFirstLastPara="1" wrap="square" lIns="91400" tIns="91400" rIns="91400" bIns="91400" anchor="t" anchorCtr="0">
            <a:noAutofit/>
          </a:bodyPr>
          <a:lstStyle/>
          <a:p>
            <a:pPr marL="0" lvl="0" indent="0" algn="l" rtl="0">
              <a:spcBef>
                <a:spcPts val="520"/>
              </a:spcBef>
              <a:spcAft>
                <a:spcPts val="0"/>
              </a:spcAft>
              <a:buNone/>
            </a:pPr>
            <a:endParaRPr/>
          </a:p>
          <a:p>
            <a:pPr marL="457200" lvl="0" indent="-393700" algn="l" rtl="0">
              <a:spcBef>
                <a:spcPts val="520"/>
              </a:spcBef>
              <a:spcAft>
                <a:spcPts val="0"/>
              </a:spcAft>
              <a:buSzPts val="2600"/>
              <a:buAutoNum type="arabicPeriod"/>
            </a:pPr>
            <a:r>
              <a:rPr lang="en-US"/>
              <a:t>Create an infographic using the cards provided at your table. </a:t>
            </a:r>
            <a:endParaRPr/>
          </a:p>
          <a:p>
            <a:pPr marL="457200" lvl="0" indent="-393700" algn="l" rtl="0">
              <a:spcBef>
                <a:spcPts val="520"/>
              </a:spcBef>
              <a:spcAft>
                <a:spcPts val="0"/>
              </a:spcAft>
              <a:buSzPts val="2600"/>
              <a:buAutoNum type="arabicPeriod"/>
            </a:pPr>
            <a:r>
              <a:rPr lang="en-US"/>
              <a:t>Write on each card why you chose to include each graphic and how it supports your communication goal.</a:t>
            </a:r>
            <a:endParaRPr/>
          </a:p>
        </p:txBody>
      </p:sp>
      <p:pic>
        <p:nvPicPr>
          <p:cNvPr id="170" name="Google Shape;170;p35"/>
          <p:cNvPicPr preferRelativeResize="0"/>
          <p:nvPr/>
        </p:nvPicPr>
        <p:blipFill>
          <a:blip r:embed="rId3">
            <a:alphaModFix/>
          </a:blip>
          <a:stretch>
            <a:fillRect/>
          </a:stretch>
        </p:blipFill>
        <p:spPr>
          <a:xfrm>
            <a:off x="6570850" y="912125"/>
            <a:ext cx="2218798" cy="22187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457200" y="307247"/>
            <a:ext cx="8229600" cy="857400"/>
          </a:xfrm>
          <a:prstGeom prst="rect">
            <a:avLst/>
          </a:prstGeom>
          <a:noFill/>
          <a:ln>
            <a:noFill/>
          </a:ln>
        </p:spPr>
        <p:txBody>
          <a:bodyPr spcFirstLastPara="1" wrap="square" lIns="91400" tIns="91400" rIns="91400" bIns="91400" anchor="ctr" anchorCtr="0">
            <a:noAutofit/>
          </a:bodyPr>
          <a:lstStyle/>
          <a:p>
            <a:pPr marL="0" lvl="0" indent="0" algn="l" rtl="0">
              <a:lnSpc>
                <a:spcPct val="100000"/>
              </a:lnSpc>
              <a:spcBef>
                <a:spcPts val="0"/>
              </a:spcBef>
              <a:spcAft>
                <a:spcPts val="0"/>
              </a:spcAft>
              <a:buSzPts val="3600"/>
              <a:buNone/>
            </a:pPr>
            <a:r>
              <a:rPr lang="en-US" sz="3600"/>
              <a:t>Point of Most Significance</a:t>
            </a:r>
            <a:endParaRPr sz="3600"/>
          </a:p>
        </p:txBody>
      </p:sp>
      <p:sp>
        <p:nvSpPr>
          <p:cNvPr id="176" name="Google Shape;176;p36"/>
          <p:cNvSpPr txBox="1">
            <a:spLocks noGrp="1"/>
          </p:cNvSpPr>
          <p:nvPr>
            <p:ph type="body" idx="1"/>
          </p:nvPr>
        </p:nvSpPr>
        <p:spPr>
          <a:xfrm>
            <a:off x="457200" y="1309350"/>
            <a:ext cx="4803600" cy="3434100"/>
          </a:xfrm>
          <a:prstGeom prst="rect">
            <a:avLst/>
          </a:prstGeom>
          <a:noFill/>
          <a:ln>
            <a:noFill/>
          </a:ln>
        </p:spPr>
        <p:txBody>
          <a:bodyPr spcFirstLastPara="1" wrap="square" lIns="91400" tIns="91400" rIns="91400" bIns="91400" anchor="t" anchorCtr="0">
            <a:noAutofit/>
          </a:bodyPr>
          <a:lstStyle/>
          <a:p>
            <a:pPr marL="0" lvl="0" indent="0" algn="l" rtl="0">
              <a:spcBef>
                <a:spcPts val="520"/>
              </a:spcBef>
              <a:spcAft>
                <a:spcPts val="0"/>
              </a:spcAft>
              <a:buNone/>
            </a:pPr>
            <a:r>
              <a:rPr lang="en-US"/>
              <a:t>How can you apply what you learned about visual communication to your own work? </a:t>
            </a:r>
            <a:endParaRPr/>
          </a:p>
        </p:txBody>
      </p:sp>
      <p:pic>
        <p:nvPicPr>
          <p:cNvPr id="177" name="Google Shape;177;p36"/>
          <p:cNvPicPr preferRelativeResize="0"/>
          <p:nvPr/>
        </p:nvPicPr>
        <p:blipFill>
          <a:blip r:embed="rId3">
            <a:alphaModFix/>
          </a:blip>
          <a:stretch>
            <a:fillRect/>
          </a:stretch>
        </p:blipFill>
        <p:spPr>
          <a:xfrm>
            <a:off x="5366500" y="1093650"/>
            <a:ext cx="3065650" cy="30656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a:t>Available Options</a:t>
            </a:r>
            <a:endParaRPr sz="3600"/>
          </a:p>
        </p:txBody>
      </p:sp>
      <p:sp>
        <p:nvSpPr>
          <p:cNvPr id="183" name="Google Shape;183;p37"/>
          <p:cNvSpPr txBox="1">
            <a:spLocks noGrp="1"/>
          </p:cNvSpPr>
          <p:nvPr>
            <p:ph type="body" idx="1"/>
          </p:nvPr>
        </p:nvSpPr>
        <p:spPr>
          <a:xfrm>
            <a:off x="457200" y="1309352"/>
            <a:ext cx="8229600" cy="3434100"/>
          </a:xfrm>
          <a:prstGeom prst="rect">
            <a:avLst/>
          </a:prstGeom>
        </p:spPr>
        <p:txBody>
          <a:bodyPr spcFirstLastPara="1" wrap="square" lIns="91425" tIns="0" rIns="91425" bIns="0" anchor="t" anchorCtr="0">
            <a:normAutofit/>
          </a:bodyPr>
          <a:lstStyle/>
          <a:p>
            <a:pPr marL="0" lvl="0" indent="0" algn="l" rtl="0">
              <a:spcBef>
                <a:spcPts val="520"/>
              </a:spcBef>
              <a:spcAft>
                <a:spcPts val="0"/>
              </a:spcAft>
              <a:buNone/>
            </a:pPr>
            <a:r>
              <a:rPr lang="en-US" dirty="0" err="1"/>
              <a:t>Infogram</a:t>
            </a:r>
            <a:r>
              <a:rPr lang="en-US" dirty="0"/>
              <a:t>:</a:t>
            </a:r>
            <a:endParaRPr dirty="0"/>
          </a:p>
          <a:p>
            <a:pPr marL="457200" lvl="0" indent="-393700" algn="l" rtl="0">
              <a:spcBef>
                <a:spcPts val="520"/>
              </a:spcBef>
              <a:spcAft>
                <a:spcPts val="0"/>
              </a:spcAft>
              <a:buSzPts val="2600"/>
              <a:buAutoNum type="arabicPeriod"/>
            </a:pPr>
            <a:r>
              <a:rPr lang="en-US" dirty="0"/>
              <a:t>Free version: Beginner-friendly, template features, etc.</a:t>
            </a:r>
            <a:endParaRPr dirty="0"/>
          </a:p>
          <a:p>
            <a:pPr marL="457200" lvl="0" indent="-393700" algn="l" rtl="0">
              <a:spcBef>
                <a:spcPts val="520"/>
              </a:spcBef>
              <a:spcAft>
                <a:spcPts val="0"/>
              </a:spcAft>
              <a:buSzPts val="2600"/>
              <a:buAutoNum type="arabicPeriod"/>
            </a:pPr>
            <a:r>
              <a:rPr lang="en-US" dirty="0"/>
              <a:t>Paid version: Additional user access, export options, etc.</a:t>
            </a:r>
            <a:endParaRPr dirty="0"/>
          </a:p>
        </p:txBody>
      </p:sp>
      <p:graphicFrame>
        <p:nvGraphicFramePr>
          <p:cNvPr id="184" name="Google Shape;184;p37"/>
          <p:cNvGraphicFramePr/>
          <p:nvPr/>
        </p:nvGraphicFramePr>
        <p:xfrm>
          <a:off x="729450" y="3207390"/>
          <a:ext cx="7239000" cy="1600140"/>
        </p:xfrm>
        <a:graphic>
          <a:graphicData uri="http://schemas.openxmlformats.org/drawingml/2006/table">
            <a:tbl>
              <a:tblPr>
                <a:noFill/>
                <a:tableStyleId>{EAF55A4A-FD16-4712-B1AB-31C06663ABA1}</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gridCol w="1809750">
                  <a:extLst>
                    <a:ext uri="{9D8B030D-6E8A-4147-A177-3AD203B41FA5}">
                      <a16:colId xmlns:a16="http://schemas.microsoft.com/office/drawing/2014/main" val="20003"/>
                    </a:ext>
                  </a:extLst>
                </a:gridCol>
              </a:tblGrid>
              <a:tr h="527075">
                <a:tc gridSpan="4">
                  <a:txBody>
                    <a:bodyPr/>
                    <a:lstStyle/>
                    <a:p>
                      <a:pPr marL="0" lvl="0" indent="0" algn="l" rtl="0">
                        <a:spcBef>
                          <a:spcPts val="0"/>
                        </a:spcBef>
                        <a:spcAft>
                          <a:spcPts val="0"/>
                        </a:spcAft>
                        <a:buNone/>
                      </a:pPr>
                      <a:r>
                        <a:rPr lang="en-US" sz="2600">
                          <a:latin typeface="Calibri"/>
                          <a:ea typeface="Calibri"/>
                          <a:cs typeface="Calibri"/>
                          <a:sym typeface="Calibri"/>
                        </a:rPr>
                        <a:t>Alternatives:</a:t>
                      </a:r>
                      <a:endParaRPr sz="2600">
                        <a:latin typeface="Calibri"/>
                        <a:ea typeface="Calibri"/>
                        <a:cs typeface="Calibri"/>
                        <a:sym typeface="Calibri"/>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09025">
                <a:tc>
                  <a:txBody>
                    <a:bodyPr/>
                    <a:lstStyle/>
                    <a:p>
                      <a:pPr marL="0" lvl="0" indent="0" algn="ctr" rtl="0">
                        <a:spcBef>
                          <a:spcPts val="0"/>
                        </a:spcBef>
                        <a:spcAft>
                          <a:spcPts val="0"/>
                        </a:spcAft>
                        <a:buNone/>
                      </a:pPr>
                      <a:endParaRPr sz="2000">
                        <a:solidFill>
                          <a:schemeClr val="dk2"/>
                        </a:solidFill>
                        <a:latin typeface="Lato"/>
                        <a:ea typeface="Lato"/>
                        <a:cs typeface="Lato"/>
                        <a:sym typeface="Lato"/>
                      </a:endParaRPr>
                    </a:p>
                    <a:p>
                      <a:pPr marL="0" lvl="0" indent="0" algn="ctr" rtl="0">
                        <a:spcBef>
                          <a:spcPts val="300"/>
                        </a:spcBef>
                        <a:spcAft>
                          <a:spcPts val="0"/>
                        </a:spcAft>
                        <a:buNone/>
                      </a:pPr>
                      <a:endParaRPr sz="2000">
                        <a:solidFill>
                          <a:schemeClr val="dk2"/>
                        </a:solidFill>
                        <a:latin typeface="Lato"/>
                        <a:ea typeface="Lato"/>
                        <a:cs typeface="Lato"/>
                        <a:sym typeface="Lato"/>
                      </a:endParaRPr>
                    </a:p>
                    <a:p>
                      <a:pPr marL="0" lvl="0" indent="0" algn="ctr" rtl="0">
                        <a:spcBef>
                          <a:spcPts val="300"/>
                        </a:spcBef>
                        <a:spcAft>
                          <a:spcPts val="300"/>
                        </a:spcAft>
                        <a:buNone/>
                      </a:pPr>
                      <a:r>
                        <a:rPr lang="en-US" sz="1000">
                          <a:solidFill>
                            <a:schemeClr val="dk2"/>
                          </a:solidFill>
                          <a:latin typeface="Lato"/>
                          <a:ea typeface="Lato"/>
                          <a:cs typeface="Lato"/>
                          <a:sym typeface="Lato"/>
                        </a:rPr>
                        <a:t>(Free/Paid)</a:t>
                      </a:r>
                      <a:endParaRPr/>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2000">
                        <a:solidFill>
                          <a:schemeClr val="dk2"/>
                        </a:solidFill>
                        <a:latin typeface="Lato"/>
                        <a:ea typeface="Lato"/>
                        <a:cs typeface="Lato"/>
                        <a:sym typeface="Lato"/>
                      </a:endParaRPr>
                    </a:p>
                    <a:p>
                      <a:pPr marL="0" lvl="0" indent="0" algn="ctr" rtl="0">
                        <a:spcBef>
                          <a:spcPts val="300"/>
                        </a:spcBef>
                        <a:spcAft>
                          <a:spcPts val="0"/>
                        </a:spcAft>
                        <a:buNone/>
                      </a:pPr>
                      <a:r>
                        <a:rPr lang="en-US" sz="2000">
                          <a:solidFill>
                            <a:schemeClr val="dk2"/>
                          </a:solidFill>
                          <a:latin typeface="Lato"/>
                          <a:ea typeface="Lato"/>
                          <a:cs typeface="Lato"/>
                          <a:sym typeface="Lato"/>
                        </a:rPr>
                        <a:t> </a:t>
                      </a:r>
                      <a:endParaRPr sz="2000">
                        <a:solidFill>
                          <a:schemeClr val="dk2"/>
                        </a:solidFill>
                        <a:latin typeface="Lato"/>
                        <a:ea typeface="Lato"/>
                        <a:cs typeface="Lato"/>
                        <a:sym typeface="Lato"/>
                      </a:endParaRPr>
                    </a:p>
                    <a:p>
                      <a:pPr marL="0" lvl="0" indent="0" algn="ctr" rtl="0">
                        <a:spcBef>
                          <a:spcPts val="300"/>
                        </a:spcBef>
                        <a:spcAft>
                          <a:spcPts val="300"/>
                        </a:spcAft>
                        <a:buNone/>
                      </a:pPr>
                      <a:r>
                        <a:rPr lang="en-US" sz="1000">
                          <a:solidFill>
                            <a:schemeClr val="dk2"/>
                          </a:solidFill>
                          <a:latin typeface="Lato"/>
                          <a:ea typeface="Lato"/>
                          <a:cs typeface="Lato"/>
                          <a:sym typeface="Lato"/>
                        </a:rPr>
                        <a:t>(Free/Paid)</a:t>
                      </a:r>
                      <a:endParaRPr sz="1000"/>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2000">
                        <a:solidFill>
                          <a:schemeClr val="dk2"/>
                        </a:solidFill>
                        <a:latin typeface="Lato"/>
                        <a:ea typeface="Lato"/>
                        <a:cs typeface="Lato"/>
                        <a:sym typeface="Lato"/>
                      </a:endParaRPr>
                    </a:p>
                    <a:p>
                      <a:pPr marL="0" lvl="0" indent="0" algn="ctr" rtl="0">
                        <a:spcBef>
                          <a:spcPts val="300"/>
                        </a:spcBef>
                        <a:spcAft>
                          <a:spcPts val="0"/>
                        </a:spcAft>
                        <a:buNone/>
                      </a:pPr>
                      <a:r>
                        <a:rPr lang="en-US" sz="2000">
                          <a:solidFill>
                            <a:schemeClr val="dk2"/>
                          </a:solidFill>
                          <a:latin typeface="Lato"/>
                          <a:ea typeface="Lato"/>
                          <a:cs typeface="Lato"/>
                          <a:sym typeface="Lato"/>
                        </a:rPr>
                        <a:t> </a:t>
                      </a:r>
                      <a:endParaRPr sz="2000">
                        <a:solidFill>
                          <a:schemeClr val="dk2"/>
                        </a:solidFill>
                        <a:latin typeface="Lato"/>
                        <a:ea typeface="Lato"/>
                        <a:cs typeface="Lato"/>
                        <a:sym typeface="Lato"/>
                      </a:endParaRPr>
                    </a:p>
                    <a:p>
                      <a:pPr marL="0" lvl="0" indent="0" algn="ctr" rtl="0">
                        <a:spcBef>
                          <a:spcPts val="300"/>
                        </a:spcBef>
                        <a:spcAft>
                          <a:spcPts val="0"/>
                        </a:spcAft>
                        <a:buNone/>
                      </a:pPr>
                      <a:r>
                        <a:rPr lang="en-US" sz="1000">
                          <a:solidFill>
                            <a:schemeClr val="dk2"/>
                          </a:solidFill>
                          <a:latin typeface="Lato"/>
                          <a:ea typeface="Lato"/>
                          <a:cs typeface="Lato"/>
                          <a:sym typeface="Lato"/>
                        </a:rPr>
                        <a:t>(Free/Paid)</a:t>
                      </a:r>
                      <a:endParaRPr sz="1000"/>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sz="2000">
                        <a:solidFill>
                          <a:schemeClr val="dk2"/>
                        </a:solidFill>
                        <a:latin typeface="Lato"/>
                        <a:ea typeface="Lato"/>
                        <a:cs typeface="Lato"/>
                        <a:sym typeface="Lato"/>
                      </a:endParaRPr>
                    </a:p>
                    <a:p>
                      <a:pPr marL="0" lvl="0" indent="0" algn="ctr" rtl="0">
                        <a:spcBef>
                          <a:spcPts val="300"/>
                        </a:spcBef>
                        <a:spcAft>
                          <a:spcPts val="0"/>
                        </a:spcAft>
                        <a:buNone/>
                      </a:pPr>
                      <a:r>
                        <a:rPr lang="en-US" sz="2000">
                          <a:solidFill>
                            <a:schemeClr val="dk2"/>
                          </a:solidFill>
                          <a:latin typeface="Lato"/>
                          <a:ea typeface="Lato"/>
                          <a:cs typeface="Lato"/>
                          <a:sym typeface="Lato"/>
                        </a:rPr>
                        <a:t> </a:t>
                      </a:r>
                      <a:endParaRPr sz="2000">
                        <a:solidFill>
                          <a:schemeClr val="dk2"/>
                        </a:solidFill>
                        <a:latin typeface="Lato"/>
                        <a:ea typeface="Lato"/>
                        <a:cs typeface="Lato"/>
                        <a:sym typeface="Lato"/>
                      </a:endParaRPr>
                    </a:p>
                    <a:p>
                      <a:pPr marL="0" lvl="0" indent="0" algn="ctr" rtl="0">
                        <a:spcBef>
                          <a:spcPts val="300"/>
                        </a:spcBef>
                        <a:spcAft>
                          <a:spcPts val="300"/>
                        </a:spcAft>
                        <a:buNone/>
                      </a:pPr>
                      <a:r>
                        <a:rPr lang="en-US" sz="1000">
                          <a:solidFill>
                            <a:schemeClr val="dk2"/>
                          </a:solidFill>
                          <a:latin typeface="Lato"/>
                          <a:ea typeface="Lato"/>
                          <a:cs typeface="Lato"/>
                          <a:sym typeface="Lato"/>
                        </a:rPr>
                        <a:t>(Free/Paid)</a:t>
                      </a:r>
                      <a:endParaRPr sz="1000"/>
                    </a:p>
                  </a:txBody>
                  <a:tcPr marL="91425" marR="91425" marT="91425" marB="91425">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alpha val="0"/>
                        </a:schemeClr>
                      </a:solidFill>
                      <a:prstDash val="solid"/>
                      <a:round/>
                      <a:headEnd type="none" w="sm" len="sm"/>
                      <a:tailEnd type="none" w="sm" len="sm"/>
                    </a:lnT>
                    <a:lnB w="9525" cap="flat" cmpd="sng">
                      <a:solidFill>
                        <a:schemeClr val="lt2">
                          <a:alpha val="0"/>
                        </a:scheme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85" name="Google Shape;185;p37"/>
          <p:cNvPicPr preferRelativeResize="0"/>
          <p:nvPr/>
        </p:nvPicPr>
        <p:blipFill rotWithShape="1">
          <a:blip r:embed="rId3">
            <a:alphaModFix/>
          </a:blip>
          <a:srcRect t="41304" b="42463"/>
          <a:stretch/>
        </p:blipFill>
        <p:spPr>
          <a:xfrm>
            <a:off x="798900" y="3904024"/>
            <a:ext cx="1666000" cy="270425"/>
          </a:xfrm>
          <a:prstGeom prst="rect">
            <a:avLst/>
          </a:prstGeom>
          <a:noFill/>
          <a:ln>
            <a:noFill/>
          </a:ln>
        </p:spPr>
      </p:pic>
      <p:pic>
        <p:nvPicPr>
          <p:cNvPr id="186" name="Google Shape;186;p37"/>
          <p:cNvPicPr preferRelativeResize="0"/>
          <p:nvPr/>
        </p:nvPicPr>
        <p:blipFill>
          <a:blip r:embed="rId4">
            <a:alphaModFix/>
          </a:blip>
          <a:stretch>
            <a:fillRect/>
          </a:stretch>
        </p:blipFill>
        <p:spPr>
          <a:xfrm>
            <a:off x="2776300" y="3904025"/>
            <a:ext cx="1398125" cy="349525"/>
          </a:xfrm>
          <a:prstGeom prst="rect">
            <a:avLst/>
          </a:prstGeom>
          <a:noFill/>
          <a:ln>
            <a:noFill/>
          </a:ln>
        </p:spPr>
      </p:pic>
      <p:pic>
        <p:nvPicPr>
          <p:cNvPr id="187" name="Google Shape;187;p37"/>
          <p:cNvPicPr preferRelativeResize="0"/>
          <p:nvPr/>
        </p:nvPicPr>
        <p:blipFill>
          <a:blip r:embed="rId5">
            <a:alphaModFix/>
          </a:blip>
          <a:stretch>
            <a:fillRect/>
          </a:stretch>
        </p:blipFill>
        <p:spPr>
          <a:xfrm>
            <a:off x="4663950" y="3687888"/>
            <a:ext cx="1254800" cy="702700"/>
          </a:xfrm>
          <a:prstGeom prst="rect">
            <a:avLst/>
          </a:prstGeom>
          <a:noFill/>
          <a:ln>
            <a:noFill/>
          </a:ln>
        </p:spPr>
      </p:pic>
      <p:pic>
        <p:nvPicPr>
          <p:cNvPr id="188" name="Google Shape;188;p37"/>
          <p:cNvPicPr preferRelativeResize="0"/>
          <p:nvPr/>
        </p:nvPicPr>
        <p:blipFill>
          <a:blip r:embed="rId6">
            <a:alphaModFix/>
          </a:blip>
          <a:stretch>
            <a:fillRect/>
          </a:stretch>
        </p:blipFill>
        <p:spPr>
          <a:xfrm>
            <a:off x="6764724" y="3744824"/>
            <a:ext cx="588825" cy="588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p>
            <a:pPr marL="0" lvl="0" indent="0" algn="l" rtl="0">
              <a:lnSpc>
                <a:spcPct val="100000"/>
              </a:lnSpc>
              <a:spcBef>
                <a:spcPts val="0"/>
              </a:spcBef>
              <a:spcAft>
                <a:spcPts val="0"/>
              </a:spcAft>
              <a:buSzPts val="5000"/>
              <a:buNone/>
            </a:pPr>
            <a:r>
              <a:rPr lang="en-US"/>
              <a:t>Mobilize Through Strategic Visual Communication</a:t>
            </a:r>
            <a:endParaRPr/>
          </a:p>
        </p:txBody>
      </p:sp>
      <p:sp>
        <p:nvSpPr>
          <p:cNvPr id="101" name="Google Shape;101;p25"/>
          <p:cNvSpPr txBox="1"/>
          <p:nvPr/>
        </p:nvSpPr>
        <p:spPr>
          <a:xfrm>
            <a:off x="1675700" y="2803275"/>
            <a:ext cx="66228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1600"/>
              </a:spcAft>
              <a:buNone/>
            </a:pPr>
            <a:endParaRPr sz="2400">
              <a:latin typeface="Lato"/>
              <a:ea typeface="Lato"/>
              <a:cs typeface="Lato"/>
              <a:sym typeface="Lato"/>
            </a:endParaRPr>
          </a:p>
        </p:txBody>
      </p:sp>
      <p:sp>
        <p:nvSpPr>
          <p:cNvPr id="102" name="Google Shape;102;p25"/>
          <p:cNvSpPr txBox="1">
            <a:spLocks noGrp="1"/>
          </p:cNvSpPr>
          <p:nvPr>
            <p:ph type="subTitle" idx="1"/>
          </p:nvPr>
        </p:nvSpPr>
        <p:spPr>
          <a:xfrm>
            <a:off x="644652" y="2400300"/>
            <a:ext cx="7854600" cy="1314300"/>
          </a:xfrm>
          <a:prstGeom prst="rect">
            <a:avLst/>
          </a:prstGeom>
        </p:spPr>
        <p:txBody>
          <a:bodyPr spcFirstLastPara="1" wrap="square" lIns="0" tIns="45700" rIns="18275" bIns="45700" anchor="t" anchorCtr="0">
            <a:normAutofit/>
          </a:bodyPr>
          <a:lstStyle/>
          <a:p>
            <a:pPr marL="0" lvl="0" indent="0" algn="l" rtl="0">
              <a:spcBef>
                <a:spcPts val="52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body" idx="1"/>
          </p:nvPr>
        </p:nvSpPr>
        <p:spPr>
          <a:xfrm>
            <a:off x="4110250" y="1309350"/>
            <a:ext cx="4576500" cy="3434100"/>
          </a:xfrm>
          <a:prstGeom prst="rect">
            <a:avLst/>
          </a:prstGeom>
        </p:spPr>
        <p:txBody>
          <a:bodyPr spcFirstLastPara="1" wrap="square" lIns="91425" tIns="45700" rIns="91425" bIns="45700" anchor="t" anchorCtr="0">
            <a:normAutofit/>
          </a:bodyPr>
          <a:lstStyle/>
          <a:p>
            <a:pPr marL="0" lvl="0" indent="0" algn="l" rtl="0">
              <a:spcBef>
                <a:spcPts val="520"/>
              </a:spcBef>
              <a:spcAft>
                <a:spcPts val="0"/>
              </a:spcAft>
              <a:buNone/>
            </a:pPr>
            <a:endParaRPr/>
          </a:p>
          <a:p>
            <a:pPr marL="0" lvl="0" indent="0" algn="l" rtl="0">
              <a:spcBef>
                <a:spcPts val="520"/>
              </a:spcBef>
              <a:spcAft>
                <a:spcPts val="0"/>
              </a:spcAft>
              <a:buNone/>
            </a:pPr>
            <a:r>
              <a:rPr lang="en-US"/>
              <a:t>Go to Menti.com</a:t>
            </a:r>
            <a:endParaRPr/>
          </a:p>
          <a:p>
            <a:pPr marL="0" lvl="0" indent="0" algn="l" rtl="0">
              <a:spcBef>
                <a:spcPts val="520"/>
              </a:spcBef>
              <a:spcAft>
                <a:spcPts val="0"/>
              </a:spcAft>
              <a:buClr>
                <a:srgbClr val="000000"/>
              </a:buClr>
              <a:buSzPts val="3600"/>
              <a:buFont typeface="Arial"/>
              <a:buNone/>
            </a:pPr>
            <a:r>
              <a:rPr lang="en-US"/>
              <a:t>Enter Code 7788 8107 </a:t>
            </a:r>
            <a:endParaRPr/>
          </a:p>
        </p:txBody>
      </p:sp>
      <p:sp>
        <p:nvSpPr>
          <p:cNvPr id="108" name="Google Shape;108;p26"/>
          <p:cNvSpPr txBox="1">
            <a:spLocks noGrp="1"/>
          </p:cNvSpPr>
          <p:nvPr>
            <p:ph type="title"/>
          </p:nvPr>
        </p:nvSpPr>
        <p:spPr>
          <a:xfrm>
            <a:off x="457200" y="307247"/>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600"/>
              <a:t>What Is the Purpose of Communication?</a:t>
            </a:r>
            <a:endParaRPr sz="3600" u="sng">
              <a:highlight>
                <a:srgbClr val="E8BF3D"/>
              </a:highlight>
            </a:endParaRPr>
          </a:p>
        </p:txBody>
      </p:sp>
      <p:pic>
        <p:nvPicPr>
          <p:cNvPr id="109" name="Google Shape;109;p26"/>
          <p:cNvPicPr preferRelativeResize="0"/>
          <p:nvPr/>
        </p:nvPicPr>
        <p:blipFill rotWithShape="1">
          <a:blip r:embed="rId3">
            <a:alphaModFix/>
          </a:blip>
          <a:srcRect/>
          <a:stretch/>
        </p:blipFill>
        <p:spPr>
          <a:xfrm>
            <a:off x="703950" y="1478000"/>
            <a:ext cx="2775825" cy="27758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7"/>
          <p:cNvSpPr txBox="1">
            <a:spLocks noGrp="1"/>
          </p:cNvSpPr>
          <p:nvPr>
            <p:ph type="title" idx="4294967295"/>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sz="3600"/>
              <a:t>Strategic Communication Goals</a:t>
            </a:r>
            <a:r>
              <a:rPr lang="en-US" sz="1800"/>
              <a:t> (McKeever, 2013) </a:t>
            </a:r>
            <a:endParaRPr sz="3600" b="0"/>
          </a:p>
        </p:txBody>
      </p:sp>
      <p:graphicFrame>
        <p:nvGraphicFramePr>
          <p:cNvPr id="115" name="Google Shape;115;p27"/>
          <p:cNvGraphicFramePr/>
          <p:nvPr/>
        </p:nvGraphicFramePr>
        <p:xfrm>
          <a:off x="729450" y="1324730"/>
          <a:ext cx="7716900" cy="3362930"/>
        </p:xfrm>
        <a:graphic>
          <a:graphicData uri="http://schemas.openxmlformats.org/drawingml/2006/table">
            <a:tbl>
              <a:tblPr>
                <a:noFill/>
                <a:tableStyleId>{EAF55A4A-FD16-4712-B1AB-31C06663ABA1}</a:tableStyleId>
              </a:tblPr>
              <a:tblGrid>
                <a:gridCol w="2627350">
                  <a:extLst>
                    <a:ext uri="{9D8B030D-6E8A-4147-A177-3AD203B41FA5}">
                      <a16:colId xmlns:a16="http://schemas.microsoft.com/office/drawing/2014/main" val="20000"/>
                    </a:ext>
                  </a:extLst>
                </a:gridCol>
                <a:gridCol w="2544775">
                  <a:extLst>
                    <a:ext uri="{9D8B030D-6E8A-4147-A177-3AD203B41FA5}">
                      <a16:colId xmlns:a16="http://schemas.microsoft.com/office/drawing/2014/main" val="20001"/>
                    </a:ext>
                  </a:extLst>
                </a:gridCol>
                <a:gridCol w="2544775">
                  <a:extLst>
                    <a:ext uri="{9D8B030D-6E8A-4147-A177-3AD203B41FA5}">
                      <a16:colId xmlns:a16="http://schemas.microsoft.com/office/drawing/2014/main" val="20002"/>
                    </a:ext>
                  </a:extLst>
                </a:gridCol>
              </a:tblGrid>
              <a:tr h="2469800">
                <a:tc>
                  <a:txBody>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br>
                        <a:rPr lang="en-US" sz="1800">
                          <a:solidFill>
                            <a:schemeClr val="dk1"/>
                          </a:solidFill>
                          <a:latin typeface="Lato Black"/>
                          <a:ea typeface="Lato Black"/>
                          <a:cs typeface="Lato Black"/>
                          <a:sym typeface="Lato Black"/>
                        </a:rPr>
                      </a:br>
                      <a:r>
                        <a:rPr lang="en-US" sz="1800">
                          <a:solidFill>
                            <a:schemeClr val="dk1"/>
                          </a:solidFill>
                          <a:latin typeface="Lato Black"/>
                          <a:ea typeface="Lato Black"/>
                          <a:cs typeface="Lato Black"/>
                          <a:sym typeface="Lato Black"/>
                        </a:rPr>
                        <a:t>AWARENESS</a:t>
                      </a:r>
                      <a:endParaRPr sz="1800">
                        <a:solidFill>
                          <a:schemeClr val="dk1"/>
                        </a:solidFill>
                        <a:latin typeface="Lato Black"/>
                        <a:ea typeface="Lato Black"/>
                        <a:cs typeface="Lato Black"/>
                        <a:sym typeface="Lato Black"/>
                      </a:endParaRPr>
                    </a:p>
                    <a:p>
                      <a:pPr marL="457200" lvl="0" indent="-342900" algn="l" rtl="0">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Gain attention</a:t>
                      </a:r>
                      <a:endParaRPr sz="1800">
                        <a:solidFill>
                          <a:schemeClr val="dk1"/>
                        </a:solidFill>
                        <a:latin typeface="Lato"/>
                        <a:ea typeface="Lato"/>
                        <a:cs typeface="Lato"/>
                        <a:sym typeface="Lato"/>
                      </a:endParaRPr>
                    </a:p>
                    <a:p>
                      <a:pPr marL="457200" lvl="0" indent="-342900" algn="l" rtl="0">
                        <a:spcBef>
                          <a:spcPts val="1000"/>
                        </a:spcBef>
                        <a:spcAft>
                          <a:spcPts val="1000"/>
                        </a:spcAft>
                        <a:buClr>
                          <a:schemeClr val="dk1"/>
                        </a:buClr>
                        <a:buSzPts val="1800"/>
                        <a:buFont typeface="Lato"/>
                        <a:buChar char="●"/>
                      </a:pPr>
                      <a:r>
                        <a:rPr lang="en-US" sz="1800">
                          <a:solidFill>
                            <a:schemeClr val="dk1"/>
                          </a:solidFill>
                          <a:latin typeface="Lato"/>
                          <a:ea typeface="Lato"/>
                          <a:cs typeface="Lato"/>
                          <a:sym typeface="Lato"/>
                        </a:rPr>
                        <a:t>Elicit prior knowledge</a:t>
                      </a:r>
                      <a:endParaRPr sz="1800">
                        <a:solidFill>
                          <a:schemeClr val="dk1"/>
                        </a:solidFill>
                        <a:latin typeface="Lato"/>
                        <a:ea typeface="Lato"/>
                        <a:cs typeface="Lato"/>
                        <a:sym typeface="Lato"/>
                      </a:endParaRPr>
                    </a:p>
                  </a:txBody>
                  <a:tcPr marL="91425" marR="91425" marT="91425" marB="91425">
                    <a:lnL w="28575" cap="flat" cmpd="sng">
                      <a:solidFill>
                        <a:schemeClr val="accent3"/>
                      </a:solidFill>
                      <a:prstDash val="solid"/>
                      <a:round/>
                      <a:headEnd type="none" w="sm" len="sm"/>
                      <a:tailEnd type="none" w="sm" len="sm"/>
                    </a:lnL>
                    <a:lnR w="28575" cap="flat" cmpd="sng">
                      <a:solidFill>
                        <a:schemeClr val="lt2">
                          <a:alpha val="0"/>
                        </a:schemeClr>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rgbClr val="EA9999"/>
                    </a:solidFill>
                  </a:tcPr>
                </a:tc>
                <a:tc>
                  <a:txBody>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br>
                        <a:rPr lang="en-US" sz="1800">
                          <a:solidFill>
                            <a:schemeClr val="dk1"/>
                          </a:solidFill>
                          <a:latin typeface="Lato Black"/>
                          <a:ea typeface="Lato Black"/>
                          <a:cs typeface="Lato Black"/>
                          <a:sym typeface="Lato Black"/>
                        </a:rPr>
                      </a:br>
                      <a:r>
                        <a:rPr lang="en-US" sz="1800">
                          <a:solidFill>
                            <a:schemeClr val="dk1"/>
                          </a:solidFill>
                          <a:latin typeface="Lato Black"/>
                          <a:ea typeface="Lato Black"/>
                          <a:cs typeface="Lato Black"/>
                          <a:sym typeface="Lato Black"/>
                        </a:rPr>
                        <a:t>ATTITUDE</a:t>
                      </a:r>
                      <a:endParaRPr sz="1800">
                        <a:solidFill>
                          <a:schemeClr val="dk1"/>
                        </a:solidFill>
                        <a:latin typeface="Lato Black"/>
                        <a:ea typeface="Lato Black"/>
                        <a:cs typeface="Lato Black"/>
                        <a:sym typeface="Lato Black"/>
                      </a:endParaRPr>
                    </a:p>
                    <a:p>
                      <a:pPr marL="457200" lvl="0" indent="-342900" algn="l" rtl="0">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Care about </a:t>
                      </a:r>
                      <a:br>
                        <a:rPr lang="en-US" sz="1800">
                          <a:solidFill>
                            <a:schemeClr val="dk1"/>
                          </a:solidFill>
                          <a:latin typeface="Lato"/>
                          <a:ea typeface="Lato"/>
                          <a:cs typeface="Lato"/>
                          <a:sym typeface="Lato"/>
                        </a:rPr>
                      </a:br>
                      <a:r>
                        <a:rPr lang="en-US" sz="1800">
                          <a:solidFill>
                            <a:schemeClr val="dk1"/>
                          </a:solidFill>
                          <a:latin typeface="Lato"/>
                          <a:ea typeface="Lato"/>
                          <a:cs typeface="Lato"/>
                          <a:sym typeface="Lato"/>
                        </a:rPr>
                        <a:t>the cause</a:t>
                      </a:r>
                      <a:endParaRPr sz="1800">
                        <a:solidFill>
                          <a:schemeClr val="dk1"/>
                        </a:solidFill>
                        <a:latin typeface="Lato"/>
                        <a:ea typeface="Lato"/>
                        <a:cs typeface="Lato"/>
                        <a:sym typeface="Lato"/>
                      </a:endParaRPr>
                    </a:p>
                    <a:p>
                      <a:pPr marL="457200" lvl="0" indent="-342900" algn="l" rtl="0">
                        <a:spcBef>
                          <a:spcPts val="1000"/>
                        </a:spcBef>
                        <a:spcAft>
                          <a:spcPts val="1000"/>
                        </a:spcAft>
                        <a:buClr>
                          <a:schemeClr val="dk1"/>
                        </a:buClr>
                        <a:buSzPts val="1800"/>
                        <a:buFont typeface="Lato"/>
                        <a:buChar char="●"/>
                      </a:pPr>
                      <a:r>
                        <a:rPr lang="en-US" sz="1800">
                          <a:solidFill>
                            <a:schemeClr val="dk1"/>
                          </a:solidFill>
                          <a:latin typeface="Lato"/>
                          <a:ea typeface="Lato"/>
                          <a:cs typeface="Lato"/>
                          <a:sym typeface="Lato"/>
                        </a:rPr>
                        <a:t>Understand </a:t>
                      </a:r>
                      <a:br>
                        <a:rPr lang="en-US" sz="1800">
                          <a:solidFill>
                            <a:schemeClr val="dk1"/>
                          </a:solidFill>
                          <a:latin typeface="Lato"/>
                          <a:ea typeface="Lato"/>
                          <a:cs typeface="Lato"/>
                          <a:sym typeface="Lato"/>
                        </a:rPr>
                      </a:br>
                      <a:r>
                        <a:rPr lang="en-US" sz="1800">
                          <a:solidFill>
                            <a:schemeClr val="dk1"/>
                          </a:solidFill>
                          <a:latin typeface="Lato"/>
                          <a:ea typeface="Lato"/>
                          <a:cs typeface="Lato"/>
                          <a:sym typeface="Lato"/>
                        </a:rPr>
                        <a:t>the problem</a:t>
                      </a:r>
                      <a:endParaRPr sz="1800">
                        <a:solidFill>
                          <a:schemeClr val="dk1"/>
                        </a:solidFill>
                        <a:latin typeface="Lato"/>
                        <a:ea typeface="Lato"/>
                        <a:cs typeface="Lato"/>
                        <a:sym typeface="Lato"/>
                      </a:endParaRPr>
                    </a:p>
                  </a:txBody>
                  <a:tcPr marL="91425" marR="91425" marT="91425" marB="91425">
                    <a:lnL w="28575" cap="flat" cmpd="sng">
                      <a:solidFill>
                        <a:schemeClr val="lt2">
                          <a:alpha val="0"/>
                        </a:schemeClr>
                      </a:solidFill>
                      <a:prstDash val="solid"/>
                      <a:round/>
                      <a:headEnd type="none" w="sm" len="sm"/>
                      <a:tailEnd type="none" w="sm" len="sm"/>
                    </a:lnL>
                    <a:lnR w="28575" cap="flat" cmpd="sng">
                      <a:solidFill>
                        <a:schemeClr val="lt2">
                          <a:alpha val="0"/>
                        </a:schemeClr>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br>
                        <a:rPr lang="en-US" sz="1800">
                          <a:solidFill>
                            <a:schemeClr val="dk1"/>
                          </a:solidFill>
                          <a:latin typeface="Lato Black"/>
                          <a:ea typeface="Lato Black"/>
                          <a:cs typeface="Lato Black"/>
                          <a:sym typeface="Lato Black"/>
                        </a:rPr>
                      </a:br>
                      <a:r>
                        <a:rPr lang="en-US" sz="1800">
                          <a:solidFill>
                            <a:schemeClr val="dk1"/>
                          </a:solidFill>
                          <a:latin typeface="Lato Black"/>
                          <a:ea typeface="Lato Black"/>
                          <a:cs typeface="Lato Black"/>
                          <a:sym typeface="Lato Black"/>
                        </a:rPr>
                        <a:t>ACTION</a:t>
                      </a:r>
                      <a:endParaRPr sz="1800">
                        <a:solidFill>
                          <a:schemeClr val="dk1"/>
                        </a:solidFill>
                        <a:latin typeface="Lato Black"/>
                        <a:ea typeface="Lato Black"/>
                        <a:cs typeface="Lato Black"/>
                        <a:sym typeface="Lato Black"/>
                      </a:endParaRPr>
                    </a:p>
                    <a:p>
                      <a:pPr marL="457200" lvl="0" indent="-342900" algn="l" rtl="0">
                        <a:spcBef>
                          <a:spcPts val="1000"/>
                        </a:spcBef>
                        <a:spcAft>
                          <a:spcPts val="0"/>
                        </a:spcAft>
                        <a:buClr>
                          <a:schemeClr val="dk1"/>
                        </a:buClr>
                        <a:buSzPts val="1800"/>
                        <a:buFont typeface="Lato"/>
                        <a:buChar char="●"/>
                      </a:pPr>
                      <a:r>
                        <a:rPr lang="en-US" sz="1800">
                          <a:solidFill>
                            <a:schemeClr val="dk1"/>
                          </a:solidFill>
                          <a:latin typeface="Lato"/>
                          <a:ea typeface="Lato"/>
                          <a:cs typeface="Lato"/>
                          <a:sym typeface="Lato"/>
                        </a:rPr>
                        <a:t>Feel a sense </a:t>
                      </a:r>
                      <a:br>
                        <a:rPr lang="en-US" sz="1800">
                          <a:solidFill>
                            <a:schemeClr val="dk1"/>
                          </a:solidFill>
                          <a:latin typeface="Lato"/>
                          <a:ea typeface="Lato"/>
                          <a:cs typeface="Lato"/>
                          <a:sym typeface="Lato"/>
                        </a:rPr>
                      </a:br>
                      <a:r>
                        <a:rPr lang="en-US" sz="1800">
                          <a:solidFill>
                            <a:schemeClr val="dk1"/>
                          </a:solidFill>
                          <a:latin typeface="Lato"/>
                          <a:ea typeface="Lato"/>
                          <a:cs typeface="Lato"/>
                          <a:sym typeface="Lato"/>
                        </a:rPr>
                        <a:t>of urgency</a:t>
                      </a:r>
                      <a:endParaRPr sz="1800">
                        <a:solidFill>
                          <a:schemeClr val="dk1"/>
                        </a:solidFill>
                        <a:latin typeface="Lato"/>
                        <a:ea typeface="Lato"/>
                        <a:cs typeface="Lato"/>
                        <a:sym typeface="Lato"/>
                      </a:endParaRPr>
                    </a:p>
                    <a:p>
                      <a:pPr marL="457200" lvl="0" indent="-342900" algn="l" rtl="0">
                        <a:spcBef>
                          <a:spcPts val="1000"/>
                        </a:spcBef>
                        <a:spcAft>
                          <a:spcPts val="1000"/>
                        </a:spcAft>
                        <a:buClr>
                          <a:schemeClr val="dk1"/>
                        </a:buClr>
                        <a:buSzPts val="1800"/>
                        <a:buFont typeface="Lato"/>
                        <a:buChar char="●"/>
                      </a:pPr>
                      <a:r>
                        <a:rPr lang="en-US" sz="1800">
                          <a:solidFill>
                            <a:schemeClr val="dk1"/>
                          </a:solidFill>
                          <a:latin typeface="Lato"/>
                          <a:ea typeface="Lato"/>
                          <a:cs typeface="Lato"/>
                          <a:sym typeface="Lato"/>
                        </a:rPr>
                        <a:t>Know how to help</a:t>
                      </a:r>
                      <a:endParaRPr sz="1800">
                        <a:solidFill>
                          <a:schemeClr val="dk1"/>
                        </a:solidFill>
                        <a:latin typeface="Lato"/>
                        <a:ea typeface="Lato"/>
                        <a:cs typeface="Lato"/>
                        <a:sym typeface="Lato"/>
                      </a:endParaRPr>
                    </a:p>
                  </a:txBody>
                  <a:tcPr marL="91425" marR="91425" marT="91425" marB="91425">
                    <a:lnL w="28575" cap="flat" cmpd="sng">
                      <a:solidFill>
                        <a:schemeClr val="lt2">
                          <a:alpha val="0"/>
                        </a:schemeClr>
                      </a:solidFill>
                      <a:prstDash val="solid"/>
                      <a:round/>
                      <a:headEnd type="none" w="sm" len="sm"/>
                      <a:tailEnd type="none" w="sm" len="sm"/>
                    </a:lnL>
                    <a:lnR w="28575" cap="flat" cmpd="sng">
                      <a:solidFill>
                        <a:schemeClr val="accent3"/>
                      </a:solidFill>
                      <a:prstDash val="solid"/>
                      <a:round/>
                      <a:headEnd type="none" w="sm" len="sm"/>
                      <a:tailEnd type="none" w="sm" len="sm"/>
                    </a:lnR>
                    <a:lnT w="28575" cap="flat" cmpd="sng">
                      <a:solidFill>
                        <a:schemeClr val="accent3"/>
                      </a:solidFill>
                      <a:prstDash val="solid"/>
                      <a:round/>
                      <a:headEnd type="none" w="sm" len="sm"/>
                      <a:tailEnd type="none" w="sm" len="sm"/>
                    </a:lnT>
                    <a:lnB w="28575" cap="flat" cmpd="sng">
                      <a:solidFill>
                        <a:schemeClr val="accent3"/>
                      </a:solidFill>
                      <a:prstDash val="solid"/>
                      <a:round/>
                      <a:headEnd type="none" w="sm" len="sm"/>
                      <a:tailEnd type="none" w="sm" len="sm"/>
                    </a:lnB>
                    <a:solidFill>
                      <a:srgbClr val="B6D7A8"/>
                    </a:solidFill>
                  </a:tcPr>
                </a:tc>
                <a:extLst>
                  <a:ext uri="{0D108BD9-81ED-4DB2-BD59-A6C34878D82A}">
                    <a16:rowId xmlns:a16="http://schemas.microsoft.com/office/drawing/2014/main" val="10000"/>
                  </a:ext>
                </a:extLst>
              </a:tr>
            </a:tbl>
          </a:graphicData>
        </a:graphic>
      </p:graphicFrame>
      <p:pic>
        <p:nvPicPr>
          <p:cNvPr id="116" name="Google Shape;116;p27"/>
          <p:cNvPicPr preferRelativeResize="0"/>
          <p:nvPr/>
        </p:nvPicPr>
        <p:blipFill>
          <a:blip r:embed="rId3">
            <a:alphaModFix/>
          </a:blip>
          <a:stretch>
            <a:fillRect/>
          </a:stretch>
        </p:blipFill>
        <p:spPr>
          <a:xfrm>
            <a:off x="1200150" y="1634475"/>
            <a:ext cx="1742624" cy="1023025"/>
          </a:xfrm>
          <a:prstGeom prst="rect">
            <a:avLst/>
          </a:prstGeom>
          <a:noFill/>
          <a:ln>
            <a:noFill/>
          </a:ln>
        </p:spPr>
      </p:pic>
      <p:pic>
        <p:nvPicPr>
          <p:cNvPr id="117" name="Google Shape;117;p27"/>
          <p:cNvPicPr preferRelativeResize="0"/>
          <p:nvPr/>
        </p:nvPicPr>
        <p:blipFill>
          <a:blip r:embed="rId4">
            <a:alphaModFix/>
          </a:blip>
          <a:stretch>
            <a:fillRect/>
          </a:stretch>
        </p:blipFill>
        <p:spPr>
          <a:xfrm>
            <a:off x="4000251" y="1558275"/>
            <a:ext cx="1295899" cy="1188721"/>
          </a:xfrm>
          <a:prstGeom prst="rect">
            <a:avLst/>
          </a:prstGeom>
          <a:noFill/>
          <a:ln>
            <a:noFill/>
          </a:ln>
        </p:spPr>
      </p:pic>
      <p:pic>
        <p:nvPicPr>
          <p:cNvPr id="118" name="Google Shape;118;p27"/>
          <p:cNvPicPr preferRelativeResize="0"/>
          <p:nvPr/>
        </p:nvPicPr>
        <p:blipFill>
          <a:blip r:embed="rId5">
            <a:alphaModFix/>
          </a:blip>
          <a:stretch>
            <a:fillRect/>
          </a:stretch>
        </p:blipFill>
        <p:spPr>
          <a:xfrm>
            <a:off x="6609665" y="1558275"/>
            <a:ext cx="1188720" cy="11887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8"/>
          <p:cNvSpPr txBox="1">
            <a:spLocks noGrp="1"/>
          </p:cNvSpPr>
          <p:nvPr>
            <p:ph type="title"/>
          </p:nvPr>
        </p:nvSpPr>
        <p:spPr>
          <a:xfrm>
            <a:off x="457200" y="307247"/>
            <a:ext cx="8229600" cy="857400"/>
          </a:xfrm>
          <a:prstGeom prst="rect">
            <a:avLst/>
          </a:prstGeom>
        </p:spPr>
        <p:txBody>
          <a:bodyPr spcFirstLastPara="1" wrap="square" lIns="0" tIns="45700" rIns="0" bIns="0" anchor="b" anchorCtr="0">
            <a:normAutofit/>
          </a:bodyPr>
          <a:lstStyle/>
          <a:p>
            <a:pPr marL="0" lvl="0" indent="0" algn="l" rtl="0">
              <a:spcBef>
                <a:spcPts val="0"/>
              </a:spcBef>
              <a:spcAft>
                <a:spcPts val="0"/>
              </a:spcAft>
              <a:buNone/>
            </a:pPr>
            <a:r>
              <a:rPr lang="en-US"/>
              <a:t>Objectives</a:t>
            </a:r>
            <a:r>
              <a:rPr lang="en-US" sz="3600"/>
              <a:t> </a:t>
            </a:r>
            <a:endParaRPr sz="3600"/>
          </a:p>
        </p:txBody>
      </p:sp>
      <p:sp>
        <p:nvSpPr>
          <p:cNvPr id="124" name="Google Shape;124;p28"/>
          <p:cNvSpPr txBox="1">
            <a:spLocks noGrp="1"/>
          </p:cNvSpPr>
          <p:nvPr>
            <p:ph type="body" idx="1"/>
          </p:nvPr>
        </p:nvSpPr>
        <p:spPr>
          <a:xfrm>
            <a:off x="457200" y="1309352"/>
            <a:ext cx="8229600" cy="3434100"/>
          </a:xfrm>
          <a:prstGeom prst="rect">
            <a:avLst/>
          </a:prstGeom>
        </p:spPr>
        <p:txBody>
          <a:bodyPr spcFirstLastPara="1" wrap="square" lIns="91425" tIns="45700" rIns="91425" bIns="45700" anchor="t" anchorCtr="0">
            <a:normAutofit/>
          </a:bodyPr>
          <a:lstStyle/>
          <a:p>
            <a:pPr marL="457200" lvl="0" indent="-393700" algn="l" rtl="0">
              <a:spcBef>
                <a:spcPts val="520"/>
              </a:spcBef>
              <a:spcAft>
                <a:spcPts val="0"/>
              </a:spcAft>
              <a:buSzPts val="2600"/>
              <a:buChar char="●"/>
            </a:pPr>
            <a:r>
              <a:rPr lang="en-US" dirty="0"/>
              <a:t>Explore how the purpose of visual representations can serve as a tool for strategic communication.</a:t>
            </a:r>
            <a:endParaRPr dirty="0"/>
          </a:p>
          <a:p>
            <a:pPr marL="457200" lvl="0" indent="-393700" algn="l" rtl="0">
              <a:spcBef>
                <a:spcPts val="520"/>
              </a:spcBef>
              <a:spcAft>
                <a:spcPts val="0"/>
              </a:spcAft>
              <a:buSzPts val="2600"/>
              <a:buChar char="●"/>
            </a:pPr>
            <a:r>
              <a:rPr lang="en-US" dirty="0"/>
              <a:t>Identify the tools and features available for creating a strategic visual representation. </a:t>
            </a:r>
            <a:endParaRPr dirty="0"/>
          </a:p>
          <a:p>
            <a:pPr marL="457200" lvl="0" indent="-393700" algn="l" rtl="0">
              <a:spcBef>
                <a:spcPts val="520"/>
              </a:spcBef>
              <a:spcAft>
                <a:spcPts val="0"/>
              </a:spcAft>
              <a:buSzPts val="2600"/>
              <a:buChar char="●"/>
            </a:pPr>
            <a:r>
              <a:rPr lang="en-US" dirty="0"/>
              <a:t>Determine ways to apply this approach with your learners or stakeholders.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9"/>
          <p:cNvSpPr txBox="1">
            <a:spLocks noGrp="1"/>
          </p:cNvSpPr>
          <p:nvPr>
            <p:ph type="title"/>
          </p:nvPr>
        </p:nvSpPr>
        <p:spPr>
          <a:xfrm>
            <a:off x="457200" y="535850"/>
            <a:ext cx="3647100" cy="36657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US" sz="3600"/>
              <a:t>Infogram: </a:t>
            </a:r>
            <a:br>
              <a:rPr lang="en-US" sz="3600"/>
            </a:br>
            <a:r>
              <a:rPr lang="en-US" sz="3600">
                <a:solidFill>
                  <a:schemeClr val="dk1"/>
                </a:solidFill>
              </a:rPr>
              <a:t>School Profile </a:t>
            </a:r>
            <a:br>
              <a:rPr lang="en-US" sz="3600">
                <a:solidFill>
                  <a:schemeClr val="dk1"/>
                </a:solidFill>
              </a:rPr>
            </a:br>
            <a:r>
              <a:rPr lang="en-US" sz="3600">
                <a:solidFill>
                  <a:schemeClr val="dk1"/>
                </a:solidFill>
              </a:rPr>
              <a:t>Report</a:t>
            </a:r>
            <a:endParaRPr sz="3600">
              <a:solidFill>
                <a:schemeClr val="dk1"/>
              </a:solidFill>
            </a:endParaRPr>
          </a:p>
        </p:txBody>
      </p:sp>
      <p:pic>
        <p:nvPicPr>
          <p:cNvPr id="130" name="Google Shape;130;p29">
            <a:hlinkClick r:id="rId3"/>
          </p:cNvPr>
          <p:cNvPicPr preferRelativeResize="0"/>
          <p:nvPr/>
        </p:nvPicPr>
        <p:blipFill>
          <a:blip r:embed="rId4">
            <a:alphaModFix/>
          </a:blip>
          <a:stretch>
            <a:fillRect/>
          </a:stretch>
        </p:blipFill>
        <p:spPr>
          <a:xfrm>
            <a:off x="4104421" y="503950"/>
            <a:ext cx="3618326" cy="36977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30"/>
          <p:cNvSpPr txBox="1">
            <a:spLocks noGrp="1"/>
          </p:cNvSpPr>
          <p:nvPr>
            <p:ph type="title"/>
          </p:nvPr>
        </p:nvSpPr>
        <p:spPr>
          <a:xfrm>
            <a:off x="457200" y="867025"/>
            <a:ext cx="8229600" cy="28338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US" sz="3600"/>
              <a:t>Infogram: </a:t>
            </a:r>
            <a:endParaRPr sz="3600"/>
          </a:p>
          <a:p>
            <a:pPr marL="0" lvl="0" indent="0" algn="l" rtl="0">
              <a:spcBef>
                <a:spcPts val="0"/>
              </a:spcBef>
              <a:spcAft>
                <a:spcPts val="0"/>
              </a:spcAft>
              <a:buNone/>
            </a:pPr>
            <a:r>
              <a:rPr lang="en-US" sz="3600">
                <a:solidFill>
                  <a:schemeClr val="dk1"/>
                </a:solidFill>
              </a:rPr>
              <a:t>Career </a:t>
            </a:r>
            <a:br>
              <a:rPr lang="en-US" sz="3600">
                <a:solidFill>
                  <a:schemeClr val="dk1"/>
                </a:solidFill>
              </a:rPr>
            </a:br>
            <a:r>
              <a:rPr lang="en-US" sz="3600">
                <a:solidFill>
                  <a:schemeClr val="dk1"/>
                </a:solidFill>
              </a:rPr>
              <a:t>Exploration</a:t>
            </a:r>
            <a:endParaRPr sz="3600">
              <a:solidFill>
                <a:schemeClr val="dk1"/>
              </a:solidFill>
            </a:endParaRPr>
          </a:p>
        </p:txBody>
      </p:sp>
      <p:pic>
        <p:nvPicPr>
          <p:cNvPr id="136" name="Google Shape;136;p30">
            <a:hlinkClick r:id="rId3"/>
          </p:cNvPr>
          <p:cNvPicPr preferRelativeResize="0"/>
          <p:nvPr/>
        </p:nvPicPr>
        <p:blipFill>
          <a:blip r:embed="rId4">
            <a:alphaModFix/>
          </a:blip>
          <a:stretch>
            <a:fillRect/>
          </a:stretch>
        </p:blipFill>
        <p:spPr>
          <a:xfrm>
            <a:off x="3825475" y="867013"/>
            <a:ext cx="4710900" cy="28338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457200" y="600876"/>
            <a:ext cx="8229600" cy="34791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US" sz="3600"/>
              <a:t>Infogram: </a:t>
            </a:r>
            <a:br>
              <a:rPr lang="en-US" sz="3600"/>
            </a:br>
            <a:r>
              <a:rPr lang="en-US" sz="3600">
                <a:solidFill>
                  <a:schemeClr val="dk1"/>
                </a:solidFill>
              </a:rPr>
              <a:t>Program Overview</a:t>
            </a:r>
            <a:endParaRPr sz="3600">
              <a:solidFill>
                <a:schemeClr val="dk1"/>
              </a:solidFill>
            </a:endParaRPr>
          </a:p>
        </p:txBody>
      </p:sp>
      <p:pic>
        <p:nvPicPr>
          <p:cNvPr id="142" name="Google Shape;142;p31">
            <a:hlinkClick r:id="rId3"/>
          </p:cNvPr>
          <p:cNvPicPr preferRelativeResize="0"/>
          <p:nvPr/>
        </p:nvPicPr>
        <p:blipFill>
          <a:blip r:embed="rId4">
            <a:alphaModFix/>
          </a:blip>
          <a:stretch>
            <a:fillRect/>
          </a:stretch>
        </p:blipFill>
        <p:spPr>
          <a:xfrm>
            <a:off x="4671902" y="644866"/>
            <a:ext cx="3657599" cy="347918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457200" y="492026"/>
            <a:ext cx="8229600" cy="3649200"/>
          </a:xfrm>
          <a:prstGeom prst="rect">
            <a:avLst/>
          </a:prstGeom>
        </p:spPr>
        <p:txBody>
          <a:bodyPr spcFirstLastPara="1" wrap="square" lIns="0" tIns="45700" rIns="0" bIns="0" anchor="ctr" anchorCtr="0">
            <a:normAutofit/>
          </a:bodyPr>
          <a:lstStyle/>
          <a:p>
            <a:pPr marL="0" lvl="0" indent="0" algn="l" rtl="0">
              <a:spcBef>
                <a:spcPts val="0"/>
              </a:spcBef>
              <a:spcAft>
                <a:spcPts val="0"/>
              </a:spcAft>
              <a:buNone/>
            </a:pPr>
            <a:r>
              <a:rPr lang="en-US" sz="3600"/>
              <a:t>Infogram: </a:t>
            </a:r>
            <a:br>
              <a:rPr lang="en-US" sz="3600"/>
            </a:br>
            <a:r>
              <a:rPr lang="en-US" sz="3600">
                <a:solidFill>
                  <a:schemeClr val="dk1"/>
                </a:solidFill>
              </a:rPr>
              <a:t>Lesson Support</a:t>
            </a:r>
            <a:endParaRPr sz="3600">
              <a:solidFill>
                <a:schemeClr val="dk1"/>
              </a:solidFill>
            </a:endParaRPr>
          </a:p>
        </p:txBody>
      </p:sp>
      <p:pic>
        <p:nvPicPr>
          <p:cNvPr id="148" name="Google Shape;148;p32">
            <a:hlinkClick r:id="rId3"/>
          </p:cNvPr>
          <p:cNvPicPr preferRelativeResize="0"/>
          <p:nvPr/>
        </p:nvPicPr>
        <p:blipFill rotWithShape="1">
          <a:blip r:embed="rId4">
            <a:alphaModFix/>
          </a:blip>
          <a:srcRect t="396" b="396"/>
          <a:stretch/>
        </p:blipFill>
        <p:spPr>
          <a:xfrm>
            <a:off x="3608825" y="439300"/>
            <a:ext cx="2743200" cy="2721544"/>
          </a:xfrm>
          <a:prstGeom prst="rect">
            <a:avLst/>
          </a:prstGeom>
          <a:noFill/>
          <a:ln>
            <a:noFill/>
          </a:ln>
          <a:effectLst>
            <a:outerShdw blurRad="57150" dist="19050" dir="6600000" algn="bl" rotWithShape="0">
              <a:srgbClr val="000000">
                <a:alpha val="50000"/>
              </a:srgbClr>
            </a:outerShdw>
          </a:effectLst>
        </p:spPr>
      </p:pic>
      <p:pic>
        <p:nvPicPr>
          <p:cNvPr id="149" name="Google Shape;149;p32">
            <a:hlinkClick r:id="rId5"/>
          </p:cNvPr>
          <p:cNvPicPr preferRelativeResize="0"/>
          <p:nvPr/>
        </p:nvPicPr>
        <p:blipFill rotWithShape="1">
          <a:blip r:embed="rId6">
            <a:alphaModFix/>
          </a:blip>
          <a:srcRect l="645" b="1019"/>
          <a:stretch/>
        </p:blipFill>
        <p:spPr>
          <a:xfrm>
            <a:off x="5934100" y="1558775"/>
            <a:ext cx="2743201" cy="2353786"/>
          </a:xfrm>
          <a:prstGeom prst="rect">
            <a:avLst/>
          </a:prstGeom>
          <a:noFill/>
          <a:ln>
            <a:noFill/>
          </a:ln>
          <a:effectLst>
            <a:outerShdw blurRad="57150" dist="19050" dir="66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9BB9F77539F4E80DCB439BDDAEEB1" ma:contentTypeVersion="12" ma:contentTypeDescription="Create a new document." ma:contentTypeScope="" ma:versionID="0e975ed9db09b80d057191aa24a2ba47">
  <xsd:schema xmlns:xsd="http://www.w3.org/2001/XMLSchema" xmlns:xs="http://www.w3.org/2001/XMLSchema" xmlns:p="http://schemas.microsoft.com/office/2006/metadata/properties" xmlns:ns3="b6c18db6-95a6-4e82-a576-181cb2228a09" xmlns:ns4="2c95d73b-190d-41fa-986b-c57e245d4b7b" targetNamespace="http://schemas.microsoft.com/office/2006/metadata/properties" ma:root="true" ma:fieldsID="b452efffa009ea94152ec98bd6e9f69b" ns3:_="" ns4:_="">
    <xsd:import namespace="b6c18db6-95a6-4e82-a576-181cb2228a09"/>
    <xsd:import namespace="2c95d73b-190d-41fa-986b-c57e245d4b7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ServiceDateTake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18db6-95a6-4e82-a576-181cb2228a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_activity" ma:index="14" nillable="true" ma:displayName="_activity" ma:hidden="true" ma:internalName="_activity">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95d73b-190d-41fa-986b-c57e245d4b7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b6c18db6-95a6-4e82-a576-181cb2228a09" xsi:nil="true"/>
  </documentManagement>
</p:properties>
</file>

<file path=customXml/itemProps1.xml><?xml version="1.0" encoding="utf-8"?>
<ds:datastoreItem xmlns:ds="http://schemas.openxmlformats.org/officeDocument/2006/customXml" ds:itemID="{EC51AA1E-A8D6-42D3-A2C4-BC586FEDFEFF}">
  <ds:schemaRefs>
    <ds:schemaRef ds:uri="http://schemas.microsoft.com/sharepoint/v3/contenttype/forms"/>
  </ds:schemaRefs>
</ds:datastoreItem>
</file>

<file path=customXml/itemProps2.xml><?xml version="1.0" encoding="utf-8"?>
<ds:datastoreItem xmlns:ds="http://schemas.openxmlformats.org/officeDocument/2006/customXml" ds:itemID="{539C8627-B776-41C5-AC4D-5FD09E7A01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18db6-95a6-4e82-a576-181cb2228a09"/>
    <ds:schemaRef ds:uri="2c95d73b-190d-41fa-986b-c57e245d4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952402-A106-48F1-AFEC-E351EA008118}">
  <ds:schemaRefs>
    <ds:schemaRef ds:uri="http://schemas.microsoft.com/office/2006/metadata/properties"/>
    <ds:schemaRef ds:uri="http://schemas.microsoft.com/office/2006/documentManagement/types"/>
    <ds:schemaRef ds:uri="b6c18db6-95a6-4e82-a576-181cb2228a09"/>
    <ds:schemaRef ds:uri="http://purl.org/dc/dcmitype/"/>
    <ds:schemaRef ds:uri="http://schemas.openxmlformats.org/package/2006/metadata/core-properties"/>
    <ds:schemaRef ds:uri="http://www.w3.org/XML/1998/namespace"/>
    <ds:schemaRef ds:uri="http://purl.org/dc/terms/"/>
    <ds:schemaRef ds:uri="http://purl.org/dc/elements/1.1/"/>
    <ds:schemaRef ds:uri="http://schemas.microsoft.com/office/infopath/2007/PartnerControls"/>
    <ds:schemaRef ds:uri="2c95d73b-190d-41fa-986b-c57e245d4b7b"/>
  </ds:schemaRefs>
</ds:datastoreItem>
</file>

<file path=docProps/app.xml><?xml version="1.0" encoding="utf-8"?>
<Properties xmlns="http://schemas.openxmlformats.org/officeDocument/2006/extended-properties" xmlns:vt="http://schemas.openxmlformats.org/officeDocument/2006/docPropsVTypes">
  <TotalTime>45</TotalTime>
  <Words>1741</Words>
  <Application>Microsoft Office PowerPoint</Application>
  <PresentationFormat>On-screen Show (16:9)</PresentationFormat>
  <Paragraphs>156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Lato</vt:lpstr>
      <vt:lpstr>Arial</vt:lpstr>
      <vt:lpstr>Noto Sans Symbols</vt:lpstr>
      <vt:lpstr>Calibri</vt:lpstr>
      <vt:lpstr>Lato Black</vt:lpstr>
      <vt:lpstr>LEARN theme</vt:lpstr>
      <vt:lpstr>PowerPoint Presentation</vt:lpstr>
      <vt:lpstr>Mobilize Through Strategic Visual Communication</vt:lpstr>
      <vt:lpstr>What Is the Purpose of Communication?</vt:lpstr>
      <vt:lpstr>Strategic Communication Goals (McKeever, 2013) </vt:lpstr>
      <vt:lpstr>Objectives </vt:lpstr>
      <vt:lpstr>Infogram:  School Profile  Report</vt:lpstr>
      <vt:lpstr>Infogram:  Career  Exploration</vt:lpstr>
      <vt:lpstr>Infogram:  Program Overview</vt:lpstr>
      <vt:lpstr>Infogram:  Lesson Support</vt:lpstr>
      <vt:lpstr>For which of the three purposes do you most see yourself using an infographic?</vt:lpstr>
      <vt:lpstr>What data or information do you want to share with your learners or stakeholders?</vt:lpstr>
      <vt:lpstr>Application</vt:lpstr>
      <vt:lpstr>Point of Most Significance</vt:lpstr>
      <vt:lpstr>Available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Bracken, Pam</cp:lastModifiedBy>
  <cp:revision>2</cp:revision>
  <dcterms:modified xsi:type="dcterms:W3CDTF">2023-05-23T13:23:59Z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0x0101005819BB9F77539F4E80DCB439BDDAEEB1</vt:lpwstr>
  </property>
</Properties>
</file>