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7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TD5y1mfZFObBIy4f+nkRRwhw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4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ef15b9b3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1bef15b9b30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September 21). </a:t>
            </a:r>
            <a:r>
              <a:rPr lang="en-US" i="1"/>
              <a:t>K20 Center 10-minute timer</a:t>
            </a:r>
            <a:r>
              <a:rPr lang="en-US"/>
              <a:t>. YouTube. Retrieved January 12, 2023, from https://www.youtube.com/watch?v=9gy-1Z2Sa-c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ef15b9b3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bef15b9b3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30-second expert.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https://learn.k20center.ou.edu/strategy/1048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ef15b9b3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bef15b9b3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ef15b9b3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bef15b9b3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/>
              <a:t>Libguides: Digital Literacy: Welcome</a:t>
            </a:r>
            <a:r>
              <a:rPr lang="en-US"/>
              <a:t>. Welcome - Digital Literacy - LibGuides at University of North Florida. (n.d.). Retrieved January 12, 2023, from https://libguides.unf.edu/digitalliteracy#:~:text=Subjects%3A%20Education-,What%20is%20Digital%20Literacy%3F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ef15b9b3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bef15b9b3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Loewus, L. (2020, December 9). </a:t>
            </a:r>
            <a:r>
              <a:rPr lang="en-US" i="1"/>
              <a:t>What is Digital Literacy?</a:t>
            </a:r>
            <a:r>
              <a:rPr lang="en-US"/>
              <a:t> Education Week. Retrieved January 12, 2023, from https://www.edweek.org/teaching-learning/what-is-digital-literacy/2016/11#:~:text=More%20simply%2C%20Hiller%20Spires%2C%20a,3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ef15b9b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bef15b9b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Magnetic statement. Strategies.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https://learn.k20center.ou.edu/strategy/166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20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https://learn.k20center.ou.edu/tech-tool/645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ef15b9b3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bef15b9b3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highlight>
                  <a:srgbClr val="FFFF00"/>
                </a:highlight>
              </a:rPr>
              <a:t>Facilitator: insert QR code to link to the Canva presentation.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bef15b9b3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1bef15b9b3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September 21). </a:t>
            </a:r>
            <a:r>
              <a:rPr lang="en-US" i="1"/>
              <a:t>K20 Center 5 minute timer</a:t>
            </a:r>
            <a:r>
              <a:rPr lang="en-US"/>
              <a:t>. YouTube. Retrieved January 12, 2023, from https://www.youtube.com/watch?v=EVS_yYQoLJg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rvey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1bef15b9b30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3850" y="4538650"/>
            <a:ext cx="487292" cy="48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0" name="Google Shape;20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9gy-1Z2Sa-c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EVS_yYQoLJ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1.1 Empowered Learner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1.2 Digital Citizen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1.3 Knowledge Constructor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1.4 Innovative Designer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1.5 Computational Thinker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1.6 Creative Communicator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100"/>
              <a:buNone/>
            </a:pPr>
            <a:r>
              <a:rPr lang="en-US" sz="2400"/>
              <a:t>1.7 Global Collaborator</a:t>
            </a:r>
            <a:endParaRPr sz="2400"/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ISTE Standards</a:t>
            </a: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>
            <a:off x="4437011" y="950236"/>
            <a:ext cx="4786974" cy="2926946"/>
            <a:chOff x="-295994" y="3266005"/>
            <a:chExt cx="3109031" cy="1900985"/>
          </a:xfrm>
        </p:grpSpPr>
        <p:pic>
          <p:nvPicPr>
            <p:cNvPr id="155" name="Google Shape;155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81465" y="3358064"/>
              <a:ext cx="1531572" cy="1807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95994" y="3266005"/>
              <a:ext cx="1577467" cy="1861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4785" y="3359953"/>
              <a:ext cx="1531572" cy="18070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8" name="Google Shape;158;p7" descr="A blue and green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950" y="4487067"/>
            <a:ext cx="13429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1bef15b9b30_0_84" title="K20 Center 10 minute ti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4080" y="1748503"/>
            <a:ext cx="2915412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bef15b9b30_0_8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Investigate ISTE Standards</a:t>
            </a:r>
            <a:endParaRPr/>
          </a:p>
        </p:txBody>
      </p:sp>
      <p:sp>
        <p:nvSpPr>
          <p:cNvPr id="165" name="Google Shape;165;g1bef15b9b30_0_8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51688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20"/>
              <a:buChar char="●"/>
            </a:pPr>
            <a:r>
              <a:rPr lang="en-US" sz="2400"/>
              <a:t>What are the key components of this ISTE Standard?</a:t>
            </a:r>
            <a:endParaRPr sz="240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20"/>
              <a:buChar char="●"/>
            </a:pPr>
            <a:r>
              <a:rPr lang="en-US" sz="2400"/>
              <a:t>How does this standard look in the classroom?</a:t>
            </a:r>
            <a:endParaRPr sz="240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20"/>
              <a:buChar char="●"/>
            </a:pPr>
            <a:r>
              <a:rPr lang="en-US" sz="2400"/>
              <a:t>What tech tools support this standard?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920"/>
              <a:buChar char="●"/>
            </a:pPr>
            <a:r>
              <a:rPr lang="en-US" sz="2400"/>
              <a:t>How might you use this tech tool in the classroom?</a:t>
            </a:r>
            <a:endParaRPr sz="2400"/>
          </a:p>
        </p:txBody>
      </p:sp>
      <p:pic>
        <p:nvPicPr>
          <p:cNvPr id="166" name="Google Shape;166;g1bef15b9b30_0_84" descr="A blue and green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950" y="4487067"/>
            <a:ext cx="13429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bef15b9b30_0_84"/>
          <p:cNvSpPr txBox="1"/>
          <p:nvPr/>
        </p:nvSpPr>
        <p:spPr>
          <a:xfrm>
            <a:off x="5975092" y="3389197"/>
            <a:ext cx="2914400" cy="44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Arial"/>
              <a:buNone/>
            </a:pPr>
            <a:r>
              <a:rPr lang="en-US" sz="2600" b="0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sz="26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ef15b9b30_0_9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758033" cy="237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Choose one person at your table to give a brief statement about the most important aspects of your ISTE standard.</a:t>
            </a:r>
            <a:endParaRPr/>
          </a:p>
        </p:txBody>
      </p:sp>
      <p:sp>
        <p:nvSpPr>
          <p:cNvPr id="173" name="Google Shape;173;g1bef15b9b30_0_9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30-Second Expert</a:t>
            </a:r>
            <a:endParaRPr/>
          </a:p>
        </p:txBody>
      </p:sp>
      <p:pic>
        <p:nvPicPr>
          <p:cNvPr id="174" name="Google Shape;174;g1bef15b9b30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2979" y="1059443"/>
            <a:ext cx="2857600" cy="20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bef15b9b30_0_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1465" y="3358064"/>
            <a:ext cx="1531572" cy="18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bef15b9b30_0_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95994" y="3266005"/>
            <a:ext cx="1577467" cy="186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bef15b9b30_0_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785" y="3359953"/>
            <a:ext cx="1531572" cy="180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bef15b9b30_0_1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The American Library Association’s digital-literacy task force offers this definition: “Digital literacy is the ability to use information and communication technologies to find, evaluate, create, and communicate information, requiring both cognitive and technical skills.”</a:t>
            </a:r>
            <a:endParaRPr/>
          </a:p>
        </p:txBody>
      </p:sp>
      <p:sp>
        <p:nvSpPr>
          <p:cNvPr id="187" name="Google Shape;187;g1bef15b9b30_0_1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What is Digital Literacy?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bef15b9b30_0_1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26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Professor of literacy and technology at North Carolina</a:t>
            </a:r>
            <a:br>
              <a:rPr lang="en-US"/>
            </a:br>
            <a:r>
              <a:rPr lang="en-US"/>
              <a:t>State University, Hiller Spires views digital literacy as having three (3) buckets: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Finding and consuming digital content.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Creating digital content.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Communicating or sharing it.</a:t>
            </a:r>
            <a:endParaRPr/>
          </a:p>
        </p:txBody>
      </p:sp>
      <p:sp>
        <p:nvSpPr>
          <p:cNvPr id="193" name="Google Shape;193;g1bef15b9b30_0_1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3 Buckets of Digital Literacy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1465" y="3358064"/>
            <a:ext cx="1531572" cy="18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95994" y="3266005"/>
            <a:ext cx="1577467" cy="186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785" y="3359953"/>
            <a:ext cx="1531572" cy="180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bef15b9b30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Welcome!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en-US"/>
              <a:t>Take a sticker.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en-US"/>
              <a:t>Walk around and review each of the ISTE Standards hanging around the room.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en-US"/>
              <a:t>Place your sticker on the standard that you find most challenging to teach.</a:t>
            </a:r>
            <a:endParaRPr/>
          </a:p>
        </p:txBody>
      </p:sp>
      <p:sp>
        <p:nvSpPr>
          <p:cNvPr id="97" name="Google Shape;97;g1bef15b9b30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Magnetic Statements</a:t>
            </a:r>
            <a:endParaRPr/>
          </a:p>
        </p:txBody>
      </p:sp>
      <p:pic>
        <p:nvPicPr>
          <p:cNvPr id="98" name="Google Shape;98;g1bef15b9b3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125" y="0"/>
            <a:ext cx="2338875" cy="23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e-Learning 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/>
              <a:t>It’s Elementary, My Dear Watson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is digital literacy?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08278" y="669089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512059" y="1795170"/>
            <a:ext cx="77724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Investigate ISTE standards.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Deduce the meaning of Digital Literacy.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Draw conclusions to determine which tech tools promote digital literacy.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1465" y="3358064"/>
            <a:ext cx="1531572" cy="18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95994" y="3266005"/>
            <a:ext cx="1577467" cy="186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4785" y="3359953"/>
            <a:ext cx="1531572" cy="180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1.1 Empowered Learner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1.2 Digital Citizen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1.3 Knowledge Constructor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1.4 Innovative Designer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1.5 Computational Thinker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1.6 Creative Communicator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100"/>
              <a:buNone/>
            </a:pPr>
            <a:r>
              <a:rPr lang="en-US"/>
              <a:t>1.7 Global Collaborator</a:t>
            </a: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ISTE Standards</a:t>
            </a:r>
            <a:endParaRPr/>
          </a:p>
        </p:txBody>
      </p:sp>
      <p:pic>
        <p:nvPicPr>
          <p:cNvPr id="130" name="Google Shape;130;p5" descr="A blue and green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018" y="1876805"/>
            <a:ext cx="3402117" cy="138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bef15b9b30_0_50" descr="A blue and green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50" y="4487067"/>
            <a:ext cx="13429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bef15b9b30_0_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ISTE Standards</a:t>
            </a:r>
            <a:endParaRPr/>
          </a:p>
        </p:txBody>
      </p:sp>
      <p:sp>
        <p:nvSpPr>
          <p:cNvPr id="137" name="Google Shape;137;g1bef15b9b30_0_5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en-US"/>
              <a:t>Take a moment to read each of the ISTE standards.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●"/>
            </a:pPr>
            <a:r>
              <a:rPr lang="en-US"/>
              <a:t>Choose an ISTE standard that you are most comfortable with teaching.</a:t>
            </a:r>
            <a:endParaRPr/>
          </a:p>
        </p:txBody>
      </p:sp>
      <p:sp>
        <p:nvSpPr>
          <p:cNvPr id="138" name="Google Shape;138;g1bef15b9b30_0_50"/>
          <p:cNvSpPr/>
          <p:nvPr/>
        </p:nvSpPr>
        <p:spPr>
          <a:xfrm>
            <a:off x="5777950" y="1348175"/>
            <a:ext cx="2560500" cy="2435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link and QR code here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bef15b9b30_0_6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ISTE Standards</a:t>
            </a:r>
            <a:endParaRPr/>
          </a:p>
        </p:txBody>
      </p:sp>
      <p:sp>
        <p:nvSpPr>
          <p:cNvPr id="144" name="Google Shape;144;g1bef15b9b30_0_6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Add a sticky note with the questions you should ask yourself to determine which tech tool is the best to use when using that ISTE standard.</a:t>
            </a:r>
            <a:endParaRPr/>
          </a:p>
        </p:txBody>
      </p:sp>
      <p:pic>
        <p:nvPicPr>
          <p:cNvPr id="145" name="Google Shape;145;g1bef15b9b30_0_63" descr="A blue and green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50" y="4487067"/>
            <a:ext cx="13429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bef15b9b30_0_63"/>
          <p:cNvSpPr txBox="1"/>
          <p:nvPr/>
        </p:nvSpPr>
        <p:spPr>
          <a:xfrm>
            <a:off x="5975091" y="3394423"/>
            <a:ext cx="2914400" cy="44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59999"/>
              <a:buFont typeface="Arial"/>
              <a:buNone/>
            </a:pPr>
            <a:r>
              <a:rPr lang="en-US" sz="2600" b="0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26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1bef15b9b30_0_63" title="K20 Center 5 minute ti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5092" y="1749075"/>
            <a:ext cx="2914400" cy="164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On-screen Show (16:9)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Noto Sans Symbols</vt:lpstr>
      <vt:lpstr>LEARN theme</vt:lpstr>
      <vt:lpstr>LEARN theme</vt:lpstr>
      <vt:lpstr>PowerPoint Presentation</vt:lpstr>
      <vt:lpstr>Magnetic Statements</vt:lpstr>
      <vt:lpstr>e-Learning </vt:lpstr>
      <vt:lpstr>Essential Question</vt:lpstr>
      <vt:lpstr>Lesson Objectives</vt:lpstr>
      <vt:lpstr>PowerPoint Presentation</vt:lpstr>
      <vt:lpstr>ISTE Standards</vt:lpstr>
      <vt:lpstr>ISTE Standards</vt:lpstr>
      <vt:lpstr>ISTE Standards</vt:lpstr>
      <vt:lpstr>ISTE Standards</vt:lpstr>
      <vt:lpstr>Investigate ISTE Standards</vt:lpstr>
      <vt:lpstr>30-Second Expert</vt:lpstr>
      <vt:lpstr>PowerPoint Presentation</vt:lpstr>
      <vt:lpstr>What is Digital Literacy?</vt:lpstr>
      <vt:lpstr>The 3 Buckets of Digital Literacy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1</cp:revision>
  <dcterms:created xsi:type="dcterms:W3CDTF">2020-10-14T20:24:40Z</dcterms:created>
  <dcterms:modified xsi:type="dcterms:W3CDTF">2024-04-11T13:51:33Z</dcterms:modified>
</cp:coreProperties>
</file>