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cbfa804ef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cbfa804ef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bfa804ef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Say that the strategy should not be used on the ACT because of timing. </a:t>
            </a:r>
            <a:r>
              <a:rPr lang="en-US">
                <a:highlight>
                  <a:srgbClr val="FFFF00"/>
                </a:highlight>
              </a:rPr>
              <a:t> However, building that skill in classrooms is the goal.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1cbfa804ef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bfa804ef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I Noticed, I Wondered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https://learn.k20center.ou.edu/strategy/180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1cbfa804ef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cbfa804ef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1 min Think about the skills you used during the ACT activity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Pair Talk with partner about the skills you circled and why authentic test prep enhances a student’s college and career readiness skills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Share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1cbfa804ef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cbfa804ef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cbfa804ef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cbfa804ef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cbfa804ef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3 Stray, 1 Stay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cbfa804ef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cbfa804ef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Point of Most Significance (POMS)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https://learn.k20center.ou.edu/strategy/101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cbfa804e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cbfa804e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cbfa804ef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1cbfa804ef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cbfa804ef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cbfa804ef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cbfa804ef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Whole group: we go to the groups to work with them on using the skills each strategy shows. Focusing on the skill.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cbfa804ef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HcEEAnwOt2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Based on the </a:t>
            </a:r>
            <a:r>
              <a:rPr lang="en-US" sz="2500" b="1" dirty="0"/>
              <a:t>skills</a:t>
            </a:r>
            <a:r>
              <a:rPr lang="en-US" sz="2500" dirty="0"/>
              <a:t> students gain from the instructional strategy, explain how they could apply those skills to the sample ACT questions for your content area.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ACT Practice Questions</a:t>
            </a:r>
            <a:endParaRPr/>
          </a:p>
        </p:txBody>
      </p:sp>
      <p:sp>
        <p:nvSpPr>
          <p:cNvPr id="146" name="Google Shape;146;p31"/>
          <p:cNvSpPr/>
          <p:nvPr/>
        </p:nvSpPr>
        <p:spPr>
          <a:xfrm>
            <a:off x="2529478" y="2980382"/>
            <a:ext cx="3756910" cy="13983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 Shade"/>
              </a:rPr>
              <a:t>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Your subject’s strategy emphasizes a </a:t>
            </a:r>
            <a:r>
              <a:rPr lang="en-US" sz="2500" b="1" dirty="0"/>
              <a:t>skill</a:t>
            </a:r>
            <a:r>
              <a:rPr lang="en-US" sz="2500" dirty="0"/>
              <a:t> which is needed for success on standardized tests.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E.g. Science strategy: WIS-WIM</a:t>
            </a:r>
            <a:endParaRPr sz="2500"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500" dirty="0"/>
              <a:t>Skill: Interpreting graphs, tables, &amp; figures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Using this </a:t>
            </a:r>
            <a:r>
              <a:rPr lang="en-US" sz="2500" b="1" dirty="0"/>
              <a:t>strategy</a:t>
            </a:r>
            <a:r>
              <a:rPr lang="en-US" sz="2500" dirty="0"/>
              <a:t> </a:t>
            </a:r>
            <a:r>
              <a:rPr lang="en-US" sz="2500" u="sng" dirty="0"/>
              <a:t>in your classes</a:t>
            </a:r>
            <a:r>
              <a:rPr lang="en-US" sz="2500" dirty="0"/>
              <a:t> will enhance that </a:t>
            </a:r>
            <a:r>
              <a:rPr lang="en-US" sz="2500" b="1" dirty="0"/>
              <a:t>skill</a:t>
            </a:r>
            <a:r>
              <a:rPr lang="en-US" sz="2500" dirty="0"/>
              <a:t> needed for </a:t>
            </a:r>
            <a:r>
              <a:rPr lang="en-US" sz="2500" u="sng" dirty="0"/>
              <a:t>standardized tests</a:t>
            </a:r>
            <a:r>
              <a:rPr lang="en-US" sz="2500" dirty="0"/>
              <a:t>.  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I’ve Got Skills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23952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the </a:t>
            </a:r>
            <a:r>
              <a:rPr lang="en-US" sz="2800" b="1" dirty="0"/>
              <a:t>instructional strategy</a:t>
            </a:r>
            <a:r>
              <a:rPr lang="en-US" sz="2800" dirty="0"/>
              <a:t> you studied and how it emphasizes a </a:t>
            </a:r>
            <a:r>
              <a:rPr lang="en-US" sz="2800" b="1" dirty="0"/>
              <a:t>skill</a:t>
            </a:r>
            <a:r>
              <a:rPr lang="en-US" sz="2800" dirty="0"/>
              <a:t> that will help students succeed on standardized tests.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As a group discuss the strategy using the sentence stems: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notice…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wonder…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8" name="Google Shape;158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pic>
        <p:nvPicPr>
          <p:cNvPr id="159" name="Google Shape;15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6641" y="524702"/>
            <a:ext cx="1318148" cy="1335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Considering your instructional strategy, read through the infographic and circle the skills you used during your ACT activity.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Authentic Learning and Teaching</a:t>
            </a:r>
            <a:endParaRPr/>
          </a:p>
        </p:txBody>
      </p:sp>
      <p:sp>
        <p:nvSpPr>
          <p:cNvPr id="166" name="Google Shape;166;p34"/>
          <p:cNvSpPr txBox="1"/>
          <p:nvPr/>
        </p:nvSpPr>
        <p:spPr>
          <a:xfrm>
            <a:off x="987150" y="2883450"/>
            <a:ext cx="7083000" cy="1138743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does making test prep authentic enhance a student’s college and career readiness skills?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07539" cy="295049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an instructional strategy you learned about today.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How could you incorporate that instructional strategy so that it authentically supports critical thinking and analysis?</a:t>
            </a:r>
            <a:endParaRPr sz="28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Some members of your group will stay and some will stray.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Once in your new group, take turns sharing about the instructional strategy and how you would implement in in your classroom. 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Record the new ideas from other members in your group.</a:t>
            </a:r>
            <a:endParaRPr sz="25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Stray, 1 Stay</a:t>
            </a:r>
            <a:endParaRPr/>
          </a:p>
        </p:txBody>
      </p:sp>
      <p:pic>
        <p:nvPicPr>
          <p:cNvPr id="179" name="Google Shape;17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500" y="420325"/>
            <a:ext cx="973600" cy="90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936828" cy="24459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Think about everything we just discussed in this session.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b="1" dirty="0"/>
              <a:t>What was the point of most significance?</a:t>
            </a:r>
            <a:endParaRPr dirty="0"/>
          </a:p>
        </p:txBody>
      </p:sp>
      <p:sp>
        <p:nvSpPr>
          <p:cNvPr id="185" name="Google Shape;185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 of Most Significance (POMS)</a:t>
            </a:r>
            <a:endParaRPr/>
          </a:p>
        </p:txBody>
      </p:sp>
      <p:pic>
        <p:nvPicPr>
          <p:cNvPr id="186" name="Google Shape;18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6050" y="297525"/>
            <a:ext cx="1169300" cy="116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530275" y="986700"/>
            <a:ext cx="8266200" cy="25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Please sit in groups according to your department.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ctrTitle"/>
          </p:nvPr>
        </p:nvSpPr>
        <p:spPr>
          <a:xfrm>
            <a:off x="646200" y="827875"/>
            <a:ext cx="7851600" cy="25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4700" b="1" dirty="0"/>
              <a:t>Instructional Strategies Support College to Career Readiness Skills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5000"/>
              <a:t>Why are college career readiness skills important?</a:t>
            </a:r>
            <a:endParaRPr sz="500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530979" y="72269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Develop an understanding of authentic strategies that support the skills needed for success in college or career setting.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Discuss and commit to an authentic strategy in your own subject area that supports college and career readiness skills.</a:t>
            </a:r>
            <a:endParaRPr sz="240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26837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Use the markers provided, and without talking to your neighbors, answer the following question on your poster paper. Feel free to respond in writing to what other participants contribute.</a:t>
            </a:r>
            <a:endParaRPr sz="1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5570" y="1043676"/>
            <a:ext cx="1664839" cy="1683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709763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25" name="Google Shape;12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9976" y="937511"/>
            <a:ext cx="1447273" cy="167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8" title="K20 Center 2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0050" y="2608275"/>
            <a:ext cx="2917950" cy="21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495859" cy="2594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did you notice about what your group wrote?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are you wondering now?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101" y="983768"/>
            <a:ext cx="1623849" cy="158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195382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Take time to read through your strategy card.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As a group discuss these questions: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What </a:t>
            </a:r>
            <a:r>
              <a:rPr lang="en-US" sz="2500" b="1" dirty="0"/>
              <a:t>skills</a:t>
            </a:r>
            <a:r>
              <a:rPr lang="en-US" sz="2500" dirty="0"/>
              <a:t> can students gain from this strategy?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How might these </a:t>
            </a:r>
            <a:r>
              <a:rPr lang="en-US" sz="2500" b="1" dirty="0"/>
              <a:t>skills</a:t>
            </a:r>
            <a:r>
              <a:rPr lang="en-US" sz="2500" dirty="0"/>
              <a:t> be useful when taking a standardized test?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Instructional Strategy Card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742</Words>
  <Application>Microsoft Office PowerPoint</Application>
  <PresentationFormat>On-screen Show (16:9)</PresentationFormat>
  <Paragraphs>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Bungee Shade</vt:lpstr>
      <vt:lpstr>Calibri</vt:lpstr>
      <vt:lpstr>Courier New</vt:lpstr>
      <vt:lpstr>Noto Sans Symbols</vt:lpstr>
      <vt:lpstr>Wingdings</vt:lpstr>
      <vt:lpstr>LEARN theme</vt:lpstr>
      <vt:lpstr>LEARN theme</vt:lpstr>
      <vt:lpstr>PowerPoint Presentation</vt:lpstr>
      <vt:lpstr>Please sit in groups according to your department. </vt:lpstr>
      <vt:lpstr>Instructional Strategies Support College to Career Readiness Skills</vt:lpstr>
      <vt:lpstr>Essential Question</vt:lpstr>
      <vt:lpstr>Lesson Objectives</vt:lpstr>
      <vt:lpstr>Chalk Talk</vt:lpstr>
      <vt:lpstr>Chalk Talk</vt:lpstr>
      <vt:lpstr>Chalk Talk</vt:lpstr>
      <vt:lpstr>Instructional Strategy Card</vt:lpstr>
      <vt:lpstr>ACT Practice Questions</vt:lpstr>
      <vt:lpstr>I’ve Got Skills</vt:lpstr>
      <vt:lpstr>I Notice, I Wonder</vt:lpstr>
      <vt:lpstr>Authentic Learning and Teaching</vt:lpstr>
      <vt:lpstr>Your Turn</vt:lpstr>
      <vt:lpstr>3 Stray, 1 Stay</vt:lpstr>
      <vt:lpstr>Point of Most Significance (POMS)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to Support CCR Skills</dc:title>
  <dc:creator>K20 Center</dc:creator>
  <cp:lastModifiedBy>McLeod Porter, Delma</cp:lastModifiedBy>
  <cp:revision>3</cp:revision>
  <dcterms:modified xsi:type="dcterms:W3CDTF">2023-03-16T15:01:06Z</dcterms:modified>
</cp:coreProperties>
</file>