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23"/>
  </p:notesMasterIdLst>
  <p:sldIdLst>
    <p:sldId id="256" r:id="rId3"/>
    <p:sldId id="257" r:id="rId4"/>
    <p:sldId id="258" r:id="rId5"/>
    <p:sldId id="268" r:id="rId6"/>
    <p:sldId id="269" r:id="rId7"/>
    <p:sldId id="259" r:id="rId8"/>
    <p:sldId id="260" r:id="rId9"/>
    <p:sldId id="266" r:id="rId10"/>
    <p:sldId id="267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84" r:id="rId20"/>
    <p:sldId id="280" r:id="rId21"/>
    <p:sldId id="281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393A0C-F504-E24A-BBDA-2C0AD3E70D13}" v="99" dt="2024-01-23T18:06:52.872"/>
  </p1510:revLst>
</p1510:revInfo>
</file>

<file path=ppt/tableStyles.xml><?xml version="1.0" encoding="utf-8"?>
<a:tblStyleLst xmlns:a="http://schemas.openxmlformats.org/drawingml/2006/main" def="{4FE1FFAE-C277-41DE-B313-73A80C984298}">
  <a:tblStyle styleId="{4FE1FFAE-C277-41DE-B313-73A80C9842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3"/>
    <p:restoredTop sz="76122"/>
  </p:normalViewPr>
  <p:slideViewPr>
    <p:cSldViewPr snapToGrid="0">
      <p:cViewPr varScale="1">
        <p:scale>
          <a:sx n="128" d="100"/>
          <a:sy n="128" d="100"/>
        </p:scale>
        <p:origin x="2072" y="160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138" d="100"/>
          <a:sy n="138" d="100"/>
        </p:scale>
        <p:origin x="390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rram, Jehanne" userId="85e21374-e6a7-4794-bfaa-d28b9d520c64" providerId="ADAL" clId="{2F393A0C-F504-E24A-BBDA-2C0AD3E70D13}"/>
    <pc:docChg chg="undo custSel addSld delSld modSld">
      <pc:chgData name="Moharram, Jehanne" userId="85e21374-e6a7-4794-bfaa-d28b9d520c64" providerId="ADAL" clId="{2F393A0C-F504-E24A-BBDA-2C0AD3E70D13}" dt="2024-01-23T18:07:58.989" v="663" actId="1076"/>
      <pc:docMkLst>
        <pc:docMk/>
      </pc:docMkLst>
      <pc:sldChg chg="modNotes">
        <pc:chgData name="Moharram, Jehanne" userId="85e21374-e6a7-4794-bfaa-d28b9d520c64" providerId="ADAL" clId="{2F393A0C-F504-E24A-BBDA-2C0AD3E70D13}" dt="2024-01-23T17:19:10.498" v="375"/>
        <pc:sldMkLst>
          <pc:docMk/>
          <pc:sldMk cId="0" sldId="256"/>
        </pc:sldMkLst>
      </pc:sldChg>
      <pc:sldChg chg="modNotesTx">
        <pc:chgData name="Moharram, Jehanne" userId="85e21374-e6a7-4794-bfaa-d28b9d520c64" providerId="ADAL" clId="{2F393A0C-F504-E24A-BBDA-2C0AD3E70D13}" dt="2024-01-23T17:52:07.421" v="624" actId="20577"/>
        <pc:sldMkLst>
          <pc:docMk/>
          <pc:sldMk cId="0" sldId="259"/>
        </pc:sldMkLst>
      </pc:sldChg>
      <pc:sldChg chg="del">
        <pc:chgData name="Moharram, Jehanne" userId="85e21374-e6a7-4794-bfaa-d28b9d520c64" providerId="ADAL" clId="{2F393A0C-F504-E24A-BBDA-2C0AD3E70D13}" dt="2024-01-23T16:59:55.286" v="226" actId="2696"/>
        <pc:sldMkLst>
          <pc:docMk/>
          <pc:sldMk cId="0" sldId="261"/>
        </pc:sldMkLst>
      </pc:sldChg>
      <pc:sldChg chg="del">
        <pc:chgData name="Moharram, Jehanne" userId="85e21374-e6a7-4794-bfaa-d28b9d520c64" providerId="ADAL" clId="{2F393A0C-F504-E24A-BBDA-2C0AD3E70D13}" dt="2024-01-23T17:05:31.609" v="277" actId="2696"/>
        <pc:sldMkLst>
          <pc:docMk/>
          <pc:sldMk cId="0" sldId="262"/>
        </pc:sldMkLst>
      </pc:sldChg>
      <pc:sldChg chg="del modNotes">
        <pc:chgData name="Moharram, Jehanne" userId="85e21374-e6a7-4794-bfaa-d28b9d520c64" providerId="ADAL" clId="{2F393A0C-F504-E24A-BBDA-2C0AD3E70D13}" dt="2024-01-23T17:34:01.507" v="407" actId="2696"/>
        <pc:sldMkLst>
          <pc:docMk/>
          <pc:sldMk cId="0" sldId="263"/>
        </pc:sldMkLst>
      </pc:sldChg>
      <pc:sldChg chg="del">
        <pc:chgData name="Moharram, Jehanne" userId="85e21374-e6a7-4794-bfaa-d28b9d520c64" providerId="ADAL" clId="{2F393A0C-F504-E24A-BBDA-2C0AD3E70D13}" dt="2024-01-23T17:19:10.494" v="373" actId="2696"/>
        <pc:sldMkLst>
          <pc:docMk/>
          <pc:sldMk cId="0" sldId="264"/>
        </pc:sldMkLst>
      </pc:sldChg>
      <pc:sldChg chg="del modNotes">
        <pc:chgData name="Moharram, Jehanne" userId="85e21374-e6a7-4794-bfaa-d28b9d520c64" providerId="ADAL" clId="{2F393A0C-F504-E24A-BBDA-2C0AD3E70D13}" dt="2024-01-23T17:19:16.699" v="376" actId="2696"/>
        <pc:sldMkLst>
          <pc:docMk/>
          <pc:sldMk cId="0" sldId="265"/>
        </pc:sldMkLst>
      </pc:sldChg>
      <pc:sldChg chg="modNotesTx">
        <pc:chgData name="Moharram, Jehanne" userId="85e21374-e6a7-4794-bfaa-d28b9d520c64" providerId="ADAL" clId="{2F393A0C-F504-E24A-BBDA-2C0AD3E70D13}" dt="2024-01-23T17:38:54.185" v="471"/>
        <pc:sldMkLst>
          <pc:docMk/>
          <pc:sldMk cId="804598727" sldId="266"/>
        </pc:sldMkLst>
      </pc:sldChg>
      <pc:sldChg chg="addSp modSp mod">
        <pc:chgData name="Moharram, Jehanne" userId="85e21374-e6a7-4794-bfaa-d28b9d520c64" providerId="ADAL" clId="{2F393A0C-F504-E24A-BBDA-2C0AD3E70D13}" dt="2024-01-23T17:35:57.288" v="415" actId="1076"/>
        <pc:sldMkLst>
          <pc:docMk/>
          <pc:sldMk cId="516016585" sldId="267"/>
        </pc:sldMkLst>
        <pc:picChg chg="add mod">
          <ac:chgData name="Moharram, Jehanne" userId="85e21374-e6a7-4794-bfaa-d28b9d520c64" providerId="ADAL" clId="{2F393A0C-F504-E24A-BBDA-2C0AD3E70D13}" dt="2024-01-23T17:35:57.288" v="415" actId="1076"/>
          <ac:picMkLst>
            <pc:docMk/>
            <pc:sldMk cId="516016585" sldId="267"/>
            <ac:picMk id="6" creationId="{CE697DD9-A929-056D-BCE3-F4AAFC3C000D}"/>
          </ac:picMkLst>
        </pc:picChg>
      </pc:sldChg>
      <pc:sldChg chg="addSp delSp modSp mod modNotesTx">
        <pc:chgData name="Moharram, Jehanne" userId="85e21374-e6a7-4794-bfaa-d28b9d520c64" providerId="ADAL" clId="{2F393A0C-F504-E24A-BBDA-2C0AD3E70D13}" dt="2024-01-23T18:07:58.989" v="663" actId="1076"/>
        <pc:sldMkLst>
          <pc:docMk/>
          <pc:sldMk cId="3743346874" sldId="268"/>
        </pc:sldMkLst>
        <pc:spChg chg="mod">
          <ac:chgData name="Moharram, Jehanne" userId="85e21374-e6a7-4794-bfaa-d28b9d520c64" providerId="ADAL" clId="{2F393A0C-F504-E24A-BBDA-2C0AD3E70D13}" dt="2024-01-23T18:07:44.384" v="661" actId="207"/>
          <ac:spMkLst>
            <pc:docMk/>
            <pc:sldMk cId="3743346874" sldId="268"/>
            <ac:spMk id="2" creationId="{1EFAB66D-F688-CD50-58DD-623D47446801}"/>
          </ac:spMkLst>
        </pc:spChg>
        <pc:spChg chg="mod">
          <ac:chgData name="Moharram, Jehanne" userId="85e21374-e6a7-4794-bfaa-d28b9d520c64" providerId="ADAL" clId="{2F393A0C-F504-E24A-BBDA-2C0AD3E70D13}" dt="2024-01-23T18:07:54.873" v="662" actId="207"/>
          <ac:spMkLst>
            <pc:docMk/>
            <pc:sldMk cId="3743346874" sldId="268"/>
            <ac:spMk id="5" creationId="{B992FAD9-4A04-6CBD-9F5C-554B024CFD45}"/>
          </ac:spMkLst>
        </pc:spChg>
        <pc:picChg chg="del">
          <ac:chgData name="Moharram, Jehanne" userId="85e21374-e6a7-4794-bfaa-d28b9d520c64" providerId="ADAL" clId="{2F393A0C-F504-E24A-BBDA-2C0AD3E70D13}" dt="2024-01-23T18:06:59.037" v="653" actId="478"/>
          <ac:picMkLst>
            <pc:docMk/>
            <pc:sldMk cId="3743346874" sldId="268"/>
            <ac:picMk id="4" creationId="{B2CB6D6F-F1F6-EB46-2E31-2171BDE9C1F8}"/>
          </ac:picMkLst>
        </pc:picChg>
        <pc:picChg chg="add mod">
          <ac:chgData name="Moharram, Jehanne" userId="85e21374-e6a7-4794-bfaa-d28b9d520c64" providerId="ADAL" clId="{2F393A0C-F504-E24A-BBDA-2C0AD3E70D13}" dt="2024-01-23T18:07:58.989" v="663" actId="1076"/>
          <ac:picMkLst>
            <pc:docMk/>
            <pc:sldMk cId="3743346874" sldId="268"/>
            <ac:picMk id="6" creationId="{51D6DD36-7781-FF30-55E6-5977DFF2DFFF}"/>
          </ac:picMkLst>
        </pc:picChg>
      </pc:sldChg>
      <pc:sldChg chg="modNotesTx">
        <pc:chgData name="Moharram, Jehanne" userId="85e21374-e6a7-4794-bfaa-d28b9d520c64" providerId="ADAL" clId="{2F393A0C-F504-E24A-BBDA-2C0AD3E70D13}" dt="2024-01-23T17:50:50.508" v="605" actId="20577"/>
        <pc:sldMkLst>
          <pc:docMk/>
          <pc:sldMk cId="3627537249" sldId="270"/>
        </pc:sldMkLst>
      </pc:sldChg>
      <pc:sldChg chg="addSp delSp modSp mod">
        <pc:chgData name="Moharram, Jehanne" userId="85e21374-e6a7-4794-bfaa-d28b9d520c64" providerId="ADAL" clId="{2F393A0C-F504-E24A-BBDA-2C0AD3E70D13}" dt="2024-01-23T17:36:18.871" v="418"/>
        <pc:sldMkLst>
          <pc:docMk/>
          <pc:sldMk cId="4086473191" sldId="271"/>
        </pc:sldMkLst>
        <pc:spChg chg="add del">
          <ac:chgData name="Moharram, Jehanne" userId="85e21374-e6a7-4794-bfaa-d28b9d520c64" providerId="ADAL" clId="{2F393A0C-F504-E24A-BBDA-2C0AD3E70D13}" dt="2024-01-23T17:36:11.511" v="417" actId="22"/>
          <ac:spMkLst>
            <pc:docMk/>
            <pc:sldMk cId="4086473191" sldId="271"/>
            <ac:spMk id="6" creationId="{09999C87-D10A-AB7E-4E65-AD5411A72E3F}"/>
          </ac:spMkLst>
        </pc:spChg>
        <pc:picChg chg="add mod">
          <ac:chgData name="Moharram, Jehanne" userId="85e21374-e6a7-4794-bfaa-d28b9d520c64" providerId="ADAL" clId="{2F393A0C-F504-E24A-BBDA-2C0AD3E70D13}" dt="2024-01-23T17:36:18.871" v="418"/>
          <ac:picMkLst>
            <pc:docMk/>
            <pc:sldMk cId="4086473191" sldId="271"/>
            <ac:picMk id="7" creationId="{D199DED9-743A-ED13-2C32-535247B05547}"/>
          </ac:picMkLst>
        </pc:picChg>
      </pc:sldChg>
      <pc:sldChg chg="addSp delSp modSp new mod modAnim modNotesTx">
        <pc:chgData name="Moharram, Jehanne" userId="85e21374-e6a7-4794-bfaa-d28b9d520c64" providerId="ADAL" clId="{2F393A0C-F504-E24A-BBDA-2C0AD3E70D13}" dt="2024-01-23T17:59:43.955" v="634" actId="20577"/>
        <pc:sldMkLst>
          <pc:docMk/>
          <pc:sldMk cId="294875220" sldId="273"/>
        </pc:sldMkLst>
        <pc:spChg chg="mod">
          <ac:chgData name="Moharram, Jehanne" userId="85e21374-e6a7-4794-bfaa-d28b9d520c64" providerId="ADAL" clId="{2F393A0C-F504-E24A-BBDA-2C0AD3E70D13}" dt="2024-01-23T16:39:45.301" v="18" actId="14100"/>
          <ac:spMkLst>
            <pc:docMk/>
            <pc:sldMk cId="294875220" sldId="273"/>
            <ac:spMk id="2" creationId="{716783D5-D334-3033-EB9E-BCC46E398396}"/>
          </ac:spMkLst>
        </pc:spChg>
        <pc:spChg chg="del mod">
          <ac:chgData name="Moharram, Jehanne" userId="85e21374-e6a7-4794-bfaa-d28b9d520c64" providerId="ADAL" clId="{2F393A0C-F504-E24A-BBDA-2C0AD3E70D13}" dt="2024-01-23T16:44:50.465" v="187" actId="478"/>
          <ac:spMkLst>
            <pc:docMk/>
            <pc:sldMk cId="294875220" sldId="273"/>
            <ac:spMk id="3" creationId="{4214A08C-CE6F-F66F-EDBB-91E897573E91}"/>
          </ac:spMkLst>
        </pc:spChg>
        <pc:spChg chg="del mod">
          <ac:chgData name="Moharram, Jehanne" userId="85e21374-e6a7-4794-bfaa-d28b9d520c64" providerId="ADAL" clId="{2F393A0C-F504-E24A-BBDA-2C0AD3E70D13}" dt="2024-01-23T16:45:06.098" v="188" actId="478"/>
          <ac:spMkLst>
            <pc:docMk/>
            <pc:sldMk cId="294875220" sldId="273"/>
            <ac:spMk id="4" creationId="{63298BEA-ED59-D887-6B5A-44ACADFC115F}"/>
          </ac:spMkLst>
        </pc:spChg>
        <pc:spChg chg="add mod">
          <ac:chgData name="Moharram, Jehanne" userId="85e21374-e6a7-4794-bfaa-d28b9d520c64" providerId="ADAL" clId="{2F393A0C-F504-E24A-BBDA-2C0AD3E70D13}" dt="2024-01-23T16:46:14.854" v="199" actId="1076"/>
          <ac:spMkLst>
            <pc:docMk/>
            <pc:sldMk cId="294875220" sldId="273"/>
            <ac:spMk id="5" creationId="{7C0A3502-181D-4181-B752-FCAC923CB90B}"/>
          </ac:spMkLst>
        </pc:spChg>
        <pc:graphicFrameChg chg="add del mod modGraphic">
          <ac:chgData name="Moharram, Jehanne" userId="85e21374-e6a7-4794-bfaa-d28b9d520c64" providerId="ADAL" clId="{2F393A0C-F504-E24A-BBDA-2C0AD3E70D13}" dt="2024-01-23T16:42:52.116" v="170" actId="478"/>
          <ac:graphicFrameMkLst>
            <pc:docMk/>
            <pc:sldMk cId="294875220" sldId="273"/>
            <ac:graphicFrameMk id="9" creationId="{6415F9F1-320A-13D3-2469-B8E7B1B05047}"/>
          </ac:graphicFrameMkLst>
        </pc:graphicFrameChg>
        <pc:graphicFrameChg chg="add mod modGraphic">
          <ac:chgData name="Moharram, Jehanne" userId="85e21374-e6a7-4794-bfaa-d28b9d520c64" providerId="ADAL" clId="{2F393A0C-F504-E24A-BBDA-2C0AD3E70D13}" dt="2024-01-23T17:00:17.255" v="227" actId="12385"/>
          <ac:graphicFrameMkLst>
            <pc:docMk/>
            <pc:sldMk cId="294875220" sldId="273"/>
            <ac:graphicFrameMk id="10" creationId="{DF535626-7980-ABB2-7EBB-44DC6C0C7744}"/>
          </ac:graphicFrameMkLst>
        </pc:graphicFrameChg>
        <pc:picChg chg="add mod">
          <ac:chgData name="Moharram, Jehanne" userId="85e21374-e6a7-4794-bfaa-d28b9d520c64" providerId="ADAL" clId="{2F393A0C-F504-E24A-BBDA-2C0AD3E70D13}" dt="2024-01-23T16:46:09.210" v="198" actId="1076"/>
          <ac:picMkLst>
            <pc:docMk/>
            <pc:sldMk cId="294875220" sldId="273"/>
            <ac:picMk id="6" creationId="{CE6959C7-D2B5-BCD8-7E5C-7256A51B447E}"/>
          </ac:picMkLst>
        </pc:picChg>
        <pc:picChg chg="add mod">
          <ac:chgData name="Moharram, Jehanne" userId="85e21374-e6a7-4794-bfaa-d28b9d520c64" providerId="ADAL" clId="{2F393A0C-F504-E24A-BBDA-2C0AD3E70D13}" dt="2024-01-23T16:41:55.842" v="162"/>
          <ac:picMkLst>
            <pc:docMk/>
            <pc:sldMk cId="294875220" sldId="273"/>
            <ac:picMk id="7" creationId="{3524D575-E30D-F9F5-6DF2-8EEDBD94F3EB}"/>
          </ac:picMkLst>
        </pc:picChg>
        <pc:picChg chg="add del mod">
          <ac:chgData name="Moharram, Jehanne" userId="85e21374-e6a7-4794-bfaa-d28b9d520c64" providerId="ADAL" clId="{2F393A0C-F504-E24A-BBDA-2C0AD3E70D13}" dt="2024-01-23T16:42:27.002" v="166" actId="478"/>
          <ac:picMkLst>
            <pc:docMk/>
            <pc:sldMk cId="294875220" sldId="273"/>
            <ac:picMk id="8" creationId="{909695CD-A49B-410C-FAC7-B16DB4185343}"/>
          </ac:picMkLst>
        </pc:picChg>
      </pc:sldChg>
      <pc:sldChg chg="addSp delSp modSp new mod modShow modNotesTx">
        <pc:chgData name="Moharram, Jehanne" userId="85e21374-e6a7-4794-bfaa-d28b9d520c64" providerId="ADAL" clId="{2F393A0C-F504-E24A-BBDA-2C0AD3E70D13}" dt="2024-01-23T17:59:52.604" v="642" actId="20577"/>
        <pc:sldMkLst>
          <pc:docMk/>
          <pc:sldMk cId="22802669" sldId="274"/>
        </pc:sldMkLst>
        <pc:spChg chg="add del">
          <ac:chgData name="Moharram, Jehanne" userId="85e21374-e6a7-4794-bfaa-d28b9d520c64" providerId="ADAL" clId="{2F393A0C-F504-E24A-BBDA-2C0AD3E70D13}" dt="2024-01-23T17:00:46.539" v="230" actId="22"/>
          <ac:spMkLst>
            <pc:docMk/>
            <pc:sldMk cId="22802669" sldId="274"/>
            <ac:spMk id="3" creationId="{892D5941-1CF0-5E11-93A3-BD718B32E1D5}"/>
          </ac:spMkLst>
        </pc:spChg>
        <pc:spChg chg="add mod">
          <ac:chgData name="Moharram, Jehanne" userId="85e21374-e6a7-4794-bfaa-d28b9d520c64" providerId="ADAL" clId="{2F393A0C-F504-E24A-BBDA-2C0AD3E70D13}" dt="2024-01-23T17:02:44.331" v="260" actId="1076"/>
          <ac:spMkLst>
            <pc:docMk/>
            <pc:sldMk cId="22802669" sldId="274"/>
            <ac:spMk id="4" creationId="{E6E0D996-65D8-326A-EAF2-FCEB5C6B4C28}"/>
          </ac:spMkLst>
        </pc:spChg>
        <pc:spChg chg="add del">
          <ac:chgData name="Moharram, Jehanne" userId="85e21374-e6a7-4794-bfaa-d28b9d520c64" providerId="ADAL" clId="{2F393A0C-F504-E24A-BBDA-2C0AD3E70D13}" dt="2024-01-23T17:01:46.233" v="250" actId="22"/>
          <ac:spMkLst>
            <pc:docMk/>
            <pc:sldMk cId="22802669" sldId="274"/>
            <ac:spMk id="6" creationId="{633D71C1-1324-E2FD-10BA-FB2804139C3A}"/>
          </ac:spMkLst>
        </pc:spChg>
        <pc:graphicFrameChg chg="add mod modGraphic">
          <ac:chgData name="Moharram, Jehanne" userId="85e21374-e6a7-4794-bfaa-d28b9d520c64" providerId="ADAL" clId="{2F393A0C-F504-E24A-BBDA-2C0AD3E70D13}" dt="2024-01-23T17:40:40.400" v="487" actId="14734"/>
          <ac:graphicFrameMkLst>
            <pc:docMk/>
            <pc:sldMk cId="22802669" sldId="274"/>
            <ac:graphicFrameMk id="7" creationId="{BAC4D288-E41F-B2B1-6D8D-864E0D95BAB8}"/>
          </ac:graphicFrameMkLst>
        </pc:graphicFrameChg>
        <pc:graphicFrameChg chg="add mod modGraphic">
          <ac:chgData name="Moharram, Jehanne" userId="85e21374-e6a7-4794-bfaa-d28b9d520c64" providerId="ADAL" clId="{2F393A0C-F504-E24A-BBDA-2C0AD3E70D13}" dt="2024-01-23T17:40:36.468" v="486" actId="1076"/>
          <ac:graphicFrameMkLst>
            <pc:docMk/>
            <pc:sldMk cId="22802669" sldId="274"/>
            <ac:graphicFrameMk id="8" creationId="{F56325F4-EF1A-28E1-DAF2-31EBAB6732ED}"/>
          </ac:graphicFrameMkLst>
        </pc:graphicFrameChg>
        <pc:picChg chg="add mod">
          <ac:chgData name="Moharram, Jehanne" userId="85e21374-e6a7-4794-bfaa-d28b9d520c64" providerId="ADAL" clId="{2F393A0C-F504-E24A-BBDA-2C0AD3E70D13}" dt="2024-01-23T17:08:31.117" v="297" actId="1076"/>
          <ac:picMkLst>
            <pc:docMk/>
            <pc:sldMk cId="22802669" sldId="274"/>
            <ac:picMk id="9" creationId="{125ECDC8-3756-F24E-D4A4-3DA012B114AD}"/>
          </ac:picMkLst>
        </pc:picChg>
      </pc:sldChg>
      <pc:sldChg chg="addSp delSp modSp new mod modNotesTx">
        <pc:chgData name="Moharram, Jehanne" userId="85e21374-e6a7-4794-bfaa-d28b9d520c64" providerId="ADAL" clId="{2F393A0C-F504-E24A-BBDA-2C0AD3E70D13}" dt="2024-01-23T17:18:36.036" v="371" actId="20577"/>
        <pc:sldMkLst>
          <pc:docMk/>
          <pc:sldMk cId="2716942332" sldId="275"/>
        </pc:sldMkLst>
        <pc:spChg chg="del mod">
          <ac:chgData name="Moharram, Jehanne" userId="85e21374-e6a7-4794-bfaa-d28b9d520c64" providerId="ADAL" clId="{2F393A0C-F504-E24A-BBDA-2C0AD3E70D13}" dt="2024-01-23T17:13:58.071" v="320" actId="478"/>
          <ac:spMkLst>
            <pc:docMk/>
            <pc:sldMk cId="2716942332" sldId="275"/>
            <ac:spMk id="2" creationId="{6708F7FC-CBE6-BAA8-F5F3-6D34F6625D91}"/>
          </ac:spMkLst>
        </pc:spChg>
        <pc:spChg chg="add mod">
          <ac:chgData name="Moharram, Jehanne" userId="85e21374-e6a7-4794-bfaa-d28b9d520c64" providerId="ADAL" clId="{2F393A0C-F504-E24A-BBDA-2C0AD3E70D13}" dt="2024-01-23T17:13:47.374" v="319" actId="208"/>
          <ac:spMkLst>
            <pc:docMk/>
            <pc:sldMk cId="2716942332" sldId="275"/>
            <ac:spMk id="3" creationId="{67730998-83D3-6AD2-EFAD-36C2DF32275B}"/>
          </ac:spMkLst>
        </pc:spChg>
        <pc:spChg chg="add del mod">
          <ac:chgData name="Moharram, Jehanne" userId="85e21374-e6a7-4794-bfaa-d28b9d520c64" providerId="ADAL" clId="{2F393A0C-F504-E24A-BBDA-2C0AD3E70D13}" dt="2024-01-23T17:14:06.408" v="321" actId="478"/>
          <ac:spMkLst>
            <pc:docMk/>
            <pc:sldMk cId="2716942332" sldId="275"/>
            <ac:spMk id="5" creationId="{B9ED013D-3687-AAA1-0B76-EB04E9C58379}"/>
          </ac:spMkLst>
        </pc:spChg>
        <pc:spChg chg="add mod">
          <ac:chgData name="Moharram, Jehanne" userId="85e21374-e6a7-4794-bfaa-d28b9d520c64" providerId="ADAL" clId="{2F393A0C-F504-E24A-BBDA-2C0AD3E70D13}" dt="2024-01-23T17:16:56.233" v="352" actId="1076"/>
          <ac:spMkLst>
            <pc:docMk/>
            <pc:sldMk cId="2716942332" sldId="275"/>
            <ac:spMk id="7" creationId="{EF8B18F6-7DAB-10A5-30D5-18ADF95CDC63}"/>
          </ac:spMkLst>
        </pc:spChg>
        <pc:spChg chg="add mod">
          <ac:chgData name="Moharram, Jehanne" userId="85e21374-e6a7-4794-bfaa-d28b9d520c64" providerId="ADAL" clId="{2F393A0C-F504-E24A-BBDA-2C0AD3E70D13}" dt="2024-01-23T17:14:30.505" v="326"/>
          <ac:spMkLst>
            <pc:docMk/>
            <pc:sldMk cId="2716942332" sldId="275"/>
            <ac:spMk id="8" creationId="{6D45A5B7-8CD1-9F98-B60B-F858746A4A43}"/>
          </ac:spMkLst>
        </pc:spChg>
        <pc:spChg chg="add mod">
          <ac:chgData name="Moharram, Jehanne" userId="85e21374-e6a7-4794-bfaa-d28b9d520c64" providerId="ADAL" clId="{2F393A0C-F504-E24A-BBDA-2C0AD3E70D13}" dt="2024-01-23T17:14:36.330" v="327"/>
          <ac:spMkLst>
            <pc:docMk/>
            <pc:sldMk cId="2716942332" sldId="275"/>
            <ac:spMk id="9" creationId="{30BB3F66-4C54-1F1A-73B5-685D00C15FC3}"/>
          </ac:spMkLst>
        </pc:spChg>
        <pc:spChg chg="add mod">
          <ac:chgData name="Moharram, Jehanne" userId="85e21374-e6a7-4794-bfaa-d28b9d520c64" providerId="ADAL" clId="{2F393A0C-F504-E24A-BBDA-2C0AD3E70D13}" dt="2024-01-23T17:16:51.122" v="351" actId="1076"/>
          <ac:spMkLst>
            <pc:docMk/>
            <pc:sldMk cId="2716942332" sldId="275"/>
            <ac:spMk id="10" creationId="{F9D3AB4F-15A0-FBEC-6787-29E12F53A39F}"/>
          </ac:spMkLst>
        </pc:spChg>
        <pc:spChg chg="add mod">
          <ac:chgData name="Moharram, Jehanne" userId="85e21374-e6a7-4794-bfaa-d28b9d520c64" providerId="ADAL" clId="{2F393A0C-F504-E24A-BBDA-2C0AD3E70D13}" dt="2024-01-23T17:17:00.960" v="353" actId="1076"/>
          <ac:spMkLst>
            <pc:docMk/>
            <pc:sldMk cId="2716942332" sldId="275"/>
            <ac:spMk id="11" creationId="{4EFF6EE3-6B19-C220-EFA1-9763D8C64987}"/>
          </ac:spMkLst>
        </pc:spChg>
        <pc:spChg chg="add mod">
          <ac:chgData name="Moharram, Jehanne" userId="85e21374-e6a7-4794-bfaa-d28b9d520c64" providerId="ADAL" clId="{2F393A0C-F504-E24A-BBDA-2C0AD3E70D13}" dt="2024-01-23T17:15:26.138" v="336"/>
          <ac:spMkLst>
            <pc:docMk/>
            <pc:sldMk cId="2716942332" sldId="275"/>
            <ac:spMk id="12" creationId="{AC7C14A5-14E7-5D6C-829E-21F1E987C17E}"/>
          </ac:spMkLst>
        </pc:spChg>
        <pc:spChg chg="add mod">
          <ac:chgData name="Moharram, Jehanne" userId="85e21374-e6a7-4794-bfaa-d28b9d520c64" providerId="ADAL" clId="{2F393A0C-F504-E24A-BBDA-2C0AD3E70D13}" dt="2024-01-23T17:16:46.701" v="350" actId="1076"/>
          <ac:spMkLst>
            <pc:docMk/>
            <pc:sldMk cId="2716942332" sldId="275"/>
            <ac:spMk id="13" creationId="{E7C0E4FE-7616-6836-7177-B1F9E2012209}"/>
          </ac:spMkLst>
        </pc:spChg>
        <pc:picChg chg="add del mod">
          <ac:chgData name="Moharram, Jehanne" userId="85e21374-e6a7-4794-bfaa-d28b9d520c64" providerId="ADAL" clId="{2F393A0C-F504-E24A-BBDA-2C0AD3E70D13}" dt="2024-01-23T17:14:16.946" v="323" actId="478"/>
          <ac:picMkLst>
            <pc:docMk/>
            <pc:sldMk cId="2716942332" sldId="275"/>
            <ac:picMk id="6" creationId="{D641617A-A659-3E1D-98E0-4E39E0434F21}"/>
          </ac:picMkLst>
        </pc:picChg>
        <pc:picChg chg="add mod">
          <ac:chgData name="Moharram, Jehanne" userId="85e21374-e6a7-4794-bfaa-d28b9d520c64" providerId="ADAL" clId="{2F393A0C-F504-E24A-BBDA-2C0AD3E70D13}" dt="2024-01-23T17:17:40.355" v="362" actId="14100"/>
          <ac:picMkLst>
            <pc:docMk/>
            <pc:sldMk cId="2716942332" sldId="275"/>
            <ac:picMk id="14" creationId="{4BE45003-8AD9-CF95-C292-3242C5E8642D}"/>
          </ac:picMkLst>
        </pc:picChg>
        <pc:picChg chg="add mod">
          <ac:chgData name="Moharram, Jehanne" userId="85e21374-e6a7-4794-bfaa-d28b9d520c64" providerId="ADAL" clId="{2F393A0C-F504-E24A-BBDA-2C0AD3E70D13}" dt="2024-01-23T17:18:19.326" v="368" actId="14100"/>
          <ac:picMkLst>
            <pc:docMk/>
            <pc:sldMk cId="2716942332" sldId="275"/>
            <ac:picMk id="15" creationId="{A60D5BDB-5C60-BD81-191B-8E3353A6C642}"/>
          </ac:picMkLst>
        </pc:picChg>
        <pc:picChg chg="add mod">
          <ac:chgData name="Moharram, Jehanne" userId="85e21374-e6a7-4794-bfaa-d28b9d520c64" providerId="ADAL" clId="{2F393A0C-F504-E24A-BBDA-2C0AD3E70D13}" dt="2024-01-23T17:17:09.937" v="355" actId="1076"/>
          <ac:picMkLst>
            <pc:docMk/>
            <pc:sldMk cId="2716942332" sldId="275"/>
            <ac:picMk id="16" creationId="{A14CB6C6-C1A5-4537-8AB2-2B34C1A04900}"/>
          </ac:picMkLst>
        </pc:picChg>
        <pc:picChg chg="add mod">
          <ac:chgData name="Moharram, Jehanne" userId="85e21374-e6a7-4794-bfaa-d28b9d520c64" providerId="ADAL" clId="{2F393A0C-F504-E24A-BBDA-2C0AD3E70D13}" dt="2024-01-23T17:18:04.760" v="367" actId="1076"/>
          <ac:picMkLst>
            <pc:docMk/>
            <pc:sldMk cId="2716942332" sldId="275"/>
            <ac:picMk id="17" creationId="{864D9C88-5F94-79B2-C734-4E5786AD4E96}"/>
          </ac:picMkLst>
        </pc:picChg>
      </pc:sldChg>
      <pc:sldChg chg="addSp modSp new mod modNotesTx">
        <pc:chgData name="Moharram, Jehanne" userId="85e21374-e6a7-4794-bfaa-d28b9d520c64" providerId="ADAL" clId="{2F393A0C-F504-E24A-BBDA-2C0AD3E70D13}" dt="2024-01-23T17:20:44.976" v="393" actId="20577"/>
        <pc:sldMkLst>
          <pc:docMk/>
          <pc:sldMk cId="1692180220" sldId="276"/>
        </pc:sldMkLst>
        <pc:spChg chg="add mod">
          <ac:chgData name="Moharram, Jehanne" userId="85e21374-e6a7-4794-bfaa-d28b9d520c64" providerId="ADAL" clId="{2F393A0C-F504-E24A-BBDA-2C0AD3E70D13}" dt="2024-01-23T17:20:21.384" v="386" actId="207"/>
          <ac:spMkLst>
            <pc:docMk/>
            <pc:sldMk cId="1692180220" sldId="276"/>
            <ac:spMk id="3" creationId="{2415454B-83CD-9B5C-B9D3-56F9F22FC26E}"/>
          </ac:spMkLst>
        </pc:spChg>
        <pc:picChg chg="add mod">
          <ac:chgData name="Moharram, Jehanne" userId="85e21374-e6a7-4794-bfaa-d28b9d520c64" providerId="ADAL" clId="{2F393A0C-F504-E24A-BBDA-2C0AD3E70D13}" dt="2024-01-23T17:19:44.814" v="381" actId="14100"/>
          <ac:picMkLst>
            <pc:docMk/>
            <pc:sldMk cId="1692180220" sldId="276"/>
            <ac:picMk id="2" creationId="{4E7B388F-DB8E-8F9B-9778-43A2670763E8}"/>
          </ac:picMkLst>
        </pc:picChg>
      </pc:sldChg>
      <pc:sldChg chg="new del">
        <pc:chgData name="Moharram, Jehanne" userId="85e21374-e6a7-4794-bfaa-d28b9d520c64" providerId="ADAL" clId="{2F393A0C-F504-E24A-BBDA-2C0AD3E70D13}" dt="2024-01-23T17:21:27.615" v="396" actId="2696"/>
        <pc:sldMkLst>
          <pc:docMk/>
          <pc:sldMk cId="1367458111" sldId="277"/>
        </pc:sldMkLst>
      </pc:sldChg>
      <pc:sldChg chg="addSp modSp new mod modNotesTx">
        <pc:chgData name="Moharram, Jehanne" userId="85e21374-e6a7-4794-bfaa-d28b9d520c64" providerId="ADAL" clId="{2F393A0C-F504-E24A-BBDA-2C0AD3E70D13}" dt="2024-01-23T18:06:31.422" v="648" actId="208"/>
        <pc:sldMkLst>
          <pc:docMk/>
          <pc:sldMk cId="1023694087" sldId="278"/>
        </pc:sldMkLst>
        <pc:picChg chg="add mod">
          <ac:chgData name="Moharram, Jehanne" userId="85e21374-e6a7-4794-bfaa-d28b9d520c64" providerId="ADAL" clId="{2F393A0C-F504-E24A-BBDA-2C0AD3E70D13}" dt="2024-01-23T17:21:35.681" v="399" actId="14100"/>
          <ac:picMkLst>
            <pc:docMk/>
            <pc:sldMk cId="1023694087" sldId="278"/>
            <ac:picMk id="2" creationId="{0F09F740-6E20-DF99-BAAA-AAC21F14AEFC}"/>
          </ac:picMkLst>
        </pc:picChg>
        <pc:picChg chg="add mod">
          <ac:chgData name="Moharram, Jehanne" userId="85e21374-e6a7-4794-bfaa-d28b9d520c64" providerId="ADAL" clId="{2F393A0C-F504-E24A-BBDA-2C0AD3E70D13}" dt="2024-01-23T18:06:31.422" v="648" actId="208"/>
          <ac:picMkLst>
            <pc:docMk/>
            <pc:sldMk cId="1023694087" sldId="278"/>
            <ac:picMk id="4" creationId="{6D2489F0-9DE1-AA5C-4A1C-946827779546}"/>
          </ac:picMkLst>
        </pc:picChg>
      </pc:sldChg>
      <pc:sldChg chg="new del">
        <pc:chgData name="Moharram, Jehanne" userId="85e21374-e6a7-4794-bfaa-d28b9d520c64" providerId="ADAL" clId="{2F393A0C-F504-E24A-BBDA-2C0AD3E70D13}" dt="2024-01-23T17:47:46.667" v="579" actId="2696"/>
        <pc:sldMkLst>
          <pc:docMk/>
          <pc:sldMk cId="3107655951" sldId="279"/>
        </pc:sldMkLst>
      </pc:sldChg>
      <pc:sldChg chg="addSp delSp modSp new mod modShow">
        <pc:chgData name="Moharram, Jehanne" userId="85e21374-e6a7-4794-bfaa-d28b9d520c64" providerId="ADAL" clId="{2F393A0C-F504-E24A-BBDA-2C0AD3E70D13}" dt="2024-01-23T17:47:38.925" v="577" actId="729"/>
        <pc:sldMkLst>
          <pc:docMk/>
          <pc:sldMk cId="2452797223" sldId="280"/>
        </pc:sldMkLst>
        <pc:spChg chg="add del mod">
          <ac:chgData name="Moharram, Jehanne" userId="85e21374-e6a7-4794-bfaa-d28b9d520c64" providerId="ADAL" clId="{2F393A0C-F504-E24A-BBDA-2C0AD3E70D13}" dt="2024-01-23T17:45:43.305" v="545"/>
          <ac:spMkLst>
            <pc:docMk/>
            <pc:sldMk cId="2452797223" sldId="280"/>
            <ac:spMk id="2" creationId="{2F662A74-2FC9-CB0F-C2F2-47236E580234}"/>
          </ac:spMkLst>
        </pc:spChg>
        <pc:spChg chg="add mod">
          <ac:chgData name="Moharram, Jehanne" userId="85e21374-e6a7-4794-bfaa-d28b9d520c64" providerId="ADAL" clId="{2F393A0C-F504-E24A-BBDA-2C0AD3E70D13}" dt="2024-01-23T17:45:50.436" v="546" actId="113"/>
          <ac:spMkLst>
            <pc:docMk/>
            <pc:sldMk cId="2452797223" sldId="280"/>
            <ac:spMk id="4" creationId="{62073266-97C3-D359-F698-8158FCA78599}"/>
          </ac:spMkLst>
        </pc:spChg>
        <pc:picChg chg="add mod">
          <ac:chgData name="Moharram, Jehanne" userId="85e21374-e6a7-4794-bfaa-d28b9d520c64" providerId="ADAL" clId="{2F393A0C-F504-E24A-BBDA-2C0AD3E70D13}" dt="2024-01-23T17:46:13.963" v="552" actId="14100"/>
          <ac:picMkLst>
            <pc:docMk/>
            <pc:sldMk cId="2452797223" sldId="280"/>
            <ac:picMk id="5" creationId="{0B8C8705-9B10-F1E0-5593-652D4D16DD2A}"/>
          </ac:picMkLst>
        </pc:picChg>
      </pc:sldChg>
      <pc:sldChg chg="addSp delSp modSp new mod modShow">
        <pc:chgData name="Moharram, Jehanne" userId="85e21374-e6a7-4794-bfaa-d28b9d520c64" providerId="ADAL" clId="{2F393A0C-F504-E24A-BBDA-2C0AD3E70D13}" dt="2024-01-23T17:47:34.456" v="576" actId="729"/>
        <pc:sldMkLst>
          <pc:docMk/>
          <pc:sldMk cId="2667565843" sldId="281"/>
        </pc:sldMkLst>
        <pc:spChg chg="add mod">
          <ac:chgData name="Moharram, Jehanne" userId="85e21374-e6a7-4794-bfaa-d28b9d520c64" providerId="ADAL" clId="{2F393A0C-F504-E24A-BBDA-2C0AD3E70D13}" dt="2024-01-23T17:46:57.079" v="569" actId="1076"/>
          <ac:spMkLst>
            <pc:docMk/>
            <pc:sldMk cId="2667565843" sldId="281"/>
            <ac:spMk id="2" creationId="{FE391BD0-AD61-322E-3953-0EBD64DFAE91}"/>
          </ac:spMkLst>
        </pc:spChg>
        <pc:spChg chg="add del">
          <ac:chgData name="Moharram, Jehanne" userId="85e21374-e6a7-4794-bfaa-d28b9d520c64" providerId="ADAL" clId="{2F393A0C-F504-E24A-BBDA-2C0AD3E70D13}" dt="2024-01-23T17:47:05.337" v="571" actId="22"/>
          <ac:spMkLst>
            <pc:docMk/>
            <pc:sldMk cId="2667565843" sldId="281"/>
            <ac:spMk id="4" creationId="{A16F0643-178B-684C-58B6-C602C171BF49}"/>
          </ac:spMkLst>
        </pc:spChg>
        <pc:spChg chg="add mod">
          <ac:chgData name="Moharram, Jehanne" userId="85e21374-e6a7-4794-bfaa-d28b9d520c64" providerId="ADAL" clId="{2F393A0C-F504-E24A-BBDA-2C0AD3E70D13}" dt="2024-01-23T17:47:25.494" v="575" actId="14100"/>
          <ac:spMkLst>
            <pc:docMk/>
            <pc:sldMk cId="2667565843" sldId="281"/>
            <ac:spMk id="5" creationId="{7573FD92-D755-9989-3B3D-B33EB9827752}"/>
          </ac:spMkLst>
        </pc:spChg>
      </pc:sldChg>
      <pc:sldChg chg="modSp add mod setBg modShow">
        <pc:chgData name="Moharram, Jehanne" userId="85e21374-e6a7-4794-bfaa-d28b9d520c64" providerId="ADAL" clId="{2F393A0C-F504-E24A-BBDA-2C0AD3E70D13}" dt="2024-01-23T17:47:42.928" v="578" actId="729"/>
        <pc:sldMkLst>
          <pc:docMk/>
          <pc:sldMk cId="1835988577" sldId="284"/>
        </pc:sldMkLst>
        <pc:spChg chg="mod">
          <ac:chgData name="Moharram, Jehanne" userId="85e21374-e6a7-4794-bfaa-d28b9d520c64" providerId="ADAL" clId="{2F393A0C-F504-E24A-BBDA-2C0AD3E70D13}" dt="2024-01-23T17:42:59.324" v="494" actId="1076"/>
          <ac:spMkLst>
            <pc:docMk/>
            <pc:sldMk cId="1835988577" sldId="284"/>
            <ac:spMk id="2" creationId="{00000000-0000-0000-0000-000000000000}"/>
          </ac:spMkLst>
        </pc:spChg>
        <pc:spChg chg="mod">
          <ac:chgData name="Moharram, Jehanne" userId="85e21374-e6a7-4794-bfaa-d28b9d520c64" providerId="ADAL" clId="{2F393A0C-F504-E24A-BBDA-2C0AD3E70D13}" dt="2024-01-23T17:44:32.659" v="511" actId="1076"/>
          <ac:spMkLst>
            <pc:docMk/>
            <pc:sldMk cId="1835988577" sldId="284"/>
            <ac:spMk id="3" creationId="{00000000-0000-0000-0000-000000000000}"/>
          </ac:spMkLst>
        </pc:spChg>
      </pc:sldChg>
      <pc:sldMasterChg chg="delSldLayout">
        <pc:chgData name="Moharram, Jehanne" userId="85e21374-e6a7-4794-bfaa-d28b9d520c64" providerId="ADAL" clId="{2F393A0C-F504-E24A-BBDA-2C0AD3E70D13}" dt="2024-01-23T17:34:01.508" v="408" actId="2696"/>
        <pc:sldMasterMkLst>
          <pc:docMk/>
          <pc:sldMasterMk cId="0" sldId="2147483667"/>
        </pc:sldMasterMkLst>
        <pc:sldLayoutChg chg="del">
          <pc:chgData name="Moharram, Jehanne" userId="85e21374-e6a7-4794-bfaa-d28b9d520c64" providerId="ADAL" clId="{2F393A0C-F504-E24A-BBDA-2C0AD3E70D13}" dt="2024-01-23T17:34:01.508" v="408" actId="2696"/>
          <pc:sldLayoutMkLst>
            <pc:docMk/>
            <pc:sldMasterMk cId="0" sldId="2147483667"/>
            <pc:sldLayoutMk cId="0" sldId="2147483650"/>
          </pc:sldLayoutMkLst>
        </pc:sldLayoutChg>
        <pc:sldLayoutChg chg="del">
          <pc:chgData name="Moharram, Jehanne" userId="85e21374-e6a7-4794-bfaa-d28b9d520c64" providerId="ADAL" clId="{2F393A0C-F504-E24A-BBDA-2C0AD3E70D13}" dt="2024-01-23T17:19:10.498" v="374" actId="2696"/>
          <pc:sldLayoutMkLst>
            <pc:docMk/>
            <pc:sldMasterMk cId="0" sldId="2147483667"/>
            <pc:sldLayoutMk cId="0" sldId="2147483651"/>
          </pc:sldLayoutMkLst>
        </pc:sldLayoutChg>
        <pc:sldLayoutChg chg="del">
          <pc:chgData name="Moharram, Jehanne" userId="85e21374-e6a7-4794-bfaa-d28b9d520c64" providerId="ADAL" clId="{2F393A0C-F504-E24A-BBDA-2C0AD3E70D13}" dt="2024-01-23T17:19:16.701" v="377" actId="2696"/>
          <pc:sldLayoutMkLst>
            <pc:docMk/>
            <pc:sldMasterMk cId="0" sldId="2147483667"/>
            <pc:sldLayoutMk cId="0" sldId="2147483652"/>
          </pc:sldLayoutMkLst>
        </pc:sldLayoutChg>
        <pc:sldLayoutChg chg="del">
          <pc:chgData name="Moharram, Jehanne" userId="85e21374-e6a7-4794-bfaa-d28b9d520c64" providerId="ADAL" clId="{2F393A0C-F504-E24A-BBDA-2C0AD3E70D13}" dt="2024-01-23T17:21:27.616" v="397" actId="2696"/>
          <pc:sldLayoutMkLst>
            <pc:docMk/>
            <pc:sldMasterMk cId="0" sldId="2147483667"/>
            <pc:sldLayoutMk cId="0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will read an excerpt from "Four Skinny Trees" by Sandra Cisneros using Why-Lighting as a reading strategy to identify key components of the excerpt. They will use the question "What do the trees represent?" to make a claim. They will use evidence from the test and prior knowledge to support their claim. Lastly, they will write an explanation linking the claim and evidence together.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also Sample </a:t>
            </a:r>
            <a:r>
              <a:rPr lang="en-US" sz="1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Responses in presentation narrative</a:t>
            </a:r>
            <a:r>
              <a:rPr lang="en-US" sz="1800" b="0" i="0" kern="1200" baseline="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.</a:t>
            </a:r>
            <a:endParaRPr lang="en-US" sz="1800" b="0" i="1" kern="1200" spc="75" baseline="0" dirty="0">
              <a:solidFill>
                <a:srgbClr val="4E6F74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800" i="1" spc="75" dirty="0">
              <a:solidFill>
                <a:srgbClr val="4E6F74"/>
              </a:solidFill>
              <a:effectLst/>
              <a:latin typeface="Calibri" panose="020F0502020204030204" pitchFamily="34" charset="0"/>
              <a:ea typeface="MS PGothic" panose="020B0600070205080204" pitchFamily="34" charset="-128"/>
              <a:cs typeface="OpenSan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i="1" spc="75" dirty="0">
                <a:solidFill>
                  <a:srgbClr val="4E6F74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OpenSans"/>
              </a:rPr>
              <a:t>Cisneros, S. (1984). Four skinny trees. In </a:t>
            </a:r>
            <a:r>
              <a:rPr lang="en-US" sz="1800" i="0" spc="75" dirty="0">
                <a:solidFill>
                  <a:srgbClr val="4E6F74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OpenSans"/>
              </a:rPr>
              <a:t>The House on Mango Street (</a:t>
            </a:r>
            <a:r>
              <a:rPr lang="en-US" sz="1800" i="1" spc="75" dirty="0">
                <a:solidFill>
                  <a:srgbClr val="4E6F74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OpenSans"/>
              </a:rPr>
              <a:t>pp. 74–75). Vintage Books.</a:t>
            </a:r>
            <a:endParaRPr lang="en-US" sz="1800" i="1" spc="75" dirty="0">
              <a:solidFill>
                <a:srgbClr val="3E5C61"/>
              </a:solidFill>
              <a:effectLst/>
              <a:latin typeface="Calibri" panose="020F050202020403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214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BC351-C0AC-D279-E744-BE661A7C1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E05601-3A98-E151-91F8-7BB8D7A2F1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D5D560-DEED-7F39-5DC0-1F4AE4E22C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Just in case you want a reading</a:t>
            </a:r>
            <a:r>
              <a:rPr lang="en-US" sz="1100" baseline="0" dirty="0"/>
              <a:t> strategy.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507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will analyze the chart displaying four liquids. They will use the question "Are any of the liquids in the data set the same substance?" to make a claim. They will use evidence from the data set and knowledge about mass, density, melting point, and color to support their claim. Lastly, they</a:t>
            </a:r>
            <a:r>
              <a:rPr lang="en-US" sz="1100" b="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 will write a scientific explanation linking the claim and evidence together.</a:t>
            </a:r>
          </a:p>
          <a:p>
            <a:endParaRPr lang="en-US" sz="1100" b="0" i="0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  <a:ea typeface="+mn-ea"/>
              <a:cs typeface="+mn-cs"/>
            </a:endParaRPr>
          </a:p>
          <a:p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also Sample </a:t>
            </a:r>
            <a:r>
              <a:rPr lang="en-US" sz="11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Responses in presentation narrative</a:t>
            </a:r>
            <a:r>
              <a:rPr lang="en-US" sz="1100" b="0" i="0" kern="1200" baseline="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.</a:t>
            </a:r>
          </a:p>
          <a:p>
            <a:endParaRPr lang="en-US" sz="11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dirty="0">
                <a:solidFill>
                  <a:schemeClr val="accent3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Malone, L., De </a:t>
            </a:r>
            <a:r>
              <a:rPr lang="en-US" sz="1100" dirty="0" err="1">
                <a:solidFill>
                  <a:schemeClr val="accent3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Lucchi</a:t>
            </a:r>
            <a:r>
              <a:rPr lang="en-US" sz="1100" dirty="0">
                <a:solidFill>
                  <a:schemeClr val="accent3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L., &amp; Campbell, B. (2016). FOSS Next Generation Science Resources. </a:t>
            </a:r>
            <a:r>
              <a:rPr lang="en-US" sz="1100" i="1" dirty="0">
                <a:solidFill>
                  <a:schemeClr val="accent3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Chemical Interactions</a:t>
            </a:r>
            <a:r>
              <a:rPr lang="en-US" sz="1100" dirty="0">
                <a:solidFill>
                  <a:schemeClr val="accent3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Delta Education.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2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will analyze the chart and graph provided to make a claim for the question, "Can you model the height of a projectile flung from a catapult over time with a function in the form y = mx + b?" They will use evidence from the chart, graph, and activity to support their claim. Lastly, they will write an explanation linking the claim and evidence together.</a:t>
            </a:r>
          </a:p>
          <a:p>
            <a:endParaRPr lang="en-US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 groups may use a plastic spoon and a small wadded-up piece of scratch paper to create a catapult and visually see the movement in action.</a:t>
            </a:r>
          </a:p>
          <a:p>
            <a:endParaRPr lang="en-US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*See hidden slide for presenter help </a:t>
            </a:r>
            <a:r>
              <a:rPr lang="en-US" baseline="0" dirty="0">
                <a:sym typeface="Wingdings"/>
              </a:rPr>
              <a:t>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sym typeface="Wingdings"/>
              </a:rPr>
              <a:t>LEARN PD also has helpful info in sample responses.  </a:t>
            </a:r>
            <a:endParaRPr lang="en-US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dirty="0"/>
              <a:t>Question: Can you model the height of a projectile flung from a catapult over time with a function in the form y = mx + b?</a:t>
            </a:r>
          </a:p>
        </p:txBody>
      </p:sp>
    </p:spTree>
    <p:extLst>
      <p:ext uri="{BB962C8B-B14F-4D97-AF65-F5344CB8AC3E}">
        <p14:creationId xmlns:p14="http://schemas.microsoft.com/office/powerpoint/2010/main" val="2433942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</a:t>
            </a:r>
            <a:r>
              <a:rPr lang="en-US" sz="11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PD also has help in sample responses.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28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</a:t>
            </a:r>
            <a:r>
              <a:rPr lang="en-US" baseline="0" dirty="0"/>
              <a:t> does QC2E support higher-order thinking?</a:t>
            </a:r>
          </a:p>
          <a:p>
            <a:endParaRPr lang="en-US" baseline="0" dirty="0"/>
          </a:p>
          <a:p>
            <a:r>
              <a:rPr lang="en-US" baseline="0" dirty="0"/>
              <a:t>Other discussion questions can be found on LEARN PD.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98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Give participant</a:t>
            </a:r>
            <a:r>
              <a:rPr lang="en-US" baseline="0" dirty="0"/>
              <a:t>s a </a:t>
            </a:r>
            <a:r>
              <a:rPr lang="en-US" dirty="0"/>
              <a:t>blank copy of the QC2E Graphic </a:t>
            </a:r>
            <a:r>
              <a:rPr lang="en-US" baseline="0" dirty="0"/>
              <a:t>Organizer</a:t>
            </a:r>
            <a:r>
              <a:rPr lang="en-US" dirty="0"/>
              <a:t> Template and let them discuss how to apply to their specific</a:t>
            </a:r>
            <a:r>
              <a:rPr lang="en-US" baseline="0" dirty="0"/>
              <a:t> content area.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97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At this point you may begin the 3-2-1 instructional strategy for wrapping up the session.  </a:t>
            </a:r>
          </a:p>
          <a:p>
            <a:r>
              <a:rPr lang="en-US" baseline="0" dirty="0"/>
              <a:t>	Three things they learned from today’s PD session</a:t>
            </a:r>
          </a:p>
          <a:p>
            <a:r>
              <a:rPr lang="en-US" baseline="0" dirty="0"/>
              <a:t>	Two questions they still have about QC2E.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     	One way they can use this strategy in their classroom.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Also, remind participants to fill out the Instructional Strategy Note Sheet handout.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Slides beyond</a:t>
            </a:r>
            <a:r>
              <a:rPr lang="en-US" baseline="0" dirty="0"/>
              <a:t> this slide are not to be shown to the participants.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699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Participants</a:t>
            </a:r>
            <a:r>
              <a:rPr lang="en-US" baseline="0" dirty="0"/>
              <a:t> get into groups of four and each individual will use the handout “Chain Notes” to answer the question “Why is argumentation important to college and career readiness?”  </a:t>
            </a:r>
          </a:p>
          <a:p>
            <a:endParaRPr lang="en-US" baseline="0" dirty="0"/>
          </a:p>
          <a:p>
            <a:r>
              <a:rPr lang="en-US" baseline="0" dirty="0"/>
              <a:t>After a moment pass all papers to the right. Read the statement written and build on or extend the previous thoughts or ideas, agreeing or disagreeing with one another’s comments.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420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Share</a:t>
            </a:r>
            <a:r>
              <a:rPr lang="en-US" baseline="0" dirty="0"/>
              <a:t> out the statements from the previous activity.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70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Briefly</a:t>
            </a:r>
            <a:r>
              <a:rPr lang="en-US" baseline="0"/>
              <a:t> display </a:t>
            </a:r>
            <a:r>
              <a:rPr lang="en-US" baseline="0" dirty="0"/>
              <a:t>the session objectives. Use LEARN to help guide your explanation. </a:t>
            </a:r>
            <a:endParaRPr dirty="0"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Begin Explore portion of LEARN: Participants</a:t>
            </a:r>
            <a:r>
              <a:rPr lang="en-US" baseline="0" dirty="0"/>
              <a:t> will work in small groups (either by table or in pairs, depending on whole group size), completing one of the four following activities using slides 6–11.</a:t>
            </a:r>
          </a:p>
          <a:p>
            <a:endParaRPr lang="en-US" baseline="0" dirty="0"/>
          </a:p>
          <a:p>
            <a:r>
              <a:rPr lang="en-US" baseline="0" dirty="0"/>
              <a:t>Groups do not need to be based on content area. Mixed content areas are preferable because later on in PD session they will be grouped by content areas. 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will read FDR's "Four Freedoms" speech using Why-Lighting as a reading strategy to identify key parts of the speech. They will use the question "Which of the four freedoms are most important to support in other countries?" to make a claim. They will use evidence from the text and prior knowledge to support their claim. Lastly, they will write an explanation linking the claim and evidence together.</a:t>
            </a:r>
          </a:p>
          <a:p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also Sample </a:t>
            </a:r>
            <a:r>
              <a:rPr lang="en-US" sz="11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Responses in presentation narrative</a:t>
            </a:r>
            <a:r>
              <a:rPr lang="en-US" sz="1100" b="0" i="0" kern="1200" baseline="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  <a:p>
            <a:r>
              <a:rPr lang="en-US" dirty="0"/>
              <a:t>Other options: </a:t>
            </a:r>
          </a:p>
          <a:p>
            <a:r>
              <a:rPr lang="en-US" dirty="0"/>
              <a:t>What does FDR's "Four Freedoms" speech reveal about the variety of different attitudes, priorities, and political philosophies encompassed by the word "freedom"?</a:t>
            </a:r>
          </a:p>
          <a:p>
            <a:endParaRPr lang="en-US" dirty="0"/>
          </a:p>
          <a:p>
            <a:r>
              <a:rPr lang="en-US" dirty="0"/>
              <a:t> Does</a:t>
            </a:r>
            <a:r>
              <a:rPr lang="en-US" baseline="0" dirty="0"/>
              <a:t> the s</a:t>
            </a:r>
            <a:r>
              <a:rPr lang="en-US" dirty="0"/>
              <a:t>peech obligate the United States to defend the rights he names in other countries?</a:t>
            </a:r>
          </a:p>
          <a:p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i="0" dirty="0">
                <a:solidFill>
                  <a:schemeClr val="accent3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Roosevelt, F. D. (1941, January 6). Annual Message to Congress. 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Records of the United States Senate, SEN 77A-H1, Record Group 46, National Archives.</a:t>
            </a:r>
          </a:p>
          <a:p>
            <a:endParaRPr lang="en-US" i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04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Just in case you want a reading</a:t>
            </a:r>
            <a:r>
              <a:rPr lang="en-US" sz="1100" baseline="0" dirty="0"/>
              <a:t> strategy.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85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0129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media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9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04DD-EF9E-C424-BBD9-9B7C4024F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FF6187-E200-3C52-6357-C668250200F2}"/>
              </a:ext>
            </a:extLst>
          </p:cNvPr>
          <p:cNvSpPr txBox="1"/>
          <p:nvPr/>
        </p:nvSpPr>
        <p:spPr>
          <a:xfrm>
            <a:off x="1810633" y="1616854"/>
            <a:ext cx="5219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Four Skinny Trees by Sandra Cisneros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AE0BD1-2EC4-EF5E-7808-EE6BD67AC6C2}"/>
              </a:ext>
            </a:extLst>
          </p:cNvPr>
          <p:cNvSpPr txBox="1"/>
          <p:nvPr/>
        </p:nvSpPr>
        <p:spPr>
          <a:xfrm>
            <a:off x="2321990" y="2572539"/>
            <a:ext cx="41969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the trees represent?</a:t>
            </a:r>
          </a:p>
        </p:txBody>
      </p:sp>
    </p:spTree>
    <p:extLst>
      <p:ext uri="{BB962C8B-B14F-4D97-AF65-F5344CB8AC3E}">
        <p14:creationId xmlns:p14="http://schemas.microsoft.com/office/powerpoint/2010/main" val="362753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60DC1-BC4C-C193-3FB6-01DDA0B3A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451872-4802-BEE2-B3F4-A27A253BBE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Read through just your section.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Highlight significant parts of the text.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Justify your choices in the margin.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Discuss with your group and come to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a consensus on the main idea.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highligher3.tiff">
            <a:extLst>
              <a:ext uri="{FF2B5EF4-FFF2-40B4-BE49-F238E27FC236}">
                <a16:creationId xmlns:a16="http://schemas.microsoft.com/office/drawing/2014/main" id="{7A1DD379-7D80-FE7E-A0C8-D10958F130E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796879" y="1739222"/>
            <a:ext cx="4127922" cy="2681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872F20-23F0-34B1-850D-D189BD2E5202}"/>
              </a:ext>
            </a:extLst>
          </p:cNvPr>
          <p:cNvPicPr/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306053" y="396958"/>
            <a:ext cx="4938121" cy="65186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20C3136-513D-3AAB-F01B-690D396BF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259" y="191574"/>
            <a:ext cx="4453915" cy="857250"/>
          </a:xfrm>
        </p:spPr>
        <p:txBody>
          <a:bodyPr/>
          <a:lstStyle/>
          <a:p>
            <a:r>
              <a:rPr lang="en-US" dirty="0"/>
              <a:t>Why-Lighting</a:t>
            </a:r>
          </a:p>
        </p:txBody>
      </p:sp>
      <p:pic>
        <p:nvPicPr>
          <p:cNvPr id="7" name="Picture 6" descr="A group of blue and green question marks&#10;&#10;Description automatically generated">
            <a:extLst>
              <a:ext uri="{FF2B5EF4-FFF2-40B4-BE49-F238E27FC236}">
                <a16:creationId xmlns:a16="http://schemas.microsoft.com/office/drawing/2014/main" id="{D199DED9-743A-ED13-2C32-535247B05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2740" y="459352"/>
            <a:ext cx="2263994" cy="114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7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8C149A-4C6E-9E57-C543-90EA8B0B9C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20700" indent="-457200">
              <a:buFont typeface="Arial" panose="020B0604020202020204" pitchFamily="34" charset="0"/>
              <a:buChar char="•"/>
            </a:pPr>
            <a:r>
              <a:rPr lang="en-US" dirty="0"/>
              <a:t>Use the available evidence to answer the following question: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2060"/>
                </a:solidFill>
              </a:rPr>
              <a:t>Are any of the liquids in the data set 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	the same substance?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Support your answer with a scientific explanation.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0C3EC6-A278-656F-A48B-BDF75E78F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val="149962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783D5-D334-3033-EB9E-BCC46E398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500" y="226754"/>
            <a:ext cx="1104900" cy="857250"/>
          </a:xfrm>
        </p:spPr>
        <p:txBody>
          <a:bodyPr/>
          <a:lstStyle/>
          <a:p>
            <a:r>
              <a:rPr lang="en-US" dirty="0"/>
              <a:t>Math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A3502-181D-4181-B752-FCAC923CB90B}"/>
              </a:ext>
            </a:extLst>
          </p:cNvPr>
          <p:cNvSpPr txBox="1"/>
          <p:nvPr/>
        </p:nvSpPr>
        <p:spPr>
          <a:xfrm>
            <a:off x="401627" y="1096398"/>
            <a:ext cx="834074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Can you model the height of a projectile flung from a 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catapult over time with a function in the form of y = mx + b?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E6959C7-D2B5-BCD8-7E5C-7256A51B447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81" r="40110" b="-1161"/>
          <a:stretch/>
        </p:blipFill>
        <p:spPr bwMode="auto">
          <a:xfrm>
            <a:off x="1064852" y="1941254"/>
            <a:ext cx="2897548" cy="282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F535626-7980-ABB2-7EBB-44DC6C0C7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865829"/>
              </p:ext>
            </p:extLst>
          </p:nvPr>
        </p:nvGraphicFramePr>
        <p:xfrm>
          <a:off x="4425950" y="2436695"/>
          <a:ext cx="3198452" cy="21971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32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4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7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E0D996-65D8-326A-EAF2-FCEB5C6B4C28}"/>
              </a:ext>
            </a:extLst>
          </p:cNvPr>
          <p:cNvSpPr txBox="1"/>
          <p:nvPr/>
        </p:nvSpPr>
        <p:spPr>
          <a:xfrm>
            <a:off x="2932845" y="558800"/>
            <a:ext cx="2770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QC2E in Math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BAC4D288-E41F-B2B1-6D8D-864E0D95BA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6900205"/>
              </p:ext>
            </p:extLst>
          </p:nvPr>
        </p:nvGraphicFramePr>
        <p:xfrm>
          <a:off x="825498" y="1205131"/>
          <a:ext cx="6997702" cy="38495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98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8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681">
                <a:tc gridSpan="2">
                  <a:txBody>
                    <a:bodyPr/>
                    <a:lstStyle/>
                    <a:p>
                      <a:r>
                        <a:rPr lang="en-US" dirty="0"/>
                        <a:t>Question:  Can you model the height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of a projectile flung from a catapult </a:t>
                      </a:r>
                      <a:r>
                        <a:rPr lang="en-US" baseline="0" dirty="0"/>
                        <a:t>over time </a:t>
                      </a:r>
                      <a:r>
                        <a:rPr lang="en-US" dirty="0"/>
                        <a:t>with a function</a:t>
                      </a:r>
                      <a:r>
                        <a:rPr lang="en-US" baseline="0" dirty="0"/>
                        <a:t> in the form y = mx + b?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666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Claim</a:t>
                      </a:r>
                      <a:endParaRPr lang="en-US" b="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This 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cannot be modeled using a function of the form y = mx + b.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Evidence</a:t>
                      </a:r>
                    </a:p>
                    <a:p>
                      <a:pPr algn="l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/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4738">
                <a:tc gridSpan="2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Explanation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First,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we imagined what the data might look like and decided the path of a projectile does not look like a line.  Then, we collected our own data using a rubber-band catapult that we made to model this relationship and graphed it.  You can see in the graph that this data should be modeled with a quadratic function of the form y = ax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bx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c.  The quadratic equation used to model this data is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y = (−1/2)x</a:t>
                      </a:r>
                      <a:r>
                        <a:rPr lang="en-US" sz="1400" b="0" kern="12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+ 2x + 5. 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56325F4-EF1A-28E1-DAF2-31EBAB673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748405"/>
              </p:ext>
            </p:extLst>
          </p:nvPr>
        </p:nvGraphicFramePr>
        <p:xfrm>
          <a:off x="4572000" y="1809750"/>
          <a:ext cx="957126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4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79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79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79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79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79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id="{125ECDC8-3756-F24E-D4A4-3DA012B11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0"/>
          <a:stretch/>
        </p:blipFill>
        <p:spPr bwMode="auto">
          <a:xfrm>
            <a:off x="6248400" y="2006600"/>
            <a:ext cx="1293348" cy="114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730998-83D3-6AD2-EFAD-36C2DF32275B}"/>
              </a:ext>
            </a:extLst>
          </p:cNvPr>
          <p:cNvSpPr/>
          <p:nvPr/>
        </p:nvSpPr>
        <p:spPr>
          <a:xfrm>
            <a:off x="2479119" y="2110085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effectLst/>
              </a:rPr>
              <a:t>Authenticity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F8B18F6-7DAB-10A5-30D5-18ADF95CDC63}"/>
              </a:ext>
            </a:extLst>
          </p:cNvPr>
          <p:cNvSpPr/>
          <p:nvPr/>
        </p:nvSpPr>
        <p:spPr>
          <a:xfrm>
            <a:off x="2502797" y="830228"/>
            <a:ext cx="1423074" cy="12977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Higher Order Thinking</a:t>
            </a:r>
          </a:p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9D3AB4F-15A0-FBEC-6787-29E12F53A39F}"/>
              </a:ext>
            </a:extLst>
          </p:cNvPr>
          <p:cNvSpPr/>
          <p:nvPr/>
        </p:nvSpPr>
        <p:spPr>
          <a:xfrm>
            <a:off x="5218130" y="794327"/>
            <a:ext cx="1423074" cy="12977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Disciplined Inquiry</a:t>
            </a:r>
          </a:p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EFF6EE3-6B19-C220-EFA1-9763D8C64987}"/>
              </a:ext>
            </a:extLst>
          </p:cNvPr>
          <p:cNvSpPr/>
          <p:nvPr/>
        </p:nvSpPr>
        <p:spPr>
          <a:xfrm>
            <a:off x="2502797" y="3350770"/>
            <a:ext cx="1423074" cy="12977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Value Beyond School</a:t>
            </a:r>
          </a:p>
          <a:p>
            <a:pPr algn="ctr"/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7C0E4FE-7616-6836-7177-B1F9E2012209}"/>
              </a:ext>
            </a:extLst>
          </p:cNvPr>
          <p:cNvSpPr/>
          <p:nvPr/>
        </p:nvSpPr>
        <p:spPr>
          <a:xfrm>
            <a:off x="5218130" y="3397959"/>
            <a:ext cx="1423074" cy="12977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Implicit View of Students</a:t>
            </a:r>
          </a:p>
          <a:p>
            <a:pPr algn="ctr"/>
            <a:endParaRPr lang="en-US" dirty="0"/>
          </a:p>
        </p:txBody>
      </p:sp>
      <p:pic>
        <p:nvPicPr>
          <p:cNvPr id="14" name="Picture Placeholder 8" descr="student collaboration.jpg">
            <a:extLst>
              <a:ext uri="{FF2B5EF4-FFF2-40B4-BE49-F238E27FC236}">
                <a16:creationId xmlns:a16="http://schemas.microsoft.com/office/drawing/2014/main" id="{4BE45003-8AD9-CF95-C292-3242C5E86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" r="2805"/>
          <a:stretch>
            <a:fillRect/>
          </a:stretch>
        </p:blipFill>
        <p:spPr>
          <a:xfrm>
            <a:off x="7005637" y="364406"/>
            <a:ext cx="1781275" cy="1354011"/>
          </a:xfrm>
          <a:prstGeom prst="roundRect">
            <a:avLst>
              <a:gd name="adj" fmla="val 4230"/>
            </a:avLst>
          </a:prstGeom>
        </p:spPr>
      </p:pic>
      <p:pic>
        <p:nvPicPr>
          <p:cNvPr id="15" name="Picture Placeholder 4" descr="value beyond school.jpeg">
            <a:extLst>
              <a:ext uri="{FF2B5EF4-FFF2-40B4-BE49-F238E27FC236}">
                <a16:creationId xmlns:a16="http://schemas.microsoft.com/office/drawing/2014/main" id="{A60D5BDB-5C60-BD81-191B-8E3353A6C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" b="2734"/>
          <a:stretch>
            <a:fillRect/>
          </a:stretch>
        </p:blipFill>
        <p:spPr>
          <a:xfrm>
            <a:off x="6956755" y="2645619"/>
            <a:ext cx="1781275" cy="1354011"/>
          </a:xfrm>
          <a:prstGeom prst="roundRect">
            <a:avLst>
              <a:gd name="adj" fmla="val 5902"/>
            </a:avLst>
          </a:prstGeom>
        </p:spPr>
      </p:pic>
      <p:pic>
        <p:nvPicPr>
          <p:cNvPr id="16" name="Picture Placeholder 4" descr="thinking.jpg">
            <a:extLst>
              <a:ext uri="{FF2B5EF4-FFF2-40B4-BE49-F238E27FC236}">
                <a16:creationId xmlns:a16="http://schemas.microsoft.com/office/drawing/2014/main" id="{A14CB6C6-C1A5-4537-8AB2-2B34C1A049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8" b="11998"/>
          <a:stretch>
            <a:fillRect/>
          </a:stretch>
        </p:blipFill>
        <p:spPr>
          <a:xfrm>
            <a:off x="486434" y="364406"/>
            <a:ext cx="1781275" cy="1354011"/>
          </a:xfrm>
          <a:prstGeom prst="roundRect">
            <a:avLst>
              <a:gd name="adj" fmla="val 4230"/>
            </a:avLst>
          </a:prstGeom>
        </p:spPr>
      </p:pic>
      <p:pic>
        <p:nvPicPr>
          <p:cNvPr id="17" name="Picture Placeholder 4" descr="conversation.png">
            <a:extLst>
              <a:ext uri="{FF2B5EF4-FFF2-40B4-BE49-F238E27FC236}">
                <a16:creationId xmlns:a16="http://schemas.microsoft.com/office/drawing/2014/main" id="{864D9C88-5F94-79B2-C734-4E5786AD4E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71" r="-32871"/>
          <a:stretch>
            <a:fillRect/>
          </a:stretch>
        </p:blipFill>
        <p:spPr>
          <a:xfrm>
            <a:off x="540066" y="2645619"/>
            <a:ext cx="1781278" cy="1354012"/>
          </a:xfrm>
          <a:prstGeom prst="roundRect">
            <a:avLst>
              <a:gd name="adj" fmla="val 4230"/>
            </a:avLst>
          </a:prstGeom>
        </p:spPr>
      </p:pic>
    </p:spTree>
    <p:extLst>
      <p:ext uri="{BB962C8B-B14F-4D97-AF65-F5344CB8AC3E}">
        <p14:creationId xmlns:p14="http://schemas.microsoft.com/office/powerpoint/2010/main" val="271694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E7B388F-DB8E-8F9B-9778-43A26707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533401"/>
            <a:ext cx="2435745" cy="32638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2415454B-83CD-9B5C-B9D3-56F9F22FC26E}"/>
              </a:ext>
            </a:extLst>
          </p:cNvPr>
          <p:cNvSpPr txBox="1">
            <a:spLocks/>
          </p:cNvSpPr>
          <p:nvPr/>
        </p:nvSpPr>
        <p:spPr>
          <a:xfrm>
            <a:off x="2857500" y="533401"/>
            <a:ext cx="4762500" cy="131368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3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would I…</a:t>
            </a:r>
          </a:p>
        </p:txBody>
      </p:sp>
    </p:spTree>
    <p:extLst>
      <p:ext uri="{BB962C8B-B14F-4D97-AF65-F5344CB8AC3E}">
        <p14:creationId xmlns:p14="http://schemas.microsoft.com/office/powerpoint/2010/main" val="169218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ng">
            <a:extLst>
              <a:ext uri="{FF2B5EF4-FFF2-40B4-BE49-F238E27FC236}">
                <a16:creationId xmlns:a16="http://schemas.microsoft.com/office/drawing/2014/main" id="{0F09F740-6E20-DF99-BAAA-AAC21F14AEF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514600" y="304800"/>
            <a:ext cx="3683000" cy="4343400"/>
          </a:xfrm>
          <a:prstGeom prst="rect">
            <a:avLst/>
          </a:prstGeom>
          <a:ln w="25400">
            <a:miter lim="400000"/>
          </a:ln>
          <a:effectLst>
            <a:outerShdw blurRad="190500" dist="8455" dir="5400000" rotWithShape="0">
              <a:srgbClr val="000000"/>
            </a:outerShdw>
            <a:reflection stA="50000" endPos="40000" dir="5400000" sy="-100000" algn="bl" rotWithShape="0"/>
          </a:effectLst>
        </p:spPr>
      </p:pic>
      <p:pic>
        <p:nvPicPr>
          <p:cNvPr id="4" name="Picture 3" descr="A diagram of a question mark and stars&#10;&#10;Description automatically generated">
            <a:extLst>
              <a:ext uri="{FF2B5EF4-FFF2-40B4-BE49-F238E27FC236}">
                <a16:creationId xmlns:a16="http://schemas.microsoft.com/office/drawing/2014/main" id="{6D2489F0-9DE1-AA5C-4A1C-946827779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961" y="1120349"/>
            <a:ext cx="1580874" cy="1631133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02369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341" y="266700"/>
            <a:ext cx="2231317" cy="1028700"/>
          </a:xfrm>
        </p:spPr>
        <p:txBody>
          <a:bodyPr anchor="ctr"/>
          <a:lstStyle/>
          <a:p>
            <a:pPr algn="r"/>
            <a:r>
              <a:rPr lang="en-US" b="1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117600"/>
            <a:ext cx="7912100" cy="35687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900"/>
              </a:spcBef>
            </a:pPr>
            <a:r>
              <a:rPr lang="en-US" sz="2400" b="1" dirty="0"/>
              <a:t>Claim:</a:t>
            </a:r>
            <a:r>
              <a:rPr lang="en-US" sz="2400" dirty="0"/>
              <a:t> An assertion or conclusion that answers the original question or problem</a:t>
            </a:r>
          </a:p>
          <a:p>
            <a:pPr>
              <a:spcBef>
                <a:spcPts val="900"/>
              </a:spcBef>
            </a:pPr>
            <a:r>
              <a:rPr lang="en-US" sz="2400" b="1" dirty="0"/>
              <a:t>Evidence: </a:t>
            </a:r>
            <a:r>
              <a:rPr lang="en-US" sz="2400" dirty="0"/>
              <a:t>Scientific data that supports the students’ claim that must be appropriate and sufficient. Can come from investigation, observations, text, or existing data</a:t>
            </a:r>
          </a:p>
          <a:p>
            <a:pPr>
              <a:spcBef>
                <a:spcPts val="900"/>
              </a:spcBef>
            </a:pPr>
            <a:r>
              <a:rPr lang="en-US" sz="2400" b="1" dirty="0"/>
              <a:t>Reasoning: </a:t>
            </a:r>
            <a:r>
              <a:rPr lang="en-US" sz="2400" dirty="0"/>
              <a:t>Justification that links the claim and evidence. Shows why the data counts as evidence to support the claim using appropriate scientific principles. </a:t>
            </a:r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3598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073266-97C3-D359-F698-8158FCA78599}"/>
              </a:ext>
            </a:extLst>
          </p:cNvPr>
          <p:cNvSpPr txBox="1"/>
          <p:nvPr/>
        </p:nvSpPr>
        <p:spPr>
          <a:xfrm>
            <a:off x="561974" y="462062"/>
            <a:ext cx="5686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Research Say?</a:t>
            </a:r>
            <a:endParaRPr lang="en-US" sz="3600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B8C8705-9B10-F1E0-5593-652D4D16D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4" y="1071818"/>
            <a:ext cx="5559426" cy="384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79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QC2E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Question, Claim, Evidence, Explain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391BD0-AD61-322E-3953-0EBD64DFAE91}"/>
              </a:ext>
            </a:extLst>
          </p:cNvPr>
          <p:cNvSpPr txBox="1"/>
          <p:nvPr/>
        </p:nvSpPr>
        <p:spPr>
          <a:xfrm>
            <a:off x="520700" y="533400"/>
            <a:ext cx="2132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73FD92-D755-9989-3B3D-B33EB9827752}"/>
              </a:ext>
            </a:extLst>
          </p:cNvPr>
          <p:cNvSpPr txBox="1">
            <a:spLocks/>
          </p:cNvSpPr>
          <p:nvPr/>
        </p:nvSpPr>
        <p:spPr>
          <a:xfrm>
            <a:off x="317500" y="1179731"/>
            <a:ext cx="8229600" cy="3658969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/>
              <a:t>Article "Fostering Argumentation Skills: Doing What Real Scientists Really Do" by Douglas Llewellyn and Hema Rajesh - http://www.gstboces.org/stem/docs/articles/STEMArticle-Fostering-Argumentation-Skills.pdf</a:t>
            </a:r>
          </a:p>
          <a:p>
            <a:r>
              <a:rPr lang="en-US" sz="2900"/>
              <a:t>Bell, P. (2000). Scientific arguments as learning artifacts: Designing for learning from the web with KIE. International Journal of Science Education, 22(8), 797-817.</a:t>
            </a:r>
          </a:p>
          <a:p>
            <a:r>
              <a:rPr lang="en-US" sz="2900"/>
              <a:t>Chain Notes instructional strategy: K20 Center. (n.d.). Why Lighting. Instructional Strategies. Retrieved from https://learn.k20center.ou.edu/strategy/d9908066f654727934df7bf4f50621a4</a:t>
            </a:r>
          </a:p>
          <a:p>
            <a:r>
              <a:rPr lang="en-US" sz="2900"/>
              <a:t>Chinn, C. A., &amp; Brewer, W. F. (2001). Models of data: A theory of how people evaluate data. Cognition and Instruction, 19(3), 323-393.</a:t>
            </a:r>
          </a:p>
          <a:p>
            <a:r>
              <a:rPr lang="en-US" sz="2900"/>
              <a:t>Cisneros, S. (1984). “Four Skinny Trees.” The House on Mango Street. New York: Vintage Books, pp. 74-75.</a:t>
            </a:r>
          </a:p>
          <a:p>
            <a:r>
              <a:rPr lang="en-US" sz="2900"/>
              <a:t>Jimenez-Aleixandre, M. P., Rodriguez, A. B., &amp; Duschl, R. A. (2000). " Doing the lesson" or" doing science": Argument in high school genetics. Science Education, 84(6), 757-792.</a:t>
            </a:r>
          </a:p>
          <a:p>
            <a:r>
              <a:rPr lang="en-US" sz="2900"/>
              <a:t>Kuhn, D. (1993). Science as argument: Implications for teaching and learning scientific thinking. Science education, 77(3), 319-337. • Linn, M. C. (2000). Designing the knowledge integration environment. International Journal of Science Education, 22(8), 781-796.</a:t>
            </a:r>
          </a:p>
          <a:p>
            <a:r>
              <a:rPr lang="en-US" sz="2900"/>
              <a:t>Llewellyn, D., &amp; Rajesh, H. (2011). Fostering argumentation skills: doing what real scientists really do. Science Scope, 35(1), 22-28.</a:t>
            </a:r>
          </a:p>
          <a:p>
            <a:r>
              <a:rPr lang="en-US" sz="2900"/>
              <a:t>McNeill, K. L., Lizotte, D. J., Krajcik, J., &amp; Marx, R. W. (2006). Supporting students' construction of scientific explanations by fading scaffolds in instructional materials. The Journal of the Learning Sciences, 15(2), 153-191.</a:t>
            </a:r>
          </a:p>
          <a:p>
            <a:r>
              <a:rPr lang="en-US" sz="2900"/>
              <a:t>Newton, P., Driver, R., &amp; Osborne, J. (1999). The place of argumentation in the pedagogy of school science. International </a:t>
            </a:r>
            <a:r>
              <a:rPr lang="en-US" sz="3000"/>
              <a:t>Journal of Science Education, 21(5), 553-576.</a:t>
            </a:r>
          </a:p>
          <a:p>
            <a:r>
              <a:rPr lang="en-US" sz="3000"/>
              <a:t>Roosevelt, F. (1941). Four freedoms.</a:t>
            </a:r>
          </a:p>
          <a:p>
            <a:r>
              <a:rPr lang="en-US" sz="3000"/>
              <a:t>Sandoval, W. </a:t>
            </a:r>
            <a:r>
              <a:rPr lang="en-US" sz="2900"/>
              <a:t>A., &amp; Reiser, B. J. (1997). Evolving Explanations in High School Biology.</a:t>
            </a:r>
          </a:p>
          <a:p>
            <a:r>
              <a:rPr lang="en-US" sz="2900"/>
              <a:t>Why Lighting instructional strategy: K20 Center. (n.d.). Why Lighting. Instructional Strategies. Retrieved from https://learn.k20center.ou.edu/strategy/d9908066f654727934df7bf4f50621a4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6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202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0" i="0" u="none" strike="noStrike" dirty="0">
                <a:solidFill>
                  <a:schemeClr val="bg1"/>
                </a:solidFill>
                <a:effectLst/>
              </a:rPr>
              <a:t>How does QC2E support higher-order thinking?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AB66D-F688-CD50-58DD-623D47446801}"/>
              </a:ext>
            </a:extLst>
          </p:cNvPr>
          <p:cNvSpPr txBox="1"/>
          <p:nvPr/>
        </p:nvSpPr>
        <p:spPr>
          <a:xfrm>
            <a:off x="3179975" y="379142"/>
            <a:ext cx="2452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Chain Notes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2FAD9-4A04-6CBD-9F5C-554B024CFD45}"/>
              </a:ext>
            </a:extLst>
          </p:cNvPr>
          <p:cNvSpPr txBox="1"/>
          <p:nvPr/>
        </p:nvSpPr>
        <p:spPr>
          <a:xfrm>
            <a:off x="2033484" y="3656362"/>
            <a:ext cx="50770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is argumentation important to 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college and career readiness?</a:t>
            </a:r>
          </a:p>
          <a:p>
            <a:endParaRPr lang="en-US" dirty="0"/>
          </a:p>
        </p:txBody>
      </p:sp>
      <p:pic>
        <p:nvPicPr>
          <p:cNvPr id="6" name="Picture 5" descr="A close-up of a chain&#10;&#10;Description automatically generated">
            <a:extLst>
              <a:ext uri="{FF2B5EF4-FFF2-40B4-BE49-F238E27FC236}">
                <a16:creationId xmlns:a16="http://schemas.microsoft.com/office/drawing/2014/main" id="{51D6DD36-7781-FF30-55E6-5977DFF2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751" y="1597202"/>
            <a:ext cx="4214388" cy="1487431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74334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yer5441\AppData\Local\Microsoft\Windows\Temporary Internet Files\Content.IE5\XEAELHGN\MP900442488[1].jpg">
            <a:extLst>
              <a:ext uri="{FF2B5EF4-FFF2-40B4-BE49-F238E27FC236}">
                <a16:creationId xmlns:a16="http://schemas.microsoft.com/office/drawing/2014/main" id="{42E9173A-5771-2BFC-5ABB-584904D95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689" y="147809"/>
            <a:ext cx="3606714" cy="4700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F44762-905B-88F3-9782-C94DF724CD6E}"/>
              </a:ext>
            </a:extLst>
          </p:cNvPr>
          <p:cNvSpPr txBox="1"/>
          <p:nvPr/>
        </p:nvSpPr>
        <p:spPr>
          <a:xfrm rot="21294049">
            <a:off x="3694826" y="1140031"/>
            <a:ext cx="1785294" cy="1174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Why is </a:t>
            </a:r>
          </a:p>
          <a:p>
            <a:r>
              <a:rPr lang="en-US" sz="1400" dirty="0"/>
              <a:t>argumentation </a:t>
            </a:r>
          </a:p>
          <a:p>
            <a:r>
              <a:rPr lang="en-US" sz="1400" dirty="0"/>
              <a:t>important to college </a:t>
            </a:r>
          </a:p>
          <a:p>
            <a:r>
              <a:rPr lang="en-US" sz="1400" dirty="0"/>
              <a:t>and career </a:t>
            </a:r>
          </a:p>
          <a:p>
            <a:r>
              <a:rPr lang="en-US" sz="1400" dirty="0"/>
              <a:t>readiness???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6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931796" y="988741"/>
            <a:ext cx="5015521" cy="74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Session Objectives</a:t>
            </a:r>
            <a:endParaRPr dirty="0"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923098" y="1732156"/>
            <a:ext cx="7297804" cy="2683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Analyze how the QC2E strategy can be a useful tool to support argumentation and the use of text-based evidence</a:t>
            </a:r>
            <a:r>
              <a:rPr lang="en-US" dirty="0"/>
              <a:t>.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Evaluate the QC2E strategy and its relevance to Authenticity.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Apply QC2E to your own content area.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2144752" y="247774"/>
            <a:ext cx="496229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QC2E Graphic Organizers</a:t>
            </a:r>
            <a:endParaRPr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743B32-DA48-8D8F-EF06-642F076792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7516"/>
              </p:ext>
            </p:extLst>
          </p:nvPr>
        </p:nvGraphicFramePr>
        <p:xfrm>
          <a:off x="2522034" y="1330735"/>
          <a:ext cx="4099932" cy="2138324"/>
        </p:xfrm>
        <a:graphic>
          <a:graphicData uri="http://schemas.openxmlformats.org/drawingml/2006/table">
            <a:tbl>
              <a:tblPr firstRow="1" firstCol="1" bandRow="1"/>
              <a:tblGrid>
                <a:gridCol w="2049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7786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Question:      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98" marR="65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5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Claim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498" marR="654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Evidence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498" marR="654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95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Explanation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498" marR="654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52FCF2F-DB4D-700E-1A64-53C74D41A60D}"/>
              </a:ext>
            </a:extLst>
          </p:cNvPr>
          <p:cNvSpPr txBox="1"/>
          <p:nvPr/>
        </p:nvSpPr>
        <p:spPr>
          <a:xfrm>
            <a:off x="2522034" y="3694771"/>
            <a:ext cx="44358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Make a </a:t>
            </a:r>
            <a:r>
              <a:rPr lang="en-US" sz="1400" b="1" dirty="0">
                <a:latin typeface="Calibri" charset="0"/>
                <a:ea typeface="Calibri" charset="0"/>
                <a:cs typeface="Calibri" charset="0"/>
              </a:rPr>
              <a:t>claim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about a question or problem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Provide </a:t>
            </a:r>
            <a:r>
              <a:rPr lang="en-US" sz="1400" b="1" dirty="0">
                <a:latin typeface="Calibri" charset="0"/>
                <a:ea typeface="Calibri" charset="0"/>
                <a:cs typeface="Calibri" charset="0"/>
              </a:rPr>
              <a:t>evidence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for the claim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Provide reasoning that links the evidence to the claim 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2DF244-918D-417E-84A4-82F0CCE75F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7200"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FDR’s Four Freedoms Speech</a:t>
            </a:r>
          </a:p>
          <a:p>
            <a:pPr marL="914400" lvl="2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2600" dirty="0">
              <a:solidFill>
                <a:schemeClr val="accent4"/>
              </a:solidFill>
            </a:endParaRPr>
          </a:p>
          <a:p>
            <a:pPr marL="914400" lvl="2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600" dirty="0">
                <a:solidFill>
                  <a:schemeClr val="accent4"/>
                </a:solidFill>
              </a:rPr>
              <a:t>Which of the four freedoms are the most important to support in other countries?</a:t>
            </a:r>
          </a:p>
          <a:p>
            <a:pPr marL="914400" lvl="2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2600" dirty="0"/>
          </a:p>
          <a:p>
            <a:pPr indent="-457200">
              <a:spcBef>
                <a:spcPts val="0"/>
              </a:spcBef>
              <a:spcAft>
                <a:spcPts val="900"/>
              </a:spcAft>
            </a:pPr>
            <a:r>
              <a:rPr lang="en-US" sz="2600" dirty="0"/>
              <a:t>Support your answer with evidence from the text.</a:t>
            </a:r>
            <a:endParaRPr lang="en-US" dirty="0"/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dirty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600" dirty="0">
              <a:solidFill>
                <a:schemeClr val="accent4"/>
              </a:solidFill>
            </a:endParaRP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600" dirty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9FB3F6-71BD-4EAD-AB58-4CB6D74F5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Studies</a:t>
            </a:r>
          </a:p>
        </p:txBody>
      </p:sp>
    </p:spTree>
    <p:extLst>
      <p:ext uri="{BB962C8B-B14F-4D97-AF65-F5344CB8AC3E}">
        <p14:creationId xmlns:p14="http://schemas.microsoft.com/office/powerpoint/2010/main" val="80459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D7DBBF-D343-4DB3-B54B-663B8870F5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Read through just your section.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Highlight significant parts of the text.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Justify your choices in the margin.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Discuss with your group and come to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a consensus on the main idea.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highligher3.tiff">
            <a:extLst>
              <a:ext uri="{FF2B5EF4-FFF2-40B4-BE49-F238E27FC236}">
                <a16:creationId xmlns:a16="http://schemas.microsoft.com/office/drawing/2014/main" id="{532F6F29-28CB-8DD4-38C9-1E6660BD250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796879" y="1739222"/>
            <a:ext cx="4127922" cy="2681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4B5A9C5-3B90-158D-7A83-AB0CDE903A17}"/>
              </a:ext>
            </a:extLst>
          </p:cNvPr>
          <p:cNvPicPr/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306053" y="396958"/>
            <a:ext cx="4938121" cy="65186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54C6D72-C72B-48DA-A063-E9E1BD8B9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259" y="191574"/>
            <a:ext cx="4453915" cy="857250"/>
          </a:xfrm>
        </p:spPr>
        <p:txBody>
          <a:bodyPr/>
          <a:lstStyle/>
          <a:p>
            <a:r>
              <a:rPr lang="en-US" dirty="0"/>
              <a:t>Why-Lighting</a:t>
            </a:r>
          </a:p>
        </p:txBody>
      </p:sp>
      <p:pic>
        <p:nvPicPr>
          <p:cNvPr id="6" name="Picture 5" descr="A group of blue and green question marks&#10;&#10;Description automatically generated">
            <a:extLst>
              <a:ext uri="{FF2B5EF4-FFF2-40B4-BE49-F238E27FC236}">
                <a16:creationId xmlns:a16="http://schemas.microsoft.com/office/drawing/2014/main" id="{CE697DD9-A929-056D-BCE3-F4AAFC3C0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2740" y="459352"/>
            <a:ext cx="2263994" cy="114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1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Lesson Slides (Save As Template)" id="{B82688CD-F3F8-D743-BDCF-16F2D764311C}" vid="{25510A98-A159-F442-9F20-8C42A87FEC3C}"/>
    </a:ext>
  </a:extLst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Lesson Slides (Save As Template)" id="{B82688CD-F3F8-D743-BDCF-16F2D764311C}" vid="{EE08A19D-6F28-774F-AFE2-A57B6E693195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theme</Template>
  <TotalTime>245</TotalTime>
  <Words>1824</Words>
  <Application>Microsoft Macintosh PowerPoint</Application>
  <PresentationFormat>On-screen Show (16:9)</PresentationFormat>
  <Paragraphs>168</Paragraphs>
  <Slides>20</Slides>
  <Notes>17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Bradley Hand ITC</vt:lpstr>
      <vt:lpstr>Calibri</vt:lpstr>
      <vt:lpstr>Noto Sans Symbols</vt:lpstr>
      <vt:lpstr>Wingdings</vt:lpstr>
      <vt:lpstr>LEARN theme</vt:lpstr>
      <vt:lpstr>LEARN theme</vt:lpstr>
      <vt:lpstr>PowerPoint Presentation</vt:lpstr>
      <vt:lpstr>QC2E</vt:lpstr>
      <vt:lpstr>Essential Question</vt:lpstr>
      <vt:lpstr>PowerPoint Presentation</vt:lpstr>
      <vt:lpstr>PowerPoint Presentation</vt:lpstr>
      <vt:lpstr>Session Objectives</vt:lpstr>
      <vt:lpstr>QC2E Graphic Organizers</vt:lpstr>
      <vt:lpstr>Social Studies</vt:lpstr>
      <vt:lpstr>Why-Lighting</vt:lpstr>
      <vt:lpstr>ELA</vt:lpstr>
      <vt:lpstr>Why-Lighting</vt:lpstr>
      <vt:lpstr>Science</vt:lpstr>
      <vt:lpstr>Math</vt:lpstr>
      <vt:lpstr>PowerPoint Presentation</vt:lpstr>
      <vt:lpstr>PowerPoint Presentation</vt:lpstr>
      <vt:lpstr>PowerPoint Presentation</vt:lpstr>
      <vt:lpstr>PowerPoint Presentation</vt:lpstr>
      <vt:lpstr>Definitions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QC2E</dc:title>
  <dc:subject/>
  <dc:creator>K20 Center</dc:creator>
  <cp:keywords/>
  <dc:description/>
  <cp:lastModifiedBy>Moharram, Jehanne</cp:lastModifiedBy>
  <cp:revision>1</cp:revision>
  <dcterms:created xsi:type="dcterms:W3CDTF">2024-01-18T19:45:42Z</dcterms:created>
  <dcterms:modified xsi:type="dcterms:W3CDTF">2024-01-23T18:08:02Z</dcterms:modified>
  <cp:category/>
</cp:coreProperties>
</file>