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66"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Merriweather Sans" pitchFamily="2" charset="0"/>
      <p:regular r:id="rId35"/>
      <p:bold r:id="rId36"/>
      <p:italic r:id="rId37"/>
      <p:boldItalic r:id="rId38"/>
    </p:embeddedFont>
    <p:embeddedFont>
      <p:font typeface="Raleway"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JRqF1n47pPZqIwFwDGUuzOBsK5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by Blackwood" initials="" lastIdx="1" clrIdx="0"/>
  <p:cmAuthor id="1" name="Shayna Pon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298"/>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E9077-9F4F-4F9A-83E7-127FD76FDD3A}" v="393" dt="2023-10-04T17:55:29.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620"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1.fntdata"/><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viewProps" Target="viewProps.xml"/><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1B2E9077-9F4F-4F9A-83E7-127FD76FDD3A}"/>
    <pc:docChg chg="undo custSel modSld">
      <pc:chgData name="Bracken, Pam" userId="f3aa402d-8a3c-4841-b939-af5e5b41e404" providerId="ADAL" clId="{1B2E9077-9F4F-4F9A-83E7-127FD76FDD3A}" dt="2023-10-04T17:57:55.424" v="654"/>
      <pc:docMkLst>
        <pc:docMk/>
      </pc:docMkLst>
      <pc:sldChg chg="modNotesTx">
        <pc:chgData name="Bracken, Pam" userId="f3aa402d-8a3c-4841-b939-af5e5b41e404" providerId="ADAL" clId="{1B2E9077-9F4F-4F9A-83E7-127FD76FDD3A}" dt="2023-10-04T17:35:30.876" v="462" actId="20577"/>
        <pc:sldMkLst>
          <pc:docMk/>
          <pc:sldMk cId="0" sldId="257"/>
        </pc:sldMkLst>
      </pc:sldChg>
      <pc:sldChg chg="modSp mod modNotesTx">
        <pc:chgData name="Bracken, Pam" userId="f3aa402d-8a3c-4841-b939-af5e5b41e404" providerId="ADAL" clId="{1B2E9077-9F4F-4F9A-83E7-127FD76FDD3A}" dt="2023-10-04T17:55:14.101" v="635" actId="20577"/>
        <pc:sldMkLst>
          <pc:docMk/>
          <pc:sldMk cId="0" sldId="258"/>
        </pc:sldMkLst>
        <pc:spChg chg="mod">
          <ac:chgData name="Bracken, Pam" userId="f3aa402d-8a3c-4841-b939-af5e5b41e404" providerId="ADAL" clId="{1B2E9077-9F4F-4F9A-83E7-127FD76FDD3A}" dt="2023-10-04T17:13:31.702" v="0" actId="1076"/>
          <ac:spMkLst>
            <pc:docMk/>
            <pc:sldMk cId="0" sldId="258"/>
            <ac:spMk id="146" creationId="{00000000-0000-0000-0000-000000000000}"/>
          </ac:spMkLst>
        </pc:spChg>
        <pc:picChg chg="mod">
          <ac:chgData name="Bracken, Pam" userId="f3aa402d-8a3c-4841-b939-af5e5b41e404" providerId="ADAL" clId="{1B2E9077-9F4F-4F9A-83E7-127FD76FDD3A}" dt="2023-10-04T17:27:57.725" v="402" actId="1076"/>
          <ac:picMkLst>
            <pc:docMk/>
            <pc:sldMk cId="0" sldId="258"/>
            <ac:picMk id="149" creationId="{00000000-0000-0000-0000-000000000000}"/>
          </ac:picMkLst>
        </pc:picChg>
      </pc:sldChg>
      <pc:sldChg chg="modSp mod setBg modNotesTx">
        <pc:chgData name="Bracken, Pam" userId="f3aa402d-8a3c-4841-b939-af5e5b41e404" providerId="ADAL" clId="{1B2E9077-9F4F-4F9A-83E7-127FD76FDD3A}" dt="2023-10-04T17:34:52.171" v="432" actId="20577"/>
        <pc:sldMkLst>
          <pc:docMk/>
          <pc:sldMk cId="0" sldId="259"/>
        </pc:sldMkLst>
        <pc:spChg chg="mod">
          <ac:chgData name="Bracken, Pam" userId="f3aa402d-8a3c-4841-b939-af5e5b41e404" providerId="ADAL" clId="{1B2E9077-9F4F-4F9A-83E7-127FD76FDD3A}" dt="2023-10-04T17:25:35.639" v="392" actId="255"/>
          <ac:spMkLst>
            <pc:docMk/>
            <pc:sldMk cId="0" sldId="259"/>
            <ac:spMk id="154" creationId="{00000000-0000-0000-0000-000000000000}"/>
          </ac:spMkLst>
        </pc:spChg>
        <pc:spChg chg="mod">
          <ac:chgData name="Bracken, Pam" userId="f3aa402d-8a3c-4841-b939-af5e5b41e404" providerId="ADAL" clId="{1B2E9077-9F4F-4F9A-83E7-127FD76FDD3A}" dt="2023-10-04T17:25:04.298" v="391" actId="255"/>
          <ac:spMkLst>
            <pc:docMk/>
            <pc:sldMk cId="0" sldId="259"/>
            <ac:spMk id="155" creationId="{00000000-0000-0000-0000-000000000000}"/>
          </ac:spMkLst>
        </pc:spChg>
      </pc:sldChg>
      <pc:sldChg chg="modSp mod setBg modNotesTx">
        <pc:chgData name="Bracken, Pam" userId="f3aa402d-8a3c-4841-b939-af5e5b41e404" providerId="ADAL" clId="{1B2E9077-9F4F-4F9A-83E7-127FD76FDD3A}" dt="2023-10-04T17:35:14.708" v="450" actId="20577"/>
        <pc:sldMkLst>
          <pc:docMk/>
          <pc:sldMk cId="0" sldId="260"/>
        </pc:sldMkLst>
        <pc:spChg chg="mod">
          <ac:chgData name="Bracken, Pam" userId="f3aa402d-8a3c-4841-b939-af5e5b41e404" providerId="ADAL" clId="{1B2E9077-9F4F-4F9A-83E7-127FD76FDD3A}" dt="2023-10-04T17:26:11.447" v="394" actId="207"/>
          <ac:spMkLst>
            <pc:docMk/>
            <pc:sldMk cId="0" sldId="260"/>
            <ac:spMk id="160" creationId="{00000000-0000-0000-0000-000000000000}"/>
          </ac:spMkLst>
        </pc:spChg>
        <pc:spChg chg="mod">
          <ac:chgData name="Bracken, Pam" userId="f3aa402d-8a3c-4841-b939-af5e5b41e404" providerId="ADAL" clId="{1B2E9077-9F4F-4F9A-83E7-127FD76FDD3A}" dt="2023-10-04T17:32:04.217" v="406" actId="20577"/>
          <ac:spMkLst>
            <pc:docMk/>
            <pc:sldMk cId="0" sldId="260"/>
            <ac:spMk id="161" creationId="{00000000-0000-0000-0000-000000000000}"/>
          </ac:spMkLst>
        </pc:spChg>
      </pc:sldChg>
      <pc:sldChg chg="modNotesTx">
        <pc:chgData name="Bracken, Pam" userId="f3aa402d-8a3c-4841-b939-af5e5b41e404" providerId="ADAL" clId="{1B2E9077-9F4F-4F9A-83E7-127FD76FDD3A}" dt="2023-10-04T17:35:05.433" v="442" actId="20577"/>
        <pc:sldMkLst>
          <pc:docMk/>
          <pc:sldMk cId="0" sldId="261"/>
        </pc:sldMkLst>
      </pc:sldChg>
      <pc:sldChg chg="modNotesTx">
        <pc:chgData name="Bracken, Pam" userId="f3aa402d-8a3c-4841-b939-af5e5b41e404" providerId="ADAL" clId="{1B2E9077-9F4F-4F9A-83E7-127FD76FDD3A}" dt="2023-10-04T17:46:03.318" v="506"/>
        <pc:sldMkLst>
          <pc:docMk/>
          <pc:sldMk cId="0" sldId="262"/>
        </pc:sldMkLst>
      </pc:sldChg>
      <pc:sldChg chg="modNotesTx">
        <pc:chgData name="Bracken, Pam" userId="f3aa402d-8a3c-4841-b939-af5e5b41e404" providerId="ADAL" clId="{1B2E9077-9F4F-4F9A-83E7-127FD76FDD3A}" dt="2023-10-04T17:55:38.801" v="637" actId="20577"/>
        <pc:sldMkLst>
          <pc:docMk/>
          <pc:sldMk cId="0" sldId="263"/>
        </pc:sldMkLst>
      </pc:sldChg>
      <pc:sldChg chg="modNotesTx">
        <pc:chgData name="Bracken, Pam" userId="f3aa402d-8a3c-4841-b939-af5e5b41e404" providerId="ADAL" clId="{1B2E9077-9F4F-4F9A-83E7-127FD76FDD3A}" dt="2023-10-04T17:37:01.434" v="485" actId="20577"/>
        <pc:sldMkLst>
          <pc:docMk/>
          <pc:sldMk cId="0" sldId="264"/>
        </pc:sldMkLst>
      </pc:sldChg>
      <pc:sldChg chg="modNotesTx">
        <pc:chgData name="Bracken, Pam" userId="f3aa402d-8a3c-4841-b939-af5e5b41e404" providerId="ADAL" clId="{1B2E9077-9F4F-4F9A-83E7-127FD76FDD3A}" dt="2023-10-04T17:34:20.413" v="413" actId="5793"/>
        <pc:sldMkLst>
          <pc:docMk/>
          <pc:sldMk cId="0" sldId="265"/>
        </pc:sldMkLst>
      </pc:sldChg>
      <pc:sldChg chg="modNotesTx">
        <pc:chgData name="Bracken, Pam" userId="f3aa402d-8a3c-4841-b939-af5e5b41e404" providerId="ADAL" clId="{1B2E9077-9F4F-4F9A-83E7-127FD76FDD3A}" dt="2023-10-04T17:57:55.424" v="654"/>
        <pc:sldMkLst>
          <pc:docMk/>
          <pc:sldMk cId="0" sldId="266"/>
        </pc:sldMkLst>
      </pc:sldChg>
      <pc:sldChg chg="modSp mod">
        <pc:chgData name="Bracken, Pam" userId="f3aa402d-8a3c-4841-b939-af5e5b41e404" providerId="ADAL" clId="{1B2E9077-9F4F-4F9A-83E7-127FD76FDD3A}" dt="2023-10-04T17:32:26.312" v="409" actId="20577"/>
        <pc:sldMkLst>
          <pc:docMk/>
          <pc:sldMk cId="0" sldId="267"/>
        </pc:sldMkLst>
        <pc:spChg chg="mod">
          <ac:chgData name="Bracken, Pam" userId="f3aa402d-8a3c-4841-b939-af5e5b41e404" providerId="ADAL" clId="{1B2E9077-9F4F-4F9A-83E7-127FD76FDD3A}" dt="2023-10-04T17:32:26.312" v="409" actId="20577"/>
          <ac:spMkLst>
            <pc:docMk/>
            <pc:sldMk cId="0" sldId="267"/>
            <ac:spMk id="209" creationId="{00000000-0000-0000-0000-000000000000}"/>
          </ac:spMkLst>
        </pc:spChg>
      </pc:sldChg>
      <pc:sldChg chg="modNotesTx">
        <pc:chgData name="Bracken, Pam" userId="f3aa402d-8a3c-4841-b939-af5e5b41e404" providerId="ADAL" clId="{1B2E9077-9F4F-4F9A-83E7-127FD76FDD3A}" dt="2023-10-04T17:42:43.747" v="505" actId="20577"/>
        <pc:sldMkLst>
          <pc:docMk/>
          <pc:sldMk cId="0" sldId="268"/>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3-09-06T20:51:17.713" idx="1">
    <p:pos x="6000" y="0"/>
    <p:text>Maybe use the questions from the book for this instead of the essential question reflection?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rdTudCA"/>
      </p:ext>
    </p:extLst>
  </p:cm>
  <p:cm authorId="1" dt="2023-09-06T20:51:17.713" idx="1">
    <p:pos x="6000" y="0"/>
    <p:text>I pasted into the notes questions from the LEARN narrative. Are those the ones you are referring to here? Do you still want to leave the "option" notes that were already there?</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4olIXc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de.ok.gov/sites/default/files/documents/files/ELA%202021%20Appendix.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cdfa29935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endParaRPr dirty="0"/>
          </a:p>
        </p:txBody>
      </p:sp>
      <p:sp>
        <p:nvSpPr>
          <p:cNvPr id="190" name="Google Shape;190;g27cdfa29935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197" name="Google Shape;19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25 minutes</a:t>
            </a:r>
            <a:endParaRPr/>
          </a:p>
          <a:p>
            <a:pPr marL="0" lvl="0" indent="0" algn="l" rtl="0">
              <a:spcBef>
                <a:spcPts val="0"/>
              </a:spcBef>
              <a:spcAft>
                <a:spcPts val="0"/>
              </a:spcAft>
              <a:buNone/>
            </a:pPr>
            <a:endParaRPr/>
          </a:p>
          <a:p>
            <a:pPr marL="0" lvl="0" indent="0" algn="l" rtl="0">
              <a:spcBef>
                <a:spcPts val="1200"/>
              </a:spcBef>
              <a:spcAft>
                <a:spcPts val="0"/>
              </a:spcAft>
              <a:buClr>
                <a:schemeClr val="dk1"/>
              </a:buClr>
              <a:buSzPts val="1100"/>
              <a:buFont typeface="Arial"/>
              <a:buNone/>
            </a:pPr>
            <a:r>
              <a:rPr lang="en-US" b="1"/>
              <a:t>Demonstrate how to navigate to the LEARN website and the Strategies tab (learn.k20center.ou.edu) and then search for “vocabulary” in the search bar.</a:t>
            </a:r>
            <a:endParaRPr/>
          </a:p>
          <a:p>
            <a:pPr marL="0" lvl="0" indent="0" algn="l" rtl="0">
              <a:spcBef>
                <a:spcPts val="1200"/>
              </a:spcBef>
              <a:spcAft>
                <a:spcPts val="0"/>
              </a:spcAft>
              <a:buNone/>
            </a:pPr>
            <a:r>
              <a:rPr lang="en-US"/>
              <a:t>Participants will need devices to explore the LEARN site and other listed resources. Model how to get to the LEARN strategies. </a:t>
            </a:r>
            <a:endParaRPr/>
          </a:p>
          <a:p>
            <a:pPr marL="0" lvl="0" indent="0" algn="l" rtl="0">
              <a:spcBef>
                <a:spcPts val="0"/>
              </a:spcBef>
              <a:spcAft>
                <a:spcPts val="0"/>
              </a:spcAft>
              <a:buNone/>
            </a:pPr>
            <a:r>
              <a:rPr lang="en-US"/>
              <a:t>Participants will then choose 3 Tier 2 vocabulary words and resources or strategies that would support authentic vocabulary instruction.</a:t>
            </a:r>
            <a:endParaRPr/>
          </a:p>
          <a:p>
            <a:pPr marL="0" lvl="0" indent="0" algn="l" rtl="0">
              <a:spcBef>
                <a:spcPts val="0"/>
              </a:spcBef>
              <a:spcAft>
                <a:spcPts val="0"/>
              </a:spcAft>
              <a:buNone/>
            </a:pPr>
            <a:r>
              <a:rPr lang="en-US"/>
              <a:t>If time permits, ask participants to model their strategies for their small groups.</a:t>
            </a:r>
            <a:endParaRPr/>
          </a:p>
          <a:p>
            <a:pPr marL="0" lvl="0" indent="0" algn="l" rtl="0">
              <a:spcBef>
                <a:spcPts val="0"/>
              </a:spcBef>
              <a:spcAft>
                <a:spcPts val="0"/>
              </a:spcAft>
              <a:buNone/>
            </a:pPr>
            <a:r>
              <a:rPr lang="en-US"/>
              <a:t>Debrief as a whole group.</a:t>
            </a:r>
            <a:endParaRPr/>
          </a:p>
        </p:txBody>
      </p:sp>
      <p:sp>
        <p:nvSpPr>
          <p:cNvPr id="206" name="Google Shape;20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0062d48de6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0062d48de6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0062d48de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0062d48de6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2 minutes</a:t>
            </a:r>
            <a:endParaRPr b="1" dirty="0"/>
          </a:p>
          <a:p>
            <a:pPr marL="0" lvl="0" indent="0" algn="l" rtl="0">
              <a:spcBef>
                <a:spcPts val="0"/>
              </a:spcBef>
              <a:spcAft>
                <a:spcPts val="0"/>
              </a:spcAft>
              <a:buNone/>
            </a:pPr>
            <a:r>
              <a:rPr lang="en-US" b="1" dirty="0"/>
              <a:t>***This slide </a:t>
            </a:r>
            <a:r>
              <a:rPr lang="en-US" b="1" dirty="0">
                <a:solidFill>
                  <a:srgbClr val="FF0000"/>
                </a:solidFill>
              </a:rPr>
              <a:t>MUST be edited </a:t>
            </a:r>
            <a:r>
              <a:rPr lang="en-US" b="1" dirty="0"/>
              <a:t>with the correct TREK web address.*** </a:t>
            </a:r>
            <a:endParaRPr dirty="0"/>
          </a:p>
          <a:p>
            <a:pPr marL="0" lvl="0" indent="0" algn="l" rtl="0">
              <a:spcBef>
                <a:spcPts val="0"/>
              </a:spcBef>
              <a:spcAft>
                <a:spcPts val="0"/>
              </a:spcAft>
              <a:buNone/>
            </a:pPr>
            <a:r>
              <a:rPr lang="en-US" b="1" dirty="0"/>
              <a:t>Click on the link in the orange box to edit the numbers at the end and the QR code. </a:t>
            </a:r>
            <a:endParaRPr dirty="0"/>
          </a:p>
        </p:txBody>
      </p:sp>
      <p:sp>
        <p:nvSpPr>
          <p:cNvPr id="219" name="Google Shape;219;g20062d48de6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062d48de6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0062d48de6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Collective Brain Dump. Strategies. https://learn.k20center.ou.edu/strategy/111</a:t>
            </a: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062d48de6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062d48de6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0062d48de6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0062d48de6_0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g20062d48de6_0_1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Card sort. Strategies. </a:t>
            </a:r>
            <a:r>
              <a:rPr lang="en-US" u="sng" dirty="0">
                <a:solidFill>
                  <a:srgbClr val="1155CC"/>
                </a:solidFill>
                <a:hlinkClick r:id="rId3">
                  <a:extLst>
                    <a:ext uri="{A12FA001-AC4F-418D-AE19-62706E023703}">
                      <ahyp:hlinkClr xmlns:ahyp="http://schemas.microsoft.com/office/drawing/2018/hyperlinkcolor" val="tx"/>
                    </a:ext>
                  </a:extLst>
                </a:hlinkClick>
              </a:rPr>
              <a:t>https://learn.k20center.ou.edu/strategy/147</a:t>
            </a:r>
            <a:endParaRPr lang="en-US" dirty="0"/>
          </a:p>
          <a:p>
            <a:pPr marL="139700" lvl="0" indent="0" algn="l" rtl="0">
              <a:spcBef>
                <a:spcPts val="0"/>
              </a:spcBef>
              <a:spcAft>
                <a:spcPts val="0"/>
              </a:spcAft>
              <a:buSzPts val="1400"/>
              <a:buNone/>
            </a:pPr>
            <a:endParaRPr dirty="0"/>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Triangle-Square-Circle. Strategies. https://learn.k20center.ou.edu/strategy/65 </a:t>
            </a:r>
            <a:endParaRPr dirty="0"/>
          </a:p>
        </p:txBody>
      </p:sp>
      <p:sp>
        <p:nvSpPr>
          <p:cNvPr id="178" name="Google Shape;1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21fb19d4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21fb19d4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https://sde.ok.gov/sites/default/files/documents/files/ELA%202021%20Appendix.pdf</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pic>
        <p:nvPicPr>
          <p:cNvPr id="75" name="Google Shape;75;g20062d48de6_0_20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1_Content with Caption">
    <p:spTree>
      <p:nvGrpSpPr>
        <p:cNvPr id="1" name="Shape 76"/>
        <p:cNvGrpSpPr/>
        <p:nvPr/>
      </p:nvGrpSpPr>
      <p:grpSpPr>
        <a:xfrm>
          <a:off x="0" y="0"/>
          <a:ext cx="0" cy="0"/>
          <a:chOff x="0" y="0"/>
          <a:chExt cx="0" cy="0"/>
        </a:xfrm>
      </p:grpSpPr>
      <p:sp>
        <p:nvSpPr>
          <p:cNvPr id="77" name="Google Shape;77;g20062d48de6_0_210"/>
          <p:cNvSpPr txBox="1">
            <a:spLocks noGrp="1"/>
          </p:cNvSpPr>
          <p:nvPr>
            <p:ph type="body" idx="1"/>
          </p:nvPr>
        </p:nvSpPr>
        <p:spPr>
          <a:xfrm>
            <a:off x="3575050" y="1428750"/>
            <a:ext cx="5111700" cy="3257700"/>
          </a:xfrm>
          <a:prstGeom prst="rect">
            <a:avLst/>
          </a:prstGeom>
          <a:noFill/>
          <a:ln>
            <a:noFill/>
          </a:ln>
        </p:spPr>
        <p:txBody>
          <a:bodyPr spcFirstLastPara="1" wrap="square" lIns="97525" tIns="0" rIns="97525" bIns="48750" anchor="t" anchorCtr="0">
            <a:normAutofit/>
          </a:bodyPr>
          <a:lstStyle>
            <a:lvl1pPr marL="457200" lvl="0" indent="-228600" algn="l" rtl="0">
              <a:spcBef>
                <a:spcPts val="400"/>
              </a:spcBef>
              <a:spcAft>
                <a:spcPts val="0"/>
              </a:spcAft>
              <a:buSzPts val="2000"/>
              <a:buNone/>
              <a:defRPr sz="2100"/>
            </a:lvl1pPr>
            <a:lvl2pPr marL="914400" lvl="1" indent="-292100" algn="l" rtl="0">
              <a:spcBef>
                <a:spcPts val="400"/>
              </a:spcBef>
              <a:spcAft>
                <a:spcPts val="0"/>
              </a:spcAft>
              <a:buSzPts val="1000"/>
              <a:buChar char="➤"/>
              <a:defRPr sz="2000"/>
            </a:lvl2pPr>
            <a:lvl3pPr marL="1371600" lvl="2" indent="-311150" algn="l" rtl="0">
              <a:spcBef>
                <a:spcPts val="400"/>
              </a:spcBef>
              <a:spcAft>
                <a:spcPts val="0"/>
              </a:spcAft>
              <a:buSzPts val="1300"/>
              <a:buChar char="-"/>
              <a:defRPr sz="1800"/>
            </a:lvl3pPr>
            <a:lvl4pPr marL="1828800" lvl="3" indent="-292100" algn="l" rtl="0">
              <a:spcBef>
                <a:spcPts val="300"/>
              </a:spcBef>
              <a:spcAft>
                <a:spcPts val="0"/>
              </a:spcAft>
              <a:buSzPts val="1000"/>
              <a:buChar char="-"/>
              <a:defRPr sz="1500"/>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Font typeface="Constantia"/>
              <a:buChar char="•"/>
              <a:defRPr/>
            </a:lvl8pPr>
            <a:lvl9pPr marL="4114800" lvl="8" indent="-317500" algn="l" rtl="0">
              <a:spcBef>
                <a:spcPts val="300"/>
              </a:spcBef>
              <a:spcAft>
                <a:spcPts val="0"/>
              </a:spcAft>
              <a:buSzPts val="1400"/>
              <a:buFont typeface="Constantia"/>
              <a:buChar char="•"/>
              <a:defRPr/>
            </a:lvl9pPr>
          </a:lstStyle>
          <a:p>
            <a:endParaRPr/>
          </a:p>
        </p:txBody>
      </p:sp>
      <p:sp>
        <p:nvSpPr>
          <p:cNvPr id="78" name="Google Shape;78;g20062d48de6_0_210"/>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rtl="0">
              <a:spcBef>
                <a:spcPts val="0"/>
              </a:spcBef>
              <a:spcAft>
                <a:spcPts val="0"/>
              </a:spcAft>
              <a:buClr>
                <a:schemeClr val="accent1"/>
              </a:buClr>
              <a:buSzPts val="37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 name="Google Shape;79;g20062d48de6_0_210"/>
          <p:cNvSpPr txBox="1">
            <a:spLocks noGrp="1"/>
          </p:cNvSpPr>
          <p:nvPr>
            <p:ph type="body" idx="2"/>
          </p:nvPr>
        </p:nvSpPr>
        <p:spPr>
          <a:xfrm>
            <a:off x="457200" y="1428750"/>
            <a:ext cx="3124200" cy="3257700"/>
          </a:xfrm>
          <a:prstGeom prst="rect">
            <a:avLst/>
          </a:prstGeom>
          <a:noFill/>
          <a:ln>
            <a:noFill/>
          </a:ln>
        </p:spPr>
        <p:txBody>
          <a:bodyPr spcFirstLastPara="1" wrap="square" lIns="97525" tIns="0" rIns="97525" bIns="48750" anchor="t" anchorCtr="0">
            <a:normAutofit/>
          </a:bodyPr>
          <a:lstStyle>
            <a:lvl1pPr marL="457200" lvl="0" indent="-330200" algn="l" rtl="0">
              <a:spcBef>
                <a:spcPts val="300"/>
              </a:spcBef>
              <a:spcAft>
                <a:spcPts val="0"/>
              </a:spcAft>
              <a:buSzPts val="1600"/>
              <a:buChar char="⚫"/>
              <a:defRPr sz="1600"/>
            </a:lvl1pPr>
            <a:lvl2pPr marL="914400" lvl="1" indent="-273050" algn="l" rtl="0">
              <a:spcBef>
                <a:spcPts val="300"/>
              </a:spcBef>
              <a:spcAft>
                <a:spcPts val="0"/>
              </a:spcAft>
              <a:buSzPts val="700"/>
              <a:buChar char="➤"/>
              <a:defRPr sz="1500"/>
            </a:lvl2pPr>
            <a:lvl3pPr marL="1371600" lvl="2" indent="-292100" algn="l" rtl="0">
              <a:spcBef>
                <a:spcPts val="300"/>
              </a:spcBef>
              <a:spcAft>
                <a:spcPts val="0"/>
              </a:spcAft>
              <a:buSzPts val="1000"/>
              <a:buChar char="-"/>
              <a:defRPr sz="1400"/>
            </a:lvl3pPr>
            <a:lvl4pPr marL="1828800" lvl="3" indent="-279400" algn="l" rtl="0">
              <a:spcBef>
                <a:spcPts val="200"/>
              </a:spcBef>
              <a:spcAft>
                <a:spcPts val="0"/>
              </a:spcAft>
              <a:buSzPts val="800"/>
              <a:buChar char="-"/>
              <a:defRPr sz="1200"/>
            </a:lvl4pPr>
            <a:lvl5pPr marL="2286000" lvl="4" indent="-279400" algn="l" rtl="0">
              <a:spcBef>
                <a:spcPts val="200"/>
              </a:spcBef>
              <a:spcAft>
                <a:spcPts val="0"/>
              </a:spcAft>
              <a:buSzPts val="800"/>
              <a:buChar char="-"/>
              <a:defRPr sz="12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Font typeface="Constantia"/>
              <a:buChar char="•"/>
              <a:defRPr/>
            </a:lvl8pPr>
            <a:lvl9pPr marL="4114800" lvl="8" indent="-317500" algn="l" rtl="0">
              <a:spcBef>
                <a:spcPts val="300"/>
              </a:spcBef>
              <a:spcAft>
                <a:spcPts val="0"/>
              </a:spcAft>
              <a:buSzPts val="1400"/>
              <a:buFont typeface="Constantia"/>
              <a:buChar char="•"/>
              <a:defRPr/>
            </a:lvl9pPr>
          </a:lstStyle>
          <a:p>
            <a:endParaRPr/>
          </a:p>
        </p:txBody>
      </p:sp>
      <p:pic>
        <p:nvPicPr>
          <p:cNvPr id="80" name="Google Shape;80;g20062d48de6_0_2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Google Shape;82;g20062d48de6_0_215"/>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rtl="0">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g20062d48de6_0_215"/>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rtl="0">
              <a:spcBef>
                <a:spcPts val="300"/>
              </a:spcBef>
              <a:spcAft>
                <a:spcPts val="0"/>
              </a:spcAft>
              <a:buSzPts val="1300"/>
              <a:buChar char="⚫"/>
              <a:defRPr/>
            </a:lvl1pPr>
            <a:lvl2pPr marL="914400" lvl="1" indent="-273050" algn="l" rtl="0">
              <a:spcBef>
                <a:spcPts val="300"/>
              </a:spcBef>
              <a:spcAft>
                <a:spcPts val="0"/>
              </a:spcAft>
              <a:buSzPts val="700"/>
              <a:buChar char="➤"/>
              <a:defRPr/>
            </a:lvl2pPr>
            <a:lvl3pPr marL="1371600" lvl="2" indent="-285750" algn="l" rtl="0">
              <a:spcBef>
                <a:spcPts val="300"/>
              </a:spcBef>
              <a:spcAft>
                <a:spcPts val="0"/>
              </a:spcAft>
              <a:buSzPts val="900"/>
              <a:buChar char="-"/>
              <a:defRPr/>
            </a:lvl3pPr>
            <a:lvl4pPr marL="1828800" lvl="3" indent="-285750" algn="l" rtl="0">
              <a:spcBef>
                <a:spcPts val="300"/>
              </a:spcBef>
              <a:spcAft>
                <a:spcPts val="0"/>
              </a:spcAft>
              <a:buSzPts val="900"/>
              <a:buChar char="-"/>
              <a:defRPr/>
            </a:lvl4pPr>
            <a:lvl5pPr marL="2286000" lvl="4" indent="-285750" algn="l" rtl="0">
              <a:spcBef>
                <a:spcPts val="300"/>
              </a:spcBef>
              <a:spcAft>
                <a:spcPts val="0"/>
              </a:spcAft>
              <a:buSzPts val="900"/>
              <a:buChar char="-"/>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84" name="Google Shape;84;g20062d48de6_0_2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5"/>
        <p:cNvGrpSpPr/>
        <p:nvPr/>
      </p:nvGrpSpPr>
      <p:grpSpPr>
        <a:xfrm>
          <a:off x="0" y="0"/>
          <a:ext cx="0" cy="0"/>
          <a:chOff x="0" y="0"/>
          <a:chExt cx="0" cy="0"/>
        </a:xfrm>
      </p:grpSpPr>
      <p:sp>
        <p:nvSpPr>
          <p:cNvPr id="86" name="Google Shape;86;g20062d48de6_0_219"/>
          <p:cNvSpPr txBox="1">
            <a:spLocks noGrp="1"/>
          </p:cNvSpPr>
          <p:nvPr>
            <p:ph type="title"/>
          </p:nvPr>
        </p:nvSpPr>
        <p:spPr>
          <a:xfrm>
            <a:off x="730000" y="1318650"/>
            <a:ext cx="3300900" cy="1687200"/>
          </a:xfrm>
          <a:prstGeom prst="rect">
            <a:avLst/>
          </a:prstGeom>
          <a:noFill/>
          <a:ln>
            <a:noFill/>
          </a:ln>
        </p:spPr>
        <p:txBody>
          <a:bodyPr spcFirstLastPara="1" wrap="square" lIns="68575" tIns="68575" rIns="68575" bIns="68575" anchor="t" anchorCtr="0">
            <a:normAutofit/>
          </a:bodyPr>
          <a:lstStyle>
            <a:lvl1pPr marR="0" lvl="0" algn="l" rtl="0">
              <a:lnSpc>
                <a:spcPct val="100000"/>
              </a:lnSpc>
              <a:spcBef>
                <a:spcPts val="0"/>
              </a:spcBef>
              <a:spcAft>
                <a:spcPts val="0"/>
              </a:spcAft>
              <a:buClr>
                <a:schemeClr val="dk2"/>
              </a:buClr>
              <a:buSzPts val="1100"/>
              <a:buFont typeface="Raleway"/>
              <a:buNone/>
              <a:defRPr sz="2600" b="1" i="0" u="none" strike="noStrike" cap="none">
                <a:solidFill>
                  <a:schemeClr val="dk2"/>
                </a:solidFill>
                <a:latin typeface="Raleway"/>
                <a:ea typeface="Raleway"/>
                <a:cs typeface="Raleway"/>
                <a:sym typeface="Raleway"/>
              </a:defRPr>
            </a:lvl1pPr>
            <a:lvl2pPr lvl="1"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2pPr>
            <a:lvl3pPr lvl="2"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3pPr>
            <a:lvl4pPr lvl="3"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4pPr>
            <a:lvl5pPr lvl="4"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5pPr>
            <a:lvl6pPr lvl="5"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6pPr>
            <a:lvl7pPr lvl="6"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7pPr>
            <a:lvl8pPr lvl="7"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8pPr>
            <a:lvl9pPr lvl="8"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9pPr>
          </a:lstStyle>
          <a:p>
            <a:endParaRPr/>
          </a:p>
        </p:txBody>
      </p:sp>
      <p:sp>
        <p:nvSpPr>
          <p:cNvPr id="87" name="Google Shape;87;g20062d48de6_0_219"/>
          <p:cNvSpPr txBox="1">
            <a:spLocks noGrp="1"/>
          </p:cNvSpPr>
          <p:nvPr>
            <p:ph type="subTitle" idx="1"/>
          </p:nvPr>
        </p:nvSpPr>
        <p:spPr>
          <a:xfrm>
            <a:off x="724950" y="3161525"/>
            <a:ext cx="3300900" cy="759000"/>
          </a:xfrm>
          <a:prstGeom prst="rect">
            <a:avLst/>
          </a:prstGeom>
          <a:noFill/>
          <a:ln>
            <a:noFill/>
          </a:ln>
        </p:spPr>
        <p:txBody>
          <a:bodyPr spcFirstLastPara="1" wrap="square" lIns="68575" tIns="68575" rIns="68575" bIns="68575" anchor="t" anchorCtr="0">
            <a:normAutofit/>
          </a:bodyPr>
          <a:lstStyle>
            <a:lvl1pPr marR="0" lvl="0" algn="l" rtl="0">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2pPr>
            <a:lvl3pPr marR="0" lvl="2"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3pPr>
            <a:lvl4pPr marR="0" lvl="3"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4pPr>
            <a:lvl5pPr marR="0" lvl="4"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5pPr>
            <a:lvl6pPr marR="0" lvl="5"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6pPr>
            <a:lvl7pPr marR="0" lvl="6"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7pPr>
            <a:lvl8pPr marR="0" lvl="7"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8pPr>
            <a:lvl9pPr marR="0" lvl="8" algn="l" rtl="0">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9pPr>
          </a:lstStyle>
          <a:p>
            <a:endParaRPr/>
          </a:p>
        </p:txBody>
      </p:sp>
      <p:sp>
        <p:nvSpPr>
          <p:cNvPr id="88" name="Google Shape;88;g20062d48de6_0_219"/>
          <p:cNvSpPr txBox="1">
            <a:spLocks noGrp="1"/>
          </p:cNvSpPr>
          <p:nvPr>
            <p:ph type="body" idx="2"/>
          </p:nvPr>
        </p:nvSpPr>
        <p:spPr>
          <a:xfrm>
            <a:off x="5174225" y="1352625"/>
            <a:ext cx="3374400" cy="3025500"/>
          </a:xfrm>
          <a:prstGeom prst="rect">
            <a:avLst/>
          </a:prstGeom>
          <a:noFill/>
          <a:ln>
            <a:noFill/>
          </a:ln>
        </p:spPr>
        <p:txBody>
          <a:bodyPr spcFirstLastPara="1" wrap="square" lIns="68575" tIns="68575" rIns="68575" bIns="68575" anchor="t" anchorCtr="0">
            <a:normAutofit/>
          </a:bodyPr>
          <a:lstStyle>
            <a:lvl1pPr marL="457200" marR="0" lvl="0" indent="-317500" algn="l" rtl="0">
              <a:lnSpc>
                <a:spcPct val="115000"/>
              </a:lnSpc>
              <a:spcBef>
                <a:spcPts val="0"/>
              </a:spcBef>
              <a:spcAft>
                <a:spcPts val="0"/>
              </a:spcAft>
              <a:buClr>
                <a:schemeClr val="accent1"/>
              </a:buClr>
              <a:buSzPts val="1400"/>
              <a:buFont typeface="Lato"/>
              <a:buChar char="●"/>
              <a:defRPr sz="1800" b="0" i="0" u="none" strike="noStrike" cap="none">
                <a:solidFill>
                  <a:schemeClr val="accent1"/>
                </a:solidFill>
                <a:latin typeface="Lato"/>
                <a:ea typeface="Lato"/>
                <a:cs typeface="Lato"/>
                <a:sym typeface="Lato"/>
              </a:defRPr>
            </a:lvl1pPr>
            <a:lvl2pPr marL="914400" marR="0" lvl="1"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2pPr>
            <a:lvl3pPr marL="1371600" marR="0" lvl="2"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3pPr>
            <a:lvl4pPr marL="1828800" marR="0" lvl="3"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4pPr>
            <a:lvl5pPr marL="2286000" marR="0" lvl="4"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5pPr>
            <a:lvl6pPr marL="2743200" marR="0" lvl="5"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6pPr>
            <a:lvl7pPr marL="3200400" marR="0" lvl="6"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7pPr>
            <a:lvl8pPr marL="3657600" marR="0" lvl="7" indent="-279400" algn="l" rtl="0">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8pPr>
            <a:lvl9pPr marL="4114800" marR="0" lvl="8" indent="-279400" algn="l" rtl="0">
              <a:lnSpc>
                <a:spcPct val="115000"/>
              </a:lnSpc>
              <a:spcBef>
                <a:spcPts val="1600"/>
              </a:spcBef>
              <a:spcAft>
                <a:spcPts val="1600"/>
              </a:spcAft>
              <a:buClr>
                <a:schemeClr val="accent1"/>
              </a:buClr>
              <a:buSzPts val="8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9" name="Google Shape;89;g20062d48de6_0_219"/>
          <p:cNvSpPr txBox="1">
            <a:spLocks noGrp="1"/>
          </p:cNvSpPr>
          <p:nvPr>
            <p:ph type="sldNum" idx="12"/>
          </p:nvPr>
        </p:nvSpPr>
        <p:spPr>
          <a:xfrm>
            <a:off x="7438376" y="4749850"/>
            <a:ext cx="16464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000">
              <a:solidFill>
                <a:srgbClr val="B7B7B7"/>
              </a:solidFill>
              <a:latin typeface="Lato"/>
              <a:ea typeface="Lato"/>
              <a:cs typeface="Lato"/>
              <a:sym typeface="La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g20062d48de6_0_224"/>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rtl="0">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g20062d48de6_0_224"/>
          <p:cNvSpPr txBox="1">
            <a:spLocks noGrp="1"/>
          </p:cNvSpPr>
          <p:nvPr>
            <p:ph type="body" idx="1"/>
          </p:nvPr>
        </p:nvSpPr>
        <p:spPr>
          <a:xfrm>
            <a:off x="457200" y="1440064"/>
            <a:ext cx="4038600" cy="3326100"/>
          </a:xfrm>
          <a:prstGeom prst="rect">
            <a:avLst/>
          </a:prstGeom>
          <a:noFill/>
          <a:ln>
            <a:noFill/>
          </a:ln>
        </p:spPr>
        <p:txBody>
          <a:bodyPr spcFirstLastPara="1" wrap="square" lIns="97525" tIns="48750" rIns="97525" bIns="48750" anchor="t" anchorCtr="0">
            <a:normAutofit/>
          </a:bodyPr>
          <a:lstStyle>
            <a:lvl1pPr marL="457200" lvl="0" indent="-349250" algn="l" rtl="0">
              <a:spcBef>
                <a:spcPts val="400"/>
              </a:spcBef>
              <a:spcAft>
                <a:spcPts val="0"/>
              </a:spcAft>
              <a:buClr>
                <a:schemeClr val="accent1"/>
              </a:buClr>
              <a:buSzPts val="1900"/>
              <a:buChar char="⚫"/>
              <a:defRPr sz="2000"/>
            </a:lvl1pPr>
            <a:lvl2pPr marL="914400" lvl="1" indent="-285750" algn="l" rtl="0">
              <a:spcBef>
                <a:spcPts val="400"/>
              </a:spcBef>
              <a:spcAft>
                <a:spcPts val="0"/>
              </a:spcAft>
              <a:buClr>
                <a:schemeClr val="accent1"/>
              </a:buClr>
              <a:buSzPts val="900"/>
              <a:buChar char="➤"/>
              <a:defRPr sz="1800"/>
            </a:lvl2pPr>
            <a:lvl3pPr marL="1371600" lvl="2" indent="-292100" algn="l" rtl="0">
              <a:spcBef>
                <a:spcPts val="300"/>
              </a:spcBef>
              <a:spcAft>
                <a:spcPts val="0"/>
              </a:spcAft>
              <a:buClr>
                <a:schemeClr val="accent1"/>
              </a:buClr>
              <a:buSzPts val="1000"/>
              <a:buChar char="-"/>
              <a:defRPr sz="1500"/>
            </a:lvl3pPr>
            <a:lvl4pPr marL="1828800" lvl="3" indent="-285750" algn="l" rtl="0">
              <a:spcBef>
                <a:spcPts val="300"/>
              </a:spcBef>
              <a:spcAft>
                <a:spcPts val="0"/>
              </a:spcAft>
              <a:buClr>
                <a:schemeClr val="accent1"/>
              </a:buClr>
              <a:buSzPts val="900"/>
              <a:buChar char="-"/>
              <a:defRPr sz="1400"/>
            </a:lvl4pPr>
            <a:lvl5pPr marL="2286000" lvl="4" indent="-285750" algn="l" rtl="0">
              <a:spcBef>
                <a:spcPts val="300"/>
              </a:spcBef>
              <a:spcAft>
                <a:spcPts val="0"/>
              </a:spcAft>
              <a:buClr>
                <a:schemeClr val="accent1"/>
              </a:buClr>
              <a:buSzPts val="900"/>
              <a:buChar char="-"/>
              <a:defRPr sz="14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93" name="Google Shape;93;g20062d48de6_0_224"/>
          <p:cNvSpPr txBox="1">
            <a:spLocks noGrp="1"/>
          </p:cNvSpPr>
          <p:nvPr>
            <p:ph type="body" idx="2"/>
          </p:nvPr>
        </p:nvSpPr>
        <p:spPr>
          <a:xfrm>
            <a:off x="4648200" y="1440064"/>
            <a:ext cx="4038600" cy="3326100"/>
          </a:xfrm>
          <a:prstGeom prst="rect">
            <a:avLst/>
          </a:prstGeom>
          <a:noFill/>
          <a:ln>
            <a:noFill/>
          </a:ln>
        </p:spPr>
        <p:txBody>
          <a:bodyPr spcFirstLastPara="1" wrap="square" lIns="97525" tIns="48750" rIns="97525" bIns="48750" anchor="t" anchorCtr="0">
            <a:normAutofit/>
          </a:bodyPr>
          <a:lstStyle>
            <a:lvl1pPr marL="457200" lvl="0" indent="-349250" algn="l" rtl="0">
              <a:spcBef>
                <a:spcPts val="400"/>
              </a:spcBef>
              <a:spcAft>
                <a:spcPts val="0"/>
              </a:spcAft>
              <a:buClr>
                <a:schemeClr val="accent1"/>
              </a:buClr>
              <a:buSzPts val="1900"/>
              <a:buChar char="⚫"/>
              <a:defRPr sz="2000"/>
            </a:lvl1pPr>
            <a:lvl2pPr marL="914400" lvl="1" indent="-285750" algn="l" rtl="0">
              <a:spcBef>
                <a:spcPts val="400"/>
              </a:spcBef>
              <a:spcAft>
                <a:spcPts val="0"/>
              </a:spcAft>
              <a:buClr>
                <a:schemeClr val="accent1"/>
              </a:buClr>
              <a:buSzPts val="900"/>
              <a:buChar char="➤"/>
              <a:defRPr sz="1800"/>
            </a:lvl2pPr>
            <a:lvl3pPr marL="1371600" lvl="2" indent="-292100" algn="l" rtl="0">
              <a:spcBef>
                <a:spcPts val="300"/>
              </a:spcBef>
              <a:spcAft>
                <a:spcPts val="0"/>
              </a:spcAft>
              <a:buClr>
                <a:schemeClr val="accent1"/>
              </a:buClr>
              <a:buSzPts val="1000"/>
              <a:buChar char="-"/>
              <a:defRPr sz="1500"/>
            </a:lvl3pPr>
            <a:lvl4pPr marL="1828800" lvl="3" indent="-285750" algn="l" rtl="0">
              <a:spcBef>
                <a:spcPts val="300"/>
              </a:spcBef>
              <a:spcAft>
                <a:spcPts val="0"/>
              </a:spcAft>
              <a:buClr>
                <a:schemeClr val="accent1"/>
              </a:buClr>
              <a:buSzPts val="900"/>
              <a:buChar char="-"/>
              <a:defRPr sz="1400"/>
            </a:lvl4pPr>
            <a:lvl5pPr marL="2286000" lvl="4" indent="-285750" algn="l" rtl="0">
              <a:spcBef>
                <a:spcPts val="300"/>
              </a:spcBef>
              <a:spcAft>
                <a:spcPts val="0"/>
              </a:spcAft>
              <a:buClr>
                <a:schemeClr val="accent1"/>
              </a:buClr>
              <a:buSzPts val="900"/>
              <a:buChar char="-"/>
              <a:defRPr sz="14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94" name="Google Shape;94;g20062d48de6_0_2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95"/>
        <p:cNvGrpSpPr/>
        <p:nvPr/>
      </p:nvGrpSpPr>
      <p:grpSpPr>
        <a:xfrm>
          <a:off x="0" y="0"/>
          <a:ext cx="0" cy="0"/>
          <a:chOff x="0" y="0"/>
          <a:chExt cx="0" cy="0"/>
        </a:xfrm>
      </p:grpSpPr>
      <p:sp>
        <p:nvSpPr>
          <p:cNvPr id="96" name="Google Shape;96;g20062d48de6_0_229"/>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rtl="0">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97" name="Google Shape;97;g20062d48de6_0_229"/>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rmAutofit/>
          </a:bodyPr>
          <a:lstStyle>
            <a:lvl1pPr marL="457200" lvl="0" indent="-349250" algn="l" rtl="0">
              <a:spcBef>
                <a:spcPts val="400"/>
              </a:spcBef>
              <a:spcAft>
                <a:spcPts val="0"/>
              </a:spcAft>
              <a:buSzPts val="1900"/>
              <a:buChar char="⚫"/>
              <a:defRPr/>
            </a:lvl1pPr>
            <a:lvl2pPr marL="914400" lvl="1" indent="-285750" algn="l" rtl="0">
              <a:spcBef>
                <a:spcPts val="400"/>
              </a:spcBef>
              <a:spcAft>
                <a:spcPts val="0"/>
              </a:spcAft>
              <a:buSzPts val="9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Dark">
  <p:cSld name="Blank - Dark">
    <p:bg>
      <p:bgPr>
        <a:blipFill>
          <a:blip r:embed="rId2">
            <a:alphaModFix/>
          </a:blip>
          <a:stretch>
            <a:fillRect/>
          </a:stretch>
        </a:blipFill>
        <a:effectLst/>
      </p:bgPr>
    </p:bg>
    <p:spTree>
      <p:nvGrpSpPr>
        <p:cNvPr id="1" name="Shape 9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g20062d48de6_0_233"/>
          <p:cNvSpPr txBox="1">
            <a:spLocks noGrp="1"/>
          </p:cNvSpPr>
          <p:nvPr>
            <p:ph type="title"/>
          </p:nvPr>
        </p:nvSpPr>
        <p:spPr>
          <a:xfrm>
            <a:off x="457200" y="528066"/>
            <a:ext cx="8305800" cy="857400"/>
          </a:xfrm>
          <a:prstGeom prst="rect">
            <a:avLst/>
          </a:prstGeom>
          <a:noFill/>
          <a:ln>
            <a:noFill/>
          </a:ln>
        </p:spPr>
        <p:txBody>
          <a:bodyPr spcFirstLastPara="1" wrap="square" lIns="0" tIns="48750" rIns="0" bIns="0" anchor="b" anchorCtr="0">
            <a:normAutofit/>
          </a:bodyPr>
          <a:lstStyle>
            <a:lvl1pPr lvl="0" algn="l" rtl="0">
              <a:spcBef>
                <a:spcPts val="0"/>
              </a:spcBef>
              <a:spcAft>
                <a:spcPts val="0"/>
              </a:spcAft>
              <a:buClr>
                <a:schemeClr val="dk2"/>
              </a:buClr>
              <a:buSzPts val="3700"/>
              <a:buFont typeface="Calibri"/>
              <a:buNone/>
              <a:defRPr sz="3700" b="0">
                <a:solidFill>
                  <a:schemeClr val="dk2"/>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01" name="Google Shape;101;g20062d48de6_0_2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38" scaled="0"/>
        </a:gradFill>
        <a:effectLst/>
      </p:bgPr>
    </p:bg>
    <p:spTree>
      <p:nvGrpSpPr>
        <p:cNvPr id="1" name="Shape 102"/>
        <p:cNvGrpSpPr/>
        <p:nvPr/>
      </p:nvGrpSpPr>
      <p:grpSpPr>
        <a:xfrm>
          <a:off x="0" y="0"/>
          <a:ext cx="0" cy="0"/>
          <a:chOff x="0" y="0"/>
          <a:chExt cx="0" cy="0"/>
        </a:xfrm>
      </p:grpSpPr>
      <p:sp>
        <p:nvSpPr>
          <p:cNvPr id="103" name="Google Shape;103;g20062d48de6_0_236"/>
          <p:cNvSpPr txBox="1">
            <a:spLocks noGrp="1"/>
          </p:cNvSpPr>
          <p:nvPr>
            <p:ph type="ctrTitle"/>
          </p:nvPr>
        </p:nvSpPr>
        <p:spPr>
          <a:xfrm>
            <a:off x="533400" y="1028700"/>
            <a:ext cx="7851600" cy="1371600"/>
          </a:xfrm>
          <a:prstGeom prst="rect">
            <a:avLst/>
          </a:prstGeom>
          <a:noFill/>
          <a:ln>
            <a:noFill/>
          </a:ln>
        </p:spPr>
        <p:txBody>
          <a:bodyPr spcFirstLastPara="1" wrap="square" lIns="0" tIns="0" rIns="19500" bIns="0" anchor="b" anchorCtr="0">
            <a:normAutofit/>
          </a:bodyPr>
          <a:lstStyle>
            <a:lvl1pPr lvl="0" algn="l" rtl="0">
              <a:spcBef>
                <a:spcPts val="0"/>
              </a:spcBef>
              <a:spcAft>
                <a:spcPts val="0"/>
              </a:spcAft>
              <a:buClr>
                <a:schemeClr val="lt1"/>
              </a:buClr>
              <a:buSzPts val="4200"/>
              <a:buFont typeface="Calibri"/>
              <a:buNone/>
              <a:defRPr sz="4200" b="0">
                <a:solidFill>
                  <a:schemeClr val="lt1"/>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g20062d48de6_0_236"/>
          <p:cNvSpPr txBox="1">
            <a:spLocks noGrp="1"/>
          </p:cNvSpPr>
          <p:nvPr>
            <p:ph type="subTitle" idx="1"/>
          </p:nvPr>
        </p:nvSpPr>
        <p:spPr>
          <a:xfrm>
            <a:off x="533400" y="2421402"/>
            <a:ext cx="7854900" cy="1314600"/>
          </a:xfrm>
          <a:prstGeom prst="rect">
            <a:avLst/>
          </a:prstGeom>
          <a:noFill/>
          <a:ln>
            <a:noFill/>
          </a:ln>
        </p:spPr>
        <p:txBody>
          <a:bodyPr spcFirstLastPara="1" wrap="square" lIns="0" tIns="48750" rIns="19500" bIns="48750" anchor="t" anchorCtr="0">
            <a:normAutofit/>
          </a:bodyPr>
          <a:lstStyle>
            <a:lvl1pPr marR="38100" lvl="0" algn="l" rtl="0">
              <a:spcBef>
                <a:spcPts val="400"/>
              </a:spcBef>
              <a:spcAft>
                <a:spcPts val="0"/>
              </a:spcAft>
              <a:buSzPts val="1900"/>
              <a:buNone/>
              <a:defRPr>
                <a:solidFill>
                  <a:schemeClr val="lt1"/>
                </a:solidFill>
                <a:latin typeface="Calibri"/>
                <a:ea typeface="Calibri"/>
                <a:cs typeface="Calibri"/>
                <a:sym typeface="Calibri"/>
              </a:defRPr>
            </a:lvl1pPr>
            <a:lvl2pPr lvl="1" algn="ctr" rtl="0">
              <a:spcBef>
                <a:spcPts val="300"/>
              </a:spcBef>
              <a:spcAft>
                <a:spcPts val="0"/>
              </a:spcAft>
              <a:buSzPts val="700"/>
              <a:buNone/>
              <a:defRPr/>
            </a:lvl2pPr>
            <a:lvl3pPr lvl="2" algn="ctr" rtl="0">
              <a:spcBef>
                <a:spcPts val="300"/>
              </a:spcBef>
              <a:spcAft>
                <a:spcPts val="0"/>
              </a:spcAft>
              <a:buSzPts val="900"/>
              <a:buNone/>
              <a:defRPr/>
            </a:lvl3pPr>
            <a:lvl4pPr lvl="3" algn="ctr" rtl="0">
              <a:spcBef>
                <a:spcPts val="300"/>
              </a:spcBef>
              <a:spcAft>
                <a:spcPts val="0"/>
              </a:spcAft>
              <a:buSzPts val="900"/>
              <a:buNone/>
              <a:defRPr/>
            </a:lvl4pPr>
            <a:lvl5pPr lvl="4" algn="ctr" rtl="0">
              <a:spcBef>
                <a:spcPts val="300"/>
              </a:spcBef>
              <a:spcAft>
                <a:spcPts val="0"/>
              </a:spcAft>
              <a:buSzPts val="900"/>
              <a:buNone/>
              <a:defRPr/>
            </a:lvl5pPr>
            <a:lvl6pPr lvl="5" algn="ctr" rtl="0">
              <a:spcBef>
                <a:spcPts val="300"/>
              </a:spcBef>
              <a:spcAft>
                <a:spcPts val="0"/>
              </a:spcAft>
              <a:buSzPts val="1100"/>
              <a:buNone/>
              <a:defRPr/>
            </a:lvl6pPr>
            <a:lvl7pPr lvl="6" algn="ctr" rtl="0">
              <a:spcBef>
                <a:spcPts val="300"/>
              </a:spcBef>
              <a:spcAft>
                <a:spcPts val="0"/>
              </a:spcAft>
              <a:buSzPts val="1100"/>
              <a:buNone/>
              <a:defRPr/>
            </a:lvl7pPr>
            <a:lvl8pPr lvl="7" algn="ctr" rtl="0">
              <a:spcBef>
                <a:spcPts val="300"/>
              </a:spcBef>
              <a:spcAft>
                <a:spcPts val="0"/>
              </a:spcAft>
              <a:buSzPts val="1400"/>
              <a:buNone/>
              <a:defRPr/>
            </a:lvl8pPr>
            <a:lvl9pPr lvl="8" algn="ctr" rtl="0">
              <a:spcBef>
                <a:spcPts val="300"/>
              </a:spcBef>
              <a:spcAft>
                <a:spcPts val="0"/>
              </a:spcAft>
              <a:buSzPts val="1400"/>
              <a:buNone/>
              <a:defRPr/>
            </a:lvl9pPr>
          </a:lstStyle>
          <a:p>
            <a:endParaRPr/>
          </a:p>
        </p:txBody>
      </p:sp>
      <p:pic>
        <p:nvPicPr>
          <p:cNvPr id="105" name="Google Shape;105;g20062d48de6_0_2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06"/>
        <p:cNvGrpSpPr/>
        <p:nvPr/>
      </p:nvGrpSpPr>
      <p:grpSpPr>
        <a:xfrm>
          <a:off x="0" y="0"/>
          <a:ext cx="0" cy="0"/>
          <a:chOff x="0" y="0"/>
          <a:chExt cx="0" cy="0"/>
        </a:xfrm>
      </p:grpSpPr>
      <p:sp>
        <p:nvSpPr>
          <p:cNvPr id="107" name="Google Shape;107;g20062d48de6_0_240"/>
          <p:cNvSpPr txBox="1">
            <a:spLocks noGrp="1"/>
          </p:cNvSpPr>
          <p:nvPr>
            <p:ph type="title"/>
          </p:nvPr>
        </p:nvSpPr>
        <p:spPr>
          <a:xfrm>
            <a:off x="530352" y="987552"/>
            <a:ext cx="7772400" cy="10221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4200"/>
              <a:buFont typeface="Calibri"/>
              <a:buNone/>
              <a:defRPr sz="4200" b="0" cap="none">
                <a:solidFill>
                  <a:srgbClr val="FFFFFF"/>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g20062d48de6_0_240"/>
          <p:cNvSpPr txBox="1">
            <a:spLocks noGrp="1"/>
          </p:cNvSpPr>
          <p:nvPr>
            <p:ph type="body" idx="1"/>
          </p:nvPr>
        </p:nvSpPr>
        <p:spPr>
          <a:xfrm>
            <a:off x="530352" y="2028498"/>
            <a:ext cx="7772400" cy="1132200"/>
          </a:xfrm>
          <a:prstGeom prst="rect">
            <a:avLst/>
          </a:prstGeom>
          <a:noFill/>
          <a:ln>
            <a:noFill/>
          </a:ln>
        </p:spPr>
        <p:txBody>
          <a:bodyPr spcFirstLastPara="1" wrap="square" lIns="48750" tIns="48750" rIns="48750" bIns="48750" anchor="t" anchorCtr="0">
            <a:normAutofit/>
          </a:bodyPr>
          <a:lstStyle>
            <a:lvl1pPr marL="457200" lvl="0" indent="-228600" algn="l" rtl="0">
              <a:spcBef>
                <a:spcPts val="300"/>
              </a:spcBef>
              <a:spcAft>
                <a:spcPts val="0"/>
              </a:spcAft>
              <a:buSzPts val="1600"/>
              <a:buNone/>
              <a:defRPr sz="1600">
                <a:solidFill>
                  <a:schemeClr val="lt1"/>
                </a:solidFill>
              </a:defRPr>
            </a:lvl1pPr>
            <a:lvl2pPr marL="914400" lvl="1" indent="-228600" algn="l" rtl="0">
              <a:spcBef>
                <a:spcPts val="300"/>
              </a:spcBef>
              <a:spcAft>
                <a:spcPts val="0"/>
              </a:spcAft>
              <a:buSzPts val="700"/>
              <a:buNone/>
              <a:defRPr sz="1400">
                <a:solidFill>
                  <a:schemeClr val="lt1"/>
                </a:solidFill>
              </a:defRPr>
            </a:lvl2pPr>
            <a:lvl3pPr marL="1371600" lvl="2" indent="-228600" algn="l" rtl="0">
              <a:spcBef>
                <a:spcPts val="200"/>
              </a:spcBef>
              <a:spcAft>
                <a:spcPts val="0"/>
              </a:spcAft>
              <a:buSzPts val="800"/>
              <a:buNone/>
              <a:defRPr sz="1200">
                <a:solidFill>
                  <a:schemeClr val="lt1"/>
                </a:solidFill>
              </a:defRPr>
            </a:lvl3pPr>
            <a:lvl4pPr marL="1828800" lvl="3" indent="-228600" algn="l" rtl="0">
              <a:spcBef>
                <a:spcPts val="200"/>
              </a:spcBef>
              <a:spcAft>
                <a:spcPts val="0"/>
              </a:spcAft>
              <a:buSzPts val="700"/>
              <a:buNone/>
              <a:defRPr sz="1100">
                <a:solidFill>
                  <a:schemeClr val="lt1"/>
                </a:solidFill>
              </a:defRPr>
            </a:lvl4pPr>
            <a:lvl5pPr marL="2286000" lvl="4" indent="-228600" algn="l" rtl="0">
              <a:spcBef>
                <a:spcPts val="200"/>
              </a:spcBef>
              <a:spcAft>
                <a:spcPts val="0"/>
              </a:spcAft>
              <a:buSzPts val="700"/>
              <a:buNone/>
              <a:defRPr sz="1100">
                <a:solidFill>
                  <a:schemeClr val="lt1"/>
                </a:solidFill>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109" name="Google Shape;109;g20062d48de6_0_2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0"/>
        <p:cNvGrpSpPr/>
        <p:nvPr/>
      </p:nvGrpSpPr>
      <p:grpSpPr>
        <a:xfrm>
          <a:off x="0" y="0"/>
          <a:ext cx="0" cy="0"/>
          <a:chOff x="0" y="0"/>
          <a:chExt cx="0" cy="0"/>
        </a:xfrm>
      </p:grpSpPr>
      <p:sp>
        <p:nvSpPr>
          <p:cNvPr id="111" name="Google Shape;111;g20062d48de6_0_244"/>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rtl="0">
              <a:spcBef>
                <a:spcPts val="0"/>
              </a:spcBef>
              <a:spcAft>
                <a:spcPts val="0"/>
              </a:spcAft>
              <a:buClr>
                <a:schemeClr val="accent1"/>
              </a:buClr>
              <a:buSzPts val="37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g20062d48de6_0_244"/>
          <p:cNvSpPr txBox="1">
            <a:spLocks noGrp="1"/>
          </p:cNvSpPr>
          <p:nvPr>
            <p:ph type="body" idx="1"/>
          </p:nvPr>
        </p:nvSpPr>
        <p:spPr>
          <a:xfrm>
            <a:off x="457200" y="1391436"/>
            <a:ext cx="4040100" cy="494700"/>
          </a:xfrm>
          <a:prstGeom prst="rect">
            <a:avLst/>
          </a:prstGeom>
          <a:noFill/>
          <a:ln>
            <a:noFill/>
          </a:ln>
        </p:spPr>
        <p:txBody>
          <a:bodyPr spcFirstLastPara="1" wrap="square" lIns="48750" tIns="0" rIns="48750" bIns="0" anchor="ctr" anchorCtr="0">
            <a:noAutofit/>
          </a:bodyPr>
          <a:lstStyle>
            <a:lvl1pPr marL="457200" lvl="0" indent="-228600" algn="l" rtl="0">
              <a:spcBef>
                <a:spcPts val="400"/>
              </a:spcBef>
              <a:spcAft>
                <a:spcPts val="0"/>
              </a:spcAft>
              <a:buSzPts val="1700"/>
              <a:buNone/>
              <a:defRPr sz="1800" b="1" cap="none">
                <a:solidFill>
                  <a:schemeClr val="dk2"/>
                </a:solidFill>
              </a:defRPr>
            </a:lvl1pPr>
            <a:lvl2pPr marL="914400" lvl="1" indent="-228600" algn="l" rtl="0">
              <a:spcBef>
                <a:spcPts val="300"/>
              </a:spcBef>
              <a:spcAft>
                <a:spcPts val="0"/>
              </a:spcAft>
              <a:buSzPts val="700"/>
              <a:buNone/>
              <a:defRPr sz="1500" b="1"/>
            </a:lvl2pPr>
            <a:lvl3pPr marL="1371600" lvl="2" indent="-228600" algn="l" rtl="0">
              <a:spcBef>
                <a:spcPts val="300"/>
              </a:spcBef>
              <a:spcAft>
                <a:spcPts val="0"/>
              </a:spcAft>
              <a:buSzPts val="1000"/>
              <a:buNone/>
              <a:defRPr sz="1400" b="1"/>
            </a:lvl3pPr>
            <a:lvl4pPr marL="1828800" lvl="3" indent="-228600" algn="l" rtl="0">
              <a:spcBef>
                <a:spcPts val="200"/>
              </a:spcBef>
              <a:spcAft>
                <a:spcPts val="0"/>
              </a:spcAft>
              <a:buSzPts val="800"/>
              <a:buNone/>
              <a:defRPr sz="1200" b="1"/>
            </a:lvl4pPr>
            <a:lvl5pPr marL="2286000" lvl="4" indent="-228600" algn="l" rtl="0">
              <a:spcBef>
                <a:spcPts val="200"/>
              </a:spcBef>
              <a:spcAft>
                <a:spcPts val="0"/>
              </a:spcAft>
              <a:buSzPts val="800"/>
              <a:buNone/>
              <a:defRPr sz="1200" b="1"/>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13" name="Google Shape;113;g20062d48de6_0_244"/>
          <p:cNvSpPr txBox="1">
            <a:spLocks noGrp="1"/>
          </p:cNvSpPr>
          <p:nvPr>
            <p:ph type="body" idx="2"/>
          </p:nvPr>
        </p:nvSpPr>
        <p:spPr>
          <a:xfrm>
            <a:off x="4645027" y="1394819"/>
            <a:ext cx="4041600" cy="491100"/>
          </a:xfrm>
          <a:prstGeom prst="rect">
            <a:avLst/>
          </a:prstGeom>
          <a:noFill/>
          <a:ln>
            <a:noFill/>
          </a:ln>
        </p:spPr>
        <p:txBody>
          <a:bodyPr spcFirstLastPara="1" wrap="square" lIns="48750" tIns="0" rIns="48750" bIns="0" anchor="ctr" anchorCtr="0">
            <a:normAutofit/>
          </a:bodyPr>
          <a:lstStyle>
            <a:lvl1pPr marL="457200" lvl="0" indent="-228600" algn="l" rtl="0">
              <a:spcBef>
                <a:spcPts val="400"/>
              </a:spcBef>
              <a:spcAft>
                <a:spcPts val="0"/>
              </a:spcAft>
              <a:buSzPts val="1700"/>
              <a:buNone/>
              <a:defRPr sz="1800" b="1" cap="none">
                <a:solidFill>
                  <a:schemeClr val="dk2"/>
                </a:solidFill>
              </a:defRPr>
            </a:lvl1pPr>
            <a:lvl2pPr marL="914400" lvl="1" indent="-228600" algn="l" rtl="0">
              <a:spcBef>
                <a:spcPts val="300"/>
              </a:spcBef>
              <a:spcAft>
                <a:spcPts val="0"/>
              </a:spcAft>
              <a:buSzPts val="700"/>
              <a:buNone/>
              <a:defRPr sz="1500" b="1"/>
            </a:lvl2pPr>
            <a:lvl3pPr marL="1371600" lvl="2" indent="-228600" algn="l" rtl="0">
              <a:spcBef>
                <a:spcPts val="300"/>
              </a:spcBef>
              <a:spcAft>
                <a:spcPts val="0"/>
              </a:spcAft>
              <a:buSzPts val="1000"/>
              <a:buNone/>
              <a:defRPr sz="1400" b="1"/>
            </a:lvl3pPr>
            <a:lvl4pPr marL="1828800" lvl="3" indent="-228600" algn="l" rtl="0">
              <a:spcBef>
                <a:spcPts val="200"/>
              </a:spcBef>
              <a:spcAft>
                <a:spcPts val="0"/>
              </a:spcAft>
              <a:buSzPts val="800"/>
              <a:buNone/>
              <a:defRPr sz="1200" b="1"/>
            </a:lvl4pPr>
            <a:lvl5pPr marL="2286000" lvl="4" indent="-228600" algn="l" rtl="0">
              <a:spcBef>
                <a:spcPts val="200"/>
              </a:spcBef>
              <a:spcAft>
                <a:spcPts val="0"/>
              </a:spcAft>
              <a:buSzPts val="800"/>
              <a:buNone/>
              <a:defRPr sz="1200" b="1"/>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14" name="Google Shape;114;g20062d48de6_0_244"/>
          <p:cNvSpPr txBox="1">
            <a:spLocks noGrp="1"/>
          </p:cNvSpPr>
          <p:nvPr>
            <p:ph type="body" idx="3"/>
          </p:nvPr>
        </p:nvSpPr>
        <p:spPr>
          <a:xfrm>
            <a:off x="457200" y="1885950"/>
            <a:ext cx="4040100" cy="2884200"/>
          </a:xfrm>
          <a:prstGeom prst="rect">
            <a:avLst/>
          </a:prstGeom>
          <a:noFill/>
          <a:ln>
            <a:noFill/>
          </a:ln>
        </p:spPr>
        <p:txBody>
          <a:bodyPr spcFirstLastPara="1" wrap="square" lIns="97525" tIns="0" rIns="97525" bIns="48750" anchor="t" anchorCtr="0">
            <a:normAutofit/>
          </a:bodyPr>
          <a:lstStyle>
            <a:lvl1pPr marL="457200" lvl="0" indent="-330200" algn="l" rtl="0">
              <a:spcBef>
                <a:spcPts val="300"/>
              </a:spcBef>
              <a:spcAft>
                <a:spcPts val="0"/>
              </a:spcAft>
              <a:buSzPts val="1600"/>
              <a:buChar char="⚫"/>
              <a:defRPr sz="1600"/>
            </a:lvl1pPr>
            <a:lvl2pPr marL="914400" lvl="1" indent="-273050" algn="l" rtl="0">
              <a:spcBef>
                <a:spcPts val="300"/>
              </a:spcBef>
              <a:spcAft>
                <a:spcPts val="0"/>
              </a:spcAft>
              <a:buSzPts val="700"/>
              <a:buChar char="➤"/>
              <a:defRPr sz="1500"/>
            </a:lvl2pPr>
            <a:lvl3pPr marL="1371600" lvl="2" indent="-292100" algn="l" rtl="0">
              <a:spcBef>
                <a:spcPts val="300"/>
              </a:spcBef>
              <a:spcAft>
                <a:spcPts val="0"/>
              </a:spcAft>
              <a:buSzPts val="1000"/>
              <a:buChar char="-"/>
              <a:defRPr sz="1400"/>
            </a:lvl3pPr>
            <a:lvl4pPr marL="1828800" lvl="3" indent="-279400" algn="l" rtl="0">
              <a:spcBef>
                <a:spcPts val="200"/>
              </a:spcBef>
              <a:spcAft>
                <a:spcPts val="0"/>
              </a:spcAft>
              <a:buSzPts val="800"/>
              <a:buChar char="-"/>
              <a:defRPr sz="1200"/>
            </a:lvl4pPr>
            <a:lvl5pPr marL="2286000" lvl="4" indent="-279400" algn="l" rtl="0">
              <a:spcBef>
                <a:spcPts val="200"/>
              </a:spcBef>
              <a:spcAft>
                <a:spcPts val="0"/>
              </a:spcAft>
              <a:buSzPts val="800"/>
              <a:buChar char="-"/>
              <a:defRPr sz="12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15" name="Google Shape;115;g20062d48de6_0_244"/>
          <p:cNvSpPr txBox="1">
            <a:spLocks noGrp="1"/>
          </p:cNvSpPr>
          <p:nvPr>
            <p:ph type="body" idx="4"/>
          </p:nvPr>
        </p:nvSpPr>
        <p:spPr>
          <a:xfrm>
            <a:off x="4645027" y="1885950"/>
            <a:ext cx="4041600" cy="2884200"/>
          </a:xfrm>
          <a:prstGeom prst="rect">
            <a:avLst/>
          </a:prstGeom>
          <a:noFill/>
          <a:ln>
            <a:noFill/>
          </a:ln>
        </p:spPr>
        <p:txBody>
          <a:bodyPr spcFirstLastPara="1" wrap="square" lIns="97525" tIns="0" rIns="97525" bIns="48750" anchor="t" anchorCtr="0">
            <a:normAutofit/>
          </a:bodyPr>
          <a:lstStyle>
            <a:lvl1pPr marL="457200" lvl="0" indent="-330200" algn="l" rtl="0">
              <a:spcBef>
                <a:spcPts val="300"/>
              </a:spcBef>
              <a:spcAft>
                <a:spcPts val="0"/>
              </a:spcAft>
              <a:buSzPts val="1600"/>
              <a:buChar char="⚫"/>
              <a:defRPr sz="1600"/>
            </a:lvl1pPr>
            <a:lvl2pPr marL="914400" lvl="1" indent="-273050" algn="l" rtl="0">
              <a:spcBef>
                <a:spcPts val="300"/>
              </a:spcBef>
              <a:spcAft>
                <a:spcPts val="0"/>
              </a:spcAft>
              <a:buSzPts val="700"/>
              <a:buChar char="➤"/>
              <a:defRPr sz="1500"/>
            </a:lvl2pPr>
            <a:lvl3pPr marL="1371600" lvl="2" indent="-292100" algn="l" rtl="0">
              <a:spcBef>
                <a:spcPts val="300"/>
              </a:spcBef>
              <a:spcAft>
                <a:spcPts val="0"/>
              </a:spcAft>
              <a:buSzPts val="1000"/>
              <a:buChar char="-"/>
              <a:defRPr sz="1400"/>
            </a:lvl3pPr>
            <a:lvl4pPr marL="1828800" lvl="3" indent="-279400" algn="l" rtl="0">
              <a:spcBef>
                <a:spcPts val="200"/>
              </a:spcBef>
              <a:spcAft>
                <a:spcPts val="0"/>
              </a:spcAft>
              <a:buSzPts val="800"/>
              <a:buChar char="-"/>
              <a:defRPr sz="1200"/>
            </a:lvl4pPr>
            <a:lvl5pPr marL="2286000" lvl="4" indent="-279400" algn="l" rtl="0">
              <a:spcBef>
                <a:spcPts val="200"/>
              </a:spcBef>
              <a:spcAft>
                <a:spcPts val="0"/>
              </a:spcAft>
              <a:buSzPts val="800"/>
              <a:buChar char="-"/>
              <a:defRPr sz="12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116" name="Google Shape;116;g20062d48de6_0_2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7"/>
        <p:cNvGrpSpPr/>
        <p:nvPr/>
      </p:nvGrpSpPr>
      <p:grpSpPr>
        <a:xfrm>
          <a:off x="0" y="0"/>
          <a:ext cx="0" cy="0"/>
          <a:chOff x="0" y="0"/>
          <a:chExt cx="0" cy="0"/>
        </a:xfrm>
      </p:grpSpPr>
      <p:sp>
        <p:nvSpPr>
          <p:cNvPr id="118" name="Google Shape;118;g20062d48de6_0_251"/>
          <p:cNvSpPr txBox="1">
            <a:spLocks noGrp="1"/>
          </p:cNvSpPr>
          <p:nvPr>
            <p:ph type="body" idx="1"/>
          </p:nvPr>
        </p:nvSpPr>
        <p:spPr>
          <a:xfrm>
            <a:off x="3575050" y="1428750"/>
            <a:ext cx="5111700" cy="3257700"/>
          </a:xfrm>
          <a:prstGeom prst="rect">
            <a:avLst/>
          </a:prstGeom>
          <a:noFill/>
          <a:ln>
            <a:noFill/>
          </a:ln>
        </p:spPr>
        <p:txBody>
          <a:bodyPr spcFirstLastPara="1" wrap="square" lIns="97525" tIns="0" rIns="97525" bIns="48750" anchor="t" anchorCtr="0">
            <a:normAutofit/>
          </a:bodyPr>
          <a:lstStyle>
            <a:lvl1pPr marL="457200" lvl="0" indent="-228600" algn="l" rtl="0">
              <a:spcBef>
                <a:spcPts val="400"/>
              </a:spcBef>
              <a:spcAft>
                <a:spcPts val="0"/>
              </a:spcAft>
              <a:buSzPts val="2000"/>
              <a:buNone/>
              <a:defRPr sz="2100"/>
            </a:lvl1pPr>
            <a:lvl2pPr marL="914400" lvl="1" indent="-292100" algn="l" rtl="0">
              <a:spcBef>
                <a:spcPts val="400"/>
              </a:spcBef>
              <a:spcAft>
                <a:spcPts val="0"/>
              </a:spcAft>
              <a:buSzPts val="1000"/>
              <a:buChar char="➤"/>
              <a:defRPr sz="2000"/>
            </a:lvl2pPr>
            <a:lvl3pPr marL="1371600" lvl="2" indent="-311150" algn="l" rtl="0">
              <a:spcBef>
                <a:spcPts val="400"/>
              </a:spcBef>
              <a:spcAft>
                <a:spcPts val="0"/>
              </a:spcAft>
              <a:buSzPts val="1300"/>
              <a:buChar char="-"/>
              <a:defRPr sz="1800"/>
            </a:lvl3pPr>
            <a:lvl4pPr marL="1828800" lvl="3" indent="-292100" algn="l" rtl="0">
              <a:spcBef>
                <a:spcPts val="300"/>
              </a:spcBef>
              <a:spcAft>
                <a:spcPts val="0"/>
              </a:spcAft>
              <a:buSzPts val="1000"/>
              <a:buChar char="-"/>
              <a:defRPr sz="1500"/>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19" name="Google Shape;119;g20062d48de6_0_25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rtl="0">
              <a:spcBef>
                <a:spcPts val="0"/>
              </a:spcBef>
              <a:spcAft>
                <a:spcPts val="0"/>
              </a:spcAft>
              <a:buClr>
                <a:schemeClr val="accent1"/>
              </a:buClr>
              <a:buSzPts val="37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g20062d48de6_0_251"/>
          <p:cNvSpPr txBox="1">
            <a:spLocks noGrp="1"/>
          </p:cNvSpPr>
          <p:nvPr>
            <p:ph type="body" idx="2"/>
          </p:nvPr>
        </p:nvSpPr>
        <p:spPr>
          <a:xfrm>
            <a:off x="457200" y="1428750"/>
            <a:ext cx="3124200" cy="3257700"/>
          </a:xfrm>
          <a:prstGeom prst="rect">
            <a:avLst/>
          </a:prstGeom>
          <a:noFill/>
          <a:ln>
            <a:noFill/>
          </a:ln>
        </p:spPr>
        <p:txBody>
          <a:bodyPr spcFirstLastPara="1" wrap="square" lIns="97525" tIns="0" rIns="97525" bIns="48750" anchor="t" anchorCtr="0">
            <a:normAutofit/>
          </a:bodyPr>
          <a:lstStyle>
            <a:lvl1pPr marL="457200" lvl="0" indent="-330200" algn="l" rtl="0">
              <a:spcBef>
                <a:spcPts val="300"/>
              </a:spcBef>
              <a:spcAft>
                <a:spcPts val="0"/>
              </a:spcAft>
              <a:buSzPts val="1600"/>
              <a:buChar char="⚫"/>
              <a:defRPr sz="1600"/>
            </a:lvl1pPr>
            <a:lvl2pPr marL="914400" lvl="1" indent="-273050" algn="l" rtl="0">
              <a:spcBef>
                <a:spcPts val="300"/>
              </a:spcBef>
              <a:spcAft>
                <a:spcPts val="0"/>
              </a:spcAft>
              <a:buSzPts val="700"/>
              <a:buChar char="➤"/>
              <a:defRPr sz="1500"/>
            </a:lvl2pPr>
            <a:lvl3pPr marL="1371600" lvl="2" indent="-292100" algn="l" rtl="0">
              <a:spcBef>
                <a:spcPts val="300"/>
              </a:spcBef>
              <a:spcAft>
                <a:spcPts val="0"/>
              </a:spcAft>
              <a:buSzPts val="1000"/>
              <a:buChar char="-"/>
              <a:defRPr sz="1400"/>
            </a:lvl3pPr>
            <a:lvl4pPr marL="1828800" lvl="3" indent="-279400" algn="l" rtl="0">
              <a:spcBef>
                <a:spcPts val="200"/>
              </a:spcBef>
              <a:spcAft>
                <a:spcPts val="0"/>
              </a:spcAft>
              <a:buSzPts val="800"/>
              <a:buChar char="-"/>
              <a:defRPr sz="1200"/>
            </a:lvl4pPr>
            <a:lvl5pPr marL="2286000" lvl="4" indent="-279400" algn="l" rtl="0">
              <a:spcBef>
                <a:spcPts val="200"/>
              </a:spcBef>
              <a:spcAft>
                <a:spcPts val="0"/>
              </a:spcAft>
              <a:buSzPts val="800"/>
              <a:buChar char="-"/>
              <a:defRPr sz="12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121" name="Google Shape;121;g20062d48de6_0_25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22"/>
        <p:cNvGrpSpPr/>
        <p:nvPr/>
      </p:nvGrpSpPr>
      <p:grpSpPr>
        <a:xfrm>
          <a:off x="0" y="0"/>
          <a:ext cx="0" cy="0"/>
          <a:chOff x="0" y="0"/>
          <a:chExt cx="0" cy="0"/>
        </a:xfrm>
      </p:grpSpPr>
      <p:sp>
        <p:nvSpPr>
          <p:cNvPr id="123" name="Google Shape;123;g20062d48de6_0_256"/>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24" name="Google Shape;124;g20062d48de6_0_256"/>
          <p:cNvSpPr txBox="1">
            <a:spLocks noGrp="1"/>
          </p:cNvSpPr>
          <p:nvPr>
            <p:ph type="body" idx="1"/>
          </p:nvPr>
        </p:nvSpPr>
        <p:spPr>
          <a:xfrm>
            <a:off x="457200" y="1200150"/>
            <a:ext cx="3994500" cy="3725700"/>
          </a:xfrm>
          <a:prstGeom prst="rect">
            <a:avLst/>
          </a:prstGeom>
          <a:noFill/>
          <a:ln>
            <a:noFill/>
          </a:ln>
        </p:spPr>
        <p:txBody>
          <a:bodyPr spcFirstLastPara="1" wrap="square" lIns="97525" tIns="97525" rIns="97525" bIns="97525" anchor="t" anchorCtr="0">
            <a:normAutofit/>
          </a:bodyPr>
          <a:lstStyle>
            <a:lvl1pPr marL="457200" lvl="0" indent="-349250" algn="l" rtl="0">
              <a:spcBef>
                <a:spcPts val="400"/>
              </a:spcBef>
              <a:spcAft>
                <a:spcPts val="0"/>
              </a:spcAft>
              <a:buSzPts val="1900"/>
              <a:buChar char="⚫"/>
              <a:defRPr/>
            </a:lvl1pPr>
            <a:lvl2pPr marL="914400" lvl="1" indent="-285750" algn="l" rtl="0">
              <a:spcBef>
                <a:spcPts val="400"/>
              </a:spcBef>
              <a:spcAft>
                <a:spcPts val="0"/>
              </a:spcAft>
              <a:buSzPts val="9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sp>
        <p:nvSpPr>
          <p:cNvPr id="125" name="Google Shape;125;g20062d48de6_0_256"/>
          <p:cNvSpPr txBox="1">
            <a:spLocks noGrp="1"/>
          </p:cNvSpPr>
          <p:nvPr>
            <p:ph type="body" idx="2"/>
          </p:nvPr>
        </p:nvSpPr>
        <p:spPr>
          <a:xfrm>
            <a:off x="4692274" y="1200150"/>
            <a:ext cx="3994500" cy="3725700"/>
          </a:xfrm>
          <a:prstGeom prst="rect">
            <a:avLst/>
          </a:prstGeom>
          <a:noFill/>
          <a:ln>
            <a:noFill/>
          </a:ln>
        </p:spPr>
        <p:txBody>
          <a:bodyPr spcFirstLastPara="1" wrap="square" lIns="97525" tIns="97525" rIns="97525" bIns="97525" anchor="t" anchorCtr="0">
            <a:normAutofit/>
          </a:bodyPr>
          <a:lstStyle>
            <a:lvl1pPr marL="457200" lvl="0" indent="-349250" algn="l" rtl="0">
              <a:spcBef>
                <a:spcPts val="400"/>
              </a:spcBef>
              <a:spcAft>
                <a:spcPts val="0"/>
              </a:spcAft>
              <a:buSzPts val="1900"/>
              <a:buChar char="⚫"/>
              <a:defRPr/>
            </a:lvl1pPr>
            <a:lvl2pPr marL="914400" lvl="1" indent="-285750" algn="l" rtl="0">
              <a:spcBef>
                <a:spcPts val="400"/>
              </a:spcBef>
              <a:spcAft>
                <a:spcPts val="0"/>
              </a:spcAft>
              <a:buSzPts val="9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pic>
        <p:nvPicPr>
          <p:cNvPr id="126" name="Google Shape;126;g20062d48de6_0_25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
        <p:cNvGrpSpPr/>
        <p:nvPr/>
      </p:nvGrpSpPr>
      <p:grpSpPr>
        <a:xfrm>
          <a:off x="0" y="0"/>
          <a:ext cx="0" cy="0"/>
          <a:chOff x="0" y="0"/>
          <a:chExt cx="0" cy="0"/>
        </a:xfrm>
      </p:grpSpPr>
      <p:sp>
        <p:nvSpPr>
          <p:cNvPr id="13" name="Google Shape;13;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27"/>
        <p:cNvGrpSpPr/>
        <p:nvPr/>
      </p:nvGrpSpPr>
      <p:grpSpPr>
        <a:xfrm>
          <a:off x="0" y="0"/>
          <a:ext cx="0" cy="0"/>
          <a:chOff x="0" y="0"/>
          <a:chExt cx="0" cy="0"/>
        </a:xfrm>
      </p:grpSpPr>
      <p:sp>
        <p:nvSpPr>
          <p:cNvPr id="128" name="Google Shape;128;g20062d48de6_0_261"/>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spcBef>
                <a:spcPts val="0"/>
              </a:spcBef>
              <a:spcAft>
                <a:spcPts val="0"/>
              </a:spcAft>
              <a:buClr>
                <a:srgbClr val="1A2836"/>
              </a:buClr>
              <a:buSzPts val="27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9" name="Google Shape;129;g20062d48de6_0_261"/>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55600" algn="l" rtl="0">
              <a:spcBef>
                <a:spcPts val="0"/>
              </a:spcBef>
              <a:spcAft>
                <a:spcPts val="0"/>
              </a:spcAft>
              <a:buSzPts val="2000"/>
              <a:buChar char="•"/>
              <a:defRPr/>
            </a:lvl1pPr>
            <a:lvl2pPr marL="914400" lvl="1" indent="-298450" algn="l" rtl="0">
              <a:spcBef>
                <a:spcPts val="0"/>
              </a:spcBef>
              <a:spcAft>
                <a:spcPts val="0"/>
              </a:spcAft>
              <a:buSzPts val="1100"/>
              <a:buChar char="●"/>
              <a:defRPr/>
            </a:lvl2pPr>
            <a:lvl3pPr marL="1371600" lvl="2" indent="-279400" algn="l" rtl="0">
              <a:spcBef>
                <a:spcPts val="0"/>
              </a:spcBef>
              <a:spcAft>
                <a:spcPts val="0"/>
              </a:spcAft>
              <a:buSzPts val="800"/>
              <a:buChar char="●"/>
              <a:defRPr/>
            </a:lvl3pPr>
            <a:lvl4pPr marL="1828800" lvl="3" indent="-273050" algn="l" rtl="0">
              <a:spcBef>
                <a:spcPts val="0"/>
              </a:spcBef>
              <a:spcAft>
                <a:spcPts val="0"/>
              </a:spcAft>
              <a:buSzPts val="700"/>
              <a:buChar char="●"/>
              <a:defRPr/>
            </a:lvl4pPr>
            <a:lvl5pPr marL="2286000" lvl="4" indent="-273050" algn="l" rtl="0">
              <a:spcBef>
                <a:spcPts val="0"/>
              </a:spcBef>
              <a:spcAft>
                <a:spcPts val="0"/>
              </a:spcAft>
              <a:buSzPts val="700"/>
              <a:buChar char="●"/>
              <a:defRPr/>
            </a:lvl5pPr>
            <a:lvl6pPr marL="2743200" lvl="5" indent="-279400" algn="l" rtl="0">
              <a:spcBef>
                <a:spcPts val="0"/>
              </a:spcBef>
              <a:spcAft>
                <a:spcPts val="0"/>
              </a:spcAft>
              <a:buSzPts val="800"/>
              <a:buChar char="●"/>
              <a:defRPr/>
            </a:lvl6pPr>
            <a:lvl7pPr marL="3200400" lvl="6" indent="-273050" algn="l" rtl="0">
              <a:spcBef>
                <a:spcPts val="0"/>
              </a:spcBef>
              <a:spcAft>
                <a:spcPts val="0"/>
              </a:spcAft>
              <a:buSzPts val="700"/>
              <a:buChar char="●"/>
              <a:defRPr/>
            </a:lvl7pPr>
            <a:lvl8pPr marL="3657600" lvl="7" indent="-285750" algn="l" rtl="0">
              <a:spcBef>
                <a:spcPts val="0"/>
              </a:spcBef>
              <a:spcAft>
                <a:spcPts val="0"/>
              </a:spcAft>
              <a:buSzPts val="900"/>
              <a:buFont typeface="Constantia"/>
              <a:buChar char="•"/>
              <a:defRPr/>
            </a:lvl8pPr>
            <a:lvl9pPr marL="4114800" lvl="8" indent="-279400" algn="l" rtl="0">
              <a:spcBef>
                <a:spcPts val="0"/>
              </a:spcBef>
              <a:spcAft>
                <a:spcPts val="0"/>
              </a:spcAft>
              <a:buSzPts val="800"/>
              <a:buFont typeface="Constantia"/>
              <a:buChar char="•"/>
              <a:defRPr/>
            </a:lvl9pPr>
          </a:lstStyle>
          <a:p>
            <a:endParaRPr/>
          </a:p>
        </p:txBody>
      </p:sp>
      <p:pic>
        <p:nvPicPr>
          <p:cNvPr id="130" name="Google Shape;130;g20062d48de6_0_26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2" name="Google Shape;2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0" name="Google Shape;30;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71"/>
        <p:cNvGrpSpPr/>
        <p:nvPr/>
      </p:nvGrpSpPr>
      <p:grpSpPr>
        <a:xfrm>
          <a:off x="0" y="0"/>
          <a:ext cx="0" cy="0"/>
          <a:chOff x="0" y="0"/>
          <a:chExt cx="0" cy="0"/>
        </a:xfrm>
      </p:grpSpPr>
      <p:sp>
        <p:nvSpPr>
          <p:cNvPr id="72" name="Google Shape;72;g20062d48de6_0_205"/>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marR="0" lvl="0" algn="l" rtl="0">
              <a:spcBef>
                <a:spcPts val="0"/>
              </a:spcBef>
              <a:spcAft>
                <a:spcPts val="0"/>
              </a:spcAft>
              <a:buClr>
                <a:schemeClr val="accent1"/>
              </a:buClr>
              <a:buSzPts val="3700"/>
              <a:buFont typeface="Calibri"/>
              <a:buNone/>
              <a:defRPr sz="37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3" name="Google Shape;73;g20062d48de6_0_205"/>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marR="0" lvl="0" indent="-349250" algn="l" rtl="0">
              <a:spcBef>
                <a:spcPts val="400"/>
              </a:spcBef>
              <a:spcAft>
                <a:spcPts val="0"/>
              </a:spcAft>
              <a:buClr>
                <a:schemeClr val="accent1"/>
              </a:buClr>
              <a:buSzPts val="1900"/>
              <a:buFont typeface="Noto Sans Symbols"/>
              <a:buChar char="⚫"/>
              <a:defRPr sz="2000" b="0" i="0" u="none" strike="noStrike" cap="none">
                <a:solidFill>
                  <a:schemeClr val="dk1"/>
                </a:solidFill>
                <a:latin typeface="Calibri"/>
                <a:ea typeface="Calibri"/>
                <a:cs typeface="Calibri"/>
                <a:sym typeface="Calibri"/>
              </a:defRPr>
            </a:lvl1pPr>
            <a:lvl2pPr marL="914400" marR="0" lvl="1" indent="-285750" algn="l" rtl="0">
              <a:spcBef>
                <a:spcPts val="400"/>
              </a:spcBef>
              <a:spcAft>
                <a:spcPts val="0"/>
              </a:spcAft>
              <a:buClr>
                <a:schemeClr val="accent1"/>
              </a:buClr>
              <a:buSzPts val="9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7cdfa29935_1_3"/>
          <p:cNvSpPr txBox="1">
            <a:spLocks noGrp="1"/>
          </p:cNvSpPr>
          <p:nvPr>
            <p:ph type="title"/>
          </p:nvPr>
        </p:nvSpPr>
        <p:spPr>
          <a:xfrm>
            <a:off x="364575" y="17471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Re-Card Sort</a:t>
            </a:r>
            <a:endParaRPr/>
          </a:p>
        </p:txBody>
      </p:sp>
      <p:sp>
        <p:nvSpPr>
          <p:cNvPr id="193" name="Google Shape;193;g27cdfa29935_1_3"/>
          <p:cNvSpPr txBox="1">
            <a:spLocks noGrp="1"/>
          </p:cNvSpPr>
          <p:nvPr>
            <p:ph type="body" idx="1"/>
          </p:nvPr>
        </p:nvSpPr>
        <p:spPr>
          <a:xfrm>
            <a:off x="364575" y="1881250"/>
            <a:ext cx="5389800" cy="2984100"/>
          </a:xfrm>
          <a:prstGeom prst="rect">
            <a:avLst/>
          </a:prstGeom>
          <a:noFill/>
          <a:ln>
            <a:noFill/>
          </a:ln>
        </p:spPr>
        <p:txBody>
          <a:bodyPr spcFirstLastPara="1" wrap="square" lIns="45700" tIns="0" rIns="45700" bIns="0" anchor="t" anchorCtr="0">
            <a:noAutofit/>
          </a:bodyPr>
          <a:lstStyle/>
          <a:p>
            <a:pPr marL="0" marR="0" lvl="0" indent="0" algn="l" rtl="0">
              <a:lnSpc>
                <a:spcPct val="100000"/>
              </a:lnSpc>
              <a:spcBef>
                <a:spcPts val="0"/>
              </a:spcBef>
              <a:spcAft>
                <a:spcPts val="0"/>
              </a:spcAft>
              <a:buNone/>
            </a:pPr>
            <a:r>
              <a:rPr lang="en-US" sz="3000" b="0">
                <a:solidFill>
                  <a:schemeClr val="dk1"/>
                </a:solidFill>
              </a:rPr>
              <a:t>Can you re-group your cards into the three vocabulary tiers?</a:t>
            </a:r>
            <a:endParaRPr sz="3500" b="0">
              <a:solidFill>
                <a:schemeClr val="dk1"/>
              </a:solidFill>
            </a:endParaRPr>
          </a:p>
          <a:p>
            <a:pPr marL="0" lvl="0" indent="0" algn="l" rtl="0">
              <a:lnSpc>
                <a:spcPct val="115000"/>
              </a:lnSpc>
              <a:spcBef>
                <a:spcPts val="1000"/>
              </a:spcBef>
              <a:spcAft>
                <a:spcPts val="0"/>
              </a:spcAft>
              <a:buClr>
                <a:schemeClr val="dk1"/>
              </a:buClr>
              <a:buSzPts val="1100"/>
              <a:buFont typeface="Arial"/>
              <a:buNone/>
            </a:pPr>
            <a:endParaRPr sz="2300" b="0">
              <a:solidFill>
                <a:schemeClr val="dk1"/>
              </a:solidFill>
            </a:endParaRPr>
          </a:p>
          <a:p>
            <a:pPr marL="0" lvl="0" indent="0" algn="l" rtl="0">
              <a:spcBef>
                <a:spcPts val="1000"/>
              </a:spcBef>
              <a:spcAft>
                <a:spcPts val="0"/>
              </a:spcAft>
              <a:buSzPts val="2400"/>
              <a:buNone/>
            </a:pPr>
            <a:endParaRPr/>
          </a:p>
        </p:txBody>
      </p:sp>
      <p:pic>
        <p:nvPicPr>
          <p:cNvPr id="194" name="Google Shape;194;g27cdfa29935_1_3"/>
          <p:cNvPicPr preferRelativeResize="0"/>
          <p:nvPr/>
        </p:nvPicPr>
        <p:blipFill>
          <a:blip r:embed="rId3">
            <a:alphaModFix/>
          </a:blip>
          <a:stretch>
            <a:fillRect/>
          </a:stretch>
        </p:blipFill>
        <p:spPr>
          <a:xfrm>
            <a:off x="5754375" y="79400"/>
            <a:ext cx="3248750" cy="324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txBox="1">
            <a:spLocks noGrp="1"/>
          </p:cNvSpPr>
          <p:nvPr>
            <p:ph type="title"/>
          </p:nvPr>
        </p:nvSpPr>
        <p:spPr>
          <a:xfrm>
            <a:off x="457200" y="26341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Symbol…Set…Go!</a:t>
            </a:r>
            <a:endParaRPr dirty="0"/>
          </a:p>
        </p:txBody>
      </p:sp>
      <p:sp>
        <p:nvSpPr>
          <p:cNvPr id="200" name="Google Shape;200;p10"/>
          <p:cNvSpPr txBox="1">
            <a:spLocks noGrp="1"/>
          </p:cNvSpPr>
          <p:nvPr>
            <p:ph type="body" idx="3"/>
          </p:nvPr>
        </p:nvSpPr>
        <p:spPr>
          <a:xfrm>
            <a:off x="1471775" y="1451500"/>
            <a:ext cx="7359000" cy="2884200"/>
          </a:xfrm>
          <a:prstGeom prst="rect">
            <a:avLst/>
          </a:prstGeom>
          <a:noFill/>
          <a:ln>
            <a:noFill/>
          </a:ln>
        </p:spPr>
        <p:txBody>
          <a:bodyPr spcFirstLastPara="1" wrap="square" lIns="91425" tIns="0" rIns="91425" bIns="45700" anchor="t" anchorCtr="0">
            <a:normAutofit/>
          </a:bodyPr>
          <a:lstStyle/>
          <a:p>
            <a:pPr marL="231775" lvl="0" indent="-117475" algn="l" rtl="0">
              <a:spcBef>
                <a:spcPts val="0"/>
              </a:spcBef>
              <a:spcAft>
                <a:spcPts val="0"/>
              </a:spcAft>
              <a:buSzPts val="1800"/>
              <a:buNone/>
            </a:pPr>
            <a:r>
              <a:rPr lang="en-US" sz="3400"/>
              <a:t>Circle – Tier 2 Words</a:t>
            </a:r>
            <a:endParaRPr sz="3400"/>
          </a:p>
          <a:p>
            <a:pPr marL="231775" lvl="0" indent="-117475" algn="l" rtl="0">
              <a:spcBef>
                <a:spcPts val="0"/>
              </a:spcBef>
              <a:spcAft>
                <a:spcPts val="0"/>
              </a:spcAft>
              <a:buSzPts val="1800"/>
              <a:buNone/>
            </a:pPr>
            <a:endParaRPr sz="3400"/>
          </a:p>
          <a:p>
            <a:pPr marL="231775" lvl="0" indent="-117475" algn="l" rtl="0">
              <a:spcBef>
                <a:spcPts val="0"/>
              </a:spcBef>
              <a:spcAft>
                <a:spcPts val="0"/>
              </a:spcAft>
              <a:buSzPts val="1800"/>
              <a:buNone/>
            </a:pPr>
            <a:r>
              <a:rPr lang="en-US" sz="3400"/>
              <a:t>Square – Tier 3 Words</a:t>
            </a:r>
            <a:endParaRPr sz="3400"/>
          </a:p>
          <a:p>
            <a:pPr marL="231775" lvl="0" indent="-117475" algn="l" rtl="0">
              <a:spcBef>
                <a:spcPts val="0"/>
              </a:spcBef>
              <a:spcAft>
                <a:spcPts val="0"/>
              </a:spcAft>
              <a:buSzPts val="1800"/>
              <a:buNone/>
            </a:pPr>
            <a:endParaRPr sz="3400"/>
          </a:p>
          <a:p>
            <a:pPr marL="231775" lvl="0" indent="-117475" algn="l" rtl="0">
              <a:spcBef>
                <a:spcPts val="0"/>
              </a:spcBef>
              <a:spcAft>
                <a:spcPts val="0"/>
              </a:spcAft>
              <a:buSzPts val="1800"/>
              <a:buNone/>
            </a:pPr>
            <a:r>
              <a:rPr lang="en-US" sz="3400"/>
              <a:t>Star – Words that could be in both Tiers</a:t>
            </a:r>
            <a:endParaRPr sz="3400"/>
          </a:p>
        </p:txBody>
      </p:sp>
      <p:sp>
        <p:nvSpPr>
          <p:cNvPr id="201" name="Google Shape;201;p10"/>
          <p:cNvSpPr/>
          <p:nvPr/>
        </p:nvSpPr>
        <p:spPr>
          <a:xfrm>
            <a:off x="528147" y="1384738"/>
            <a:ext cx="822900" cy="822900"/>
          </a:xfrm>
          <a:prstGeom prst="ellipse">
            <a:avLst/>
          </a:prstGeom>
          <a:solidFill>
            <a:srgbClr val="FF2F92"/>
          </a:solidFill>
          <a:ln w="25400" cap="flat" cmpd="sng">
            <a:solidFill>
              <a:srgbClr val="FF2F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2" name="Google Shape;202;p10"/>
          <p:cNvSpPr/>
          <p:nvPr/>
        </p:nvSpPr>
        <p:spPr>
          <a:xfrm>
            <a:off x="482422" y="2419350"/>
            <a:ext cx="914400" cy="822900"/>
          </a:xfrm>
          <a:prstGeom prst="rect">
            <a:avLst/>
          </a:prstGeom>
          <a:solidFill>
            <a:srgbClr val="FFE252"/>
          </a:solidFill>
          <a:ln w="25400" cap="flat" cmpd="sng">
            <a:solidFill>
              <a:srgbClr val="FFE2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3" name="Google Shape;203;p10"/>
          <p:cNvSpPr/>
          <p:nvPr/>
        </p:nvSpPr>
        <p:spPr>
          <a:xfrm>
            <a:off x="482427" y="3453962"/>
            <a:ext cx="914400" cy="822900"/>
          </a:xfrm>
          <a:prstGeom prst="star5">
            <a:avLst>
              <a:gd name="adj" fmla="val 19098"/>
              <a:gd name="hf" fmla="val 105146"/>
              <a:gd name="vf" fmla="val 110557"/>
            </a:avLst>
          </a:prstGeom>
          <a:solidFill>
            <a:srgbClr val="00B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What’s Next?</a:t>
            </a:r>
            <a:endParaRPr/>
          </a:p>
        </p:txBody>
      </p:sp>
      <p:sp>
        <p:nvSpPr>
          <p:cNvPr id="209" name="Google Shape;209;p12"/>
          <p:cNvSpPr txBox="1">
            <a:spLocks noGrp="1"/>
          </p:cNvSpPr>
          <p:nvPr>
            <p:ph type="body" idx="3"/>
          </p:nvPr>
        </p:nvSpPr>
        <p:spPr>
          <a:xfrm>
            <a:off x="457200" y="1636475"/>
            <a:ext cx="7734000" cy="3133800"/>
          </a:xfrm>
          <a:prstGeom prst="rect">
            <a:avLst/>
          </a:prstGeom>
          <a:noFill/>
          <a:ln>
            <a:noFill/>
          </a:ln>
        </p:spPr>
        <p:txBody>
          <a:bodyPr spcFirstLastPara="1" wrap="square" lIns="91425" tIns="0" rIns="91425" bIns="45700" anchor="t" anchorCtr="0">
            <a:noAutofit/>
          </a:bodyPr>
          <a:lstStyle/>
          <a:p>
            <a:pPr marL="457200" lvl="0" indent="-431800" algn="l" rtl="0">
              <a:lnSpc>
                <a:spcPct val="115000"/>
              </a:lnSpc>
              <a:spcBef>
                <a:spcPts val="0"/>
              </a:spcBef>
              <a:spcAft>
                <a:spcPts val="0"/>
              </a:spcAft>
              <a:buSzPts val="3200"/>
              <a:buChar char="•"/>
            </a:pPr>
            <a:r>
              <a:rPr lang="en-US" sz="3200" dirty="0"/>
              <a:t>Choose 3 </a:t>
            </a:r>
            <a:r>
              <a:rPr lang="en-US" sz="3200" b="1" dirty="0"/>
              <a:t>Tier 2</a:t>
            </a:r>
            <a:r>
              <a:rPr lang="en-US" sz="3200" dirty="0"/>
              <a:t> vocabulary words. </a:t>
            </a:r>
            <a:endParaRPr sz="3200" dirty="0"/>
          </a:p>
          <a:p>
            <a:pPr marL="457200" lvl="0" indent="-431800" algn="l" rtl="0">
              <a:lnSpc>
                <a:spcPct val="115000"/>
              </a:lnSpc>
              <a:spcBef>
                <a:spcPts val="0"/>
              </a:spcBef>
              <a:spcAft>
                <a:spcPts val="0"/>
              </a:spcAft>
              <a:buSzPts val="3200"/>
              <a:buChar char="•"/>
            </a:pPr>
            <a:r>
              <a:rPr lang="en-US" sz="3200" dirty="0"/>
              <a:t>Explore resources or strategies that support authentic vocabulary instruction.</a:t>
            </a:r>
            <a:endParaRPr sz="3200" dirty="0"/>
          </a:p>
          <a:p>
            <a:pPr marL="457200" lvl="0" indent="-431800" algn="l" rtl="0">
              <a:lnSpc>
                <a:spcPct val="115000"/>
              </a:lnSpc>
              <a:spcBef>
                <a:spcPts val="0"/>
              </a:spcBef>
              <a:spcAft>
                <a:spcPts val="0"/>
              </a:spcAft>
              <a:buSzPts val="3200"/>
              <a:buChar char="•"/>
            </a:pPr>
            <a:r>
              <a:rPr lang="en-US" sz="3200" dirty="0"/>
              <a:t>Model the strategy and/or resource with your group.</a:t>
            </a:r>
            <a:endParaRPr sz="3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0062d48de6_0_271"/>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Reflect</a:t>
            </a:r>
            <a:endParaRPr/>
          </a:p>
        </p:txBody>
      </p:sp>
      <p:sp>
        <p:nvSpPr>
          <p:cNvPr id="215" name="Google Shape;215;g20062d48de6_0_271"/>
          <p:cNvSpPr txBox="1">
            <a:spLocks noGrp="1"/>
          </p:cNvSpPr>
          <p:nvPr>
            <p:ph type="body" idx="3"/>
          </p:nvPr>
        </p:nvSpPr>
        <p:spPr>
          <a:xfrm>
            <a:off x="457200" y="1885950"/>
            <a:ext cx="7363500" cy="2884200"/>
          </a:xfrm>
          <a:prstGeom prst="rect">
            <a:avLst/>
          </a:prstGeom>
        </p:spPr>
        <p:txBody>
          <a:bodyPr spcFirstLastPara="1" wrap="square" lIns="91425" tIns="0" rIns="91425" bIns="45700" anchor="t" anchorCtr="0">
            <a:normAutofit/>
          </a:bodyPr>
          <a:lstStyle/>
          <a:p>
            <a:pPr marL="0" lvl="0" indent="0" algn="l" rtl="0">
              <a:spcBef>
                <a:spcPts val="0"/>
              </a:spcBef>
              <a:spcAft>
                <a:spcPts val="0"/>
              </a:spcAft>
              <a:buClr>
                <a:schemeClr val="dk1"/>
              </a:buClr>
              <a:buSzPts val="1100"/>
              <a:buFont typeface="Arial"/>
              <a:buNone/>
            </a:pPr>
            <a:r>
              <a:rPr lang="en-US" sz="3600">
                <a:solidFill>
                  <a:srgbClr val="202124"/>
                </a:solidFill>
              </a:rPr>
              <a:t>How does the depth of one’s vocabulary contribute to the ability to read, write, and speak effectively?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g20062d48de6_0_65" descr="A screenshot of a cell phone&#10;&#10;Description generated with very high confidence"/>
          <p:cNvPicPr preferRelativeResize="0"/>
          <p:nvPr/>
        </p:nvPicPr>
        <p:blipFill rotWithShape="1">
          <a:blip r:embed="rId3">
            <a:alphaModFix/>
          </a:blip>
          <a:srcRect/>
          <a:stretch/>
        </p:blipFill>
        <p:spPr>
          <a:xfrm>
            <a:off x="0" y="0"/>
            <a:ext cx="9143996" cy="5130742"/>
          </a:xfrm>
          <a:prstGeom prst="rect">
            <a:avLst/>
          </a:prstGeom>
          <a:noFill/>
          <a:ln>
            <a:noFill/>
          </a:ln>
        </p:spPr>
      </p:pic>
      <p:sp>
        <p:nvSpPr>
          <p:cNvPr id="222" name="Google Shape;222;g20062d48de6_0_65"/>
          <p:cNvSpPr/>
          <p:nvPr/>
        </p:nvSpPr>
        <p:spPr>
          <a:xfrm>
            <a:off x="-92676" y="806046"/>
            <a:ext cx="4783800" cy="461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600" b="0" i="0" u="none" strike="noStrike" cap="none">
                <a:solidFill>
                  <a:schemeClr val="dk1"/>
                </a:solidFill>
                <a:latin typeface="Calibri"/>
                <a:ea typeface="Calibri"/>
                <a:cs typeface="Calibri"/>
                <a:sym typeface="Calibri"/>
              </a:rPr>
              <a:t>trek.k20center.ou.edu/oe/</a:t>
            </a:r>
            <a:r>
              <a:rPr lang="en-US" sz="2600">
                <a:solidFill>
                  <a:schemeClr val="dk1"/>
                </a:solidFill>
                <a:latin typeface="Calibri"/>
                <a:ea typeface="Calibri"/>
                <a:cs typeface="Calibri"/>
                <a:sym typeface="Calibri"/>
              </a:rPr>
              <a:t>XXXXX</a:t>
            </a:r>
            <a:endParaRPr sz="1100"/>
          </a:p>
        </p:txBody>
      </p:sp>
      <p:sp>
        <p:nvSpPr>
          <p:cNvPr id="223" name="Google Shape;223;g20062d48de6_0_65"/>
          <p:cNvSpPr txBox="1"/>
          <p:nvPr/>
        </p:nvSpPr>
        <p:spPr>
          <a:xfrm>
            <a:off x="4894657" y="1159558"/>
            <a:ext cx="3762300" cy="946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US" sz="1700" b="0" i="0" u="none" strike="noStrike" cap="none">
                <a:solidFill>
                  <a:srgbClr val="616161"/>
                </a:solidFill>
                <a:latin typeface="Calibri"/>
                <a:ea typeface="Calibri"/>
                <a:cs typeface="Calibri"/>
                <a:sym typeface="Calibri"/>
              </a:rPr>
              <a:t>              </a:t>
            </a:r>
            <a:r>
              <a:rPr lang="en-US" sz="1700" b="0" i="0" u="none" strike="noStrike" cap="none">
                <a:solidFill>
                  <a:srgbClr val="FF0000"/>
                </a:solidFill>
                <a:latin typeface="Calibri"/>
                <a:ea typeface="Calibri"/>
                <a:cs typeface="Calibri"/>
                <a:sym typeface="Calibri"/>
              </a:rPr>
              <a:t>Google</a:t>
            </a:r>
            <a:r>
              <a:rPr lang="en-US" sz="1700" b="0" i="0" u="none" strike="noStrike" cap="none">
                <a:solidFill>
                  <a:srgbClr val="616161"/>
                </a:solidFill>
                <a:latin typeface="Calibri"/>
                <a:ea typeface="Calibri"/>
                <a:cs typeface="Calibri"/>
                <a:sym typeface="Calibri"/>
              </a:rPr>
              <a:t> (School email)</a:t>
            </a:r>
            <a:endParaRPr sz="1100"/>
          </a:p>
          <a:p>
            <a:pPr marL="0" marR="0" lvl="0" indent="0" algn="ctr" rtl="0">
              <a:spcBef>
                <a:spcPts val="0"/>
              </a:spcBef>
              <a:spcAft>
                <a:spcPts val="0"/>
              </a:spcAft>
              <a:buNone/>
            </a:pPr>
            <a:r>
              <a:rPr lang="en-US" sz="2000" b="0" i="0" u="none" strike="noStrike" cap="none">
                <a:solidFill>
                  <a:srgbClr val="D3E1E3"/>
                </a:solidFill>
                <a:latin typeface="Calibri"/>
                <a:ea typeface="Calibri"/>
                <a:cs typeface="Calibri"/>
                <a:sym typeface="Calibri"/>
              </a:rPr>
              <a:t>   </a:t>
            </a:r>
            <a:br>
              <a:rPr lang="en-US" sz="2000" b="0" i="0" u="none" strike="noStrike" cap="none">
                <a:solidFill>
                  <a:srgbClr val="D3E1E3"/>
                </a:solidFill>
                <a:latin typeface="Calibri"/>
                <a:ea typeface="Calibri"/>
                <a:cs typeface="Calibri"/>
                <a:sym typeface="Calibri"/>
              </a:rPr>
            </a:br>
            <a:r>
              <a:rPr lang="en-US" sz="2000" b="0" i="0" u="none" strike="noStrike" cap="none">
                <a:solidFill>
                  <a:srgbClr val="D3E1E3"/>
                </a:solidFill>
                <a:latin typeface="Calibri"/>
                <a:ea typeface="Calibri"/>
                <a:cs typeface="Calibri"/>
                <a:sym typeface="Calibri"/>
              </a:rPr>
              <a:t> </a:t>
            </a:r>
            <a:r>
              <a:rPr lang="en-US" sz="2000" b="0" i="0" u="none" strike="noStrike" cap="none">
                <a:solidFill>
                  <a:schemeClr val="lt1"/>
                </a:solidFill>
                <a:latin typeface="Calibri"/>
                <a:ea typeface="Calibri"/>
                <a:cs typeface="Calibri"/>
                <a:sym typeface="Calibri"/>
              </a:rPr>
              <a:t>(</a:t>
            </a:r>
            <a:r>
              <a:rPr lang="en-US" sz="2000" b="1" i="0" u="none" strike="noStrike" cap="none">
                <a:solidFill>
                  <a:schemeClr val="lt1"/>
                </a:solidFill>
                <a:latin typeface="Calibri"/>
                <a:ea typeface="Calibri"/>
                <a:cs typeface="Calibri"/>
                <a:sym typeface="Calibri"/>
              </a:rPr>
              <a:t>No Participant ID is required</a:t>
            </a:r>
            <a:r>
              <a:rPr lang="en-US" sz="2000" b="0" i="0" u="none" strike="noStrike" cap="none">
                <a:solidFill>
                  <a:schemeClr val="lt1"/>
                </a:solidFill>
                <a:latin typeface="Calibri"/>
                <a:ea typeface="Calibri"/>
                <a:cs typeface="Calibri"/>
                <a:sym typeface="Calibri"/>
              </a:rPr>
              <a:t>)</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
          <p:cNvSpPr txBox="1">
            <a:spLocks noGrp="1"/>
          </p:cNvSpPr>
          <p:nvPr>
            <p:ph type="ctrTitle"/>
          </p:nvPr>
        </p:nvSpPr>
        <p:spPr>
          <a:xfrm>
            <a:off x="359500" y="829100"/>
            <a:ext cx="85794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Authentic Vocabulary Instruction</a:t>
            </a:r>
            <a:endParaRPr/>
          </a:p>
        </p:txBody>
      </p:sp>
      <p:sp>
        <p:nvSpPr>
          <p:cNvPr id="140" name="Google Shape;140;p2"/>
          <p:cNvSpPr txBox="1">
            <a:spLocks noGrp="1"/>
          </p:cNvSpPr>
          <p:nvPr>
            <p:ph type="subTitle" idx="1"/>
          </p:nvPr>
        </p:nvSpPr>
        <p:spPr>
          <a:xfrm>
            <a:off x="359500" y="2822377"/>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a:t>Shelby Blackwood, Professional Development Coordinator</a:t>
            </a:r>
            <a:endParaRPr/>
          </a:p>
          <a:p>
            <a:pPr marL="0" marR="34289" lvl="0" indent="0" algn="l" rtl="0">
              <a:spcBef>
                <a:spcPts val="0"/>
              </a:spcBef>
              <a:spcAft>
                <a:spcPts val="0"/>
              </a:spcAft>
              <a:buSzPts val="2600"/>
              <a:buNone/>
            </a:pPr>
            <a:r>
              <a:rPr lang="en-US"/>
              <a:t>Sandi Hebert, Professional Development Coordinator</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0062d48de6_0_127"/>
          <p:cNvSpPr txBox="1">
            <a:spLocks noGrp="1"/>
          </p:cNvSpPr>
          <p:nvPr>
            <p:ph type="title"/>
          </p:nvPr>
        </p:nvSpPr>
        <p:spPr>
          <a:xfrm>
            <a:off x="419100" y="203041"/>
            <a:ext cx="8305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Collaborative Brain Dump</a:t>
            </a:r>
            <a:endParaRPr/>
          </a:p>
        </p:txBody>
      </p:sp>
      <p:sp>
        <p:nvSpPr>
          <p:cNvPr id="146" name="Google Shape;146;g20062d48de6_0_127"/>
          <p:cNvSpPr txBox="1"/>
          <p:nvPr/>
        </p:nvSpPr>
        <p:spPr>
          <a:xfrm>
            <a:off x="390625" y="848694"/>
            <a:ext cx="51258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sz="3400" b="1" dirty="0">
                <a:latin typeface="Calibri"/>
                <a:ea typeface="Calibri"/>
                <a:cs typeface="Calibri"/>
                <a:sym typeface="Calibri"/>
              </a:rPr>
              <a:t>List words that surprise you that students don’t know. </a:t>
            </a:r>
            <a:endParaRPr sz="3400" b="1" dirty="0">
              <a:latin typeface="Calibri"/>
              <a:ea typeface="Calibri"/>
              <a:cs typeface="Calibri"/>
              <a:sym typeface="Calibri"/>
            </a:endParaRPr>
          </a:p>
        </p:txBody>
      </p:sp>
      <p:pic>
        <p:nvPicPr>
          <p:cNvPr id="147" name="Google Shape;147;g20062d48de6_0_127"/>
          <p:cNvPicPr preferRelativeResize="0"/>
          <p:nvPr/>
        </p:nvPicPr>
        <p:blipFill>
          <a:blip r:embed="rId3">
            <a:alphaModFix/>
          </a:blip>
          <a:stretch>
            <a:fillRect/>
          </a:stretch>
        </p:blipFill>
        <p:spPr>
          <a:xfrm>
            <a:off x="5853187" y="354713"/>
            <a:ext cx="3104811" cy="3043516"/>
          </a:xfrm>
          <a:prstGeom prst="rect">
            <a:avLst/>
          </a:prstGeom>
          <a:noFill/>
          <a:ln>
            <a:noFill/>
          </a:ln>
        </p:spPr>
      </p:pic>
      <p:sp>
        <p:nvSpPr>
          <p:cNvPr id="148" name="Google Shape;148;g20062d48de6_0_127"/>
          <p:cNvSpPr txBox="1"/>
          <p:nvPr/>
        </p:nvSpPr>
        <p:spPr>
          <a:xfrm>
            <a:off x="419100" y="2684775"/>
            <a:ext cx="67605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dirty="0">
                <a:latin typeface="Calibri"/>
                <a:ea typeface="Calibri"/>
                <a:cs typeface="Calibri"/>
                <a:sym typeface="Calibri"/>
              </a:rPr>
              <a:t>Go to </a:t>
            </a:r>
            <a:r>
              <a:rPr lang="en-US" sz="3100" b="1" dirty="0">
                <a:latin typeface="Calibri"/>
                <a:ea typeface="Calibri"/>
                <a:cs typeface="Calibri"/>
                <a:sym typeface="Calibri"/>
              </a:rPr>
              <a:t>menti.com </a:t>
            </a:r>
            <a:r>
              <a:rPr lang="en-US" sz="3100" dirty="0">
                <a:latin typeface="Calibri"/>
                <a:ea typeface="Calibri"/>
                <a:cs typeface="Calibri"/>
                <a:sym typeface="Calibri"/>
              </a:rPr>
              <a:t>and enter:</a:t>
            </a:r>
            <a:endParaRPr sz="3100" dirty="0">
              <a:latin typeface="Calibri"/>
              <a:ea typeface="Calibri"/>
              <a:cs typeface="Calibri"/>
              <a:sym typeface="Calibri"/>
            </a:endParaRPr>
          </a:p>
          <a:p>
            <a:pPr marL="0" lvl="0" indent="0" algn="l" rtl="0">
              <a:spcBef>
                <a:spcPts val="0"/>
              </a:spcBef>
              <a:spcAft>
                <a:spcPts val="0"/>
              </a:spcAft>
              <a:buNone/>
            </a:pPr>
            <a:r>
              <a:rPr lang="en-US" sz="3700" b="1" dirty="0">
                <a:solidFill>
                  <a:schemeClr val="accent4"/>
                </a:solidFill>
                <a:latin typeface="Calibri"/>
                <a:ea typeface="Calibri"/>
                <a:cs typeface="Calibri"/>
                <a:sym typeface="Calibri"/>
              </a:rPr>
              <a:t>3536 2592</a:t>
            </a:r>
            <a:endParaRPr sz="3700" b="1" dirty="0">
              <a:solidFill>
                <a:schemeClr val="accent4"/>
              </a:solidFill>
              <a:latin typeface="Calibri"/>
              <a:ea typeface="Calibri"/>
              <a:cs typeface="Calibri"/>
              <a:sym typeface="Calibri"/>
            </a:endParaRPr>
          </a:p>
          <a:p>
            <a:pPr marL="0" lvl="0" indent="0" algn="l" rtl="0">
              <a:spcBef>
                <a:spcPts val="0"/>
              </a:spcBef>
              <a:spcAft>
                <a:spcPts val="0"/>
              </a:spcAft>
              <a:buNone/>
            </a:pPr>
            <a:r>
              <a:rPr lang="en-US" sz="3100" b="1" dirty="0">
                <a:latin typeface="Calibri"/>
                <a:ea typeface="Calibri"/>
                <a:cs typeface="Calibri"/>
                <a:sym typeface="Calibri"/>
              </a:rPr>
              <a:t>OR</a:t>
            </a:r>
            <a:endParaRPr sz="3100" b="1" dirty="0">
              <a:latin typeface="Calibri"/>
              <a:ea typeface="Calibri"/>
              <a:cs typeface="Calibri"/>
              <a:sym typeface="Calibri"/>
            </a:endParaRPr>
          </a:p>
          <a:p>
            <a:pPr marL="0" lvl="0" indent="0" algn="l" rtl="0">
              <a:spcBef>
                <a:spcPts val="0"/>
              </a:spcBef>
              <a:spcAft>
                <a:spcPts val="0"/>
              </a:spcAft>
              <a:buNone/>
            </a:pPr>
            <a:r>
              <a:rPr lang="en-US" sz="3100" dirty="0">
                <a:latin typeface="Calibri"/>
                <a:ea typeface="Calibri"/>
                <a:cs typeface="Calibri"/>
                <a:sym typeface="Calibri"/>
              </a:rPr>
              <a:t>Scan this QR Code: </a:t>
            </a:r>
            <a:endParaRPr sz="3100" dirty="0">
              <a:latin typeface="Calibri"/>
              <a:ea typeface="Calibri"/>
              <a:cs typeface="Calibri"/>
              <a:sym typeface="Calibri"/>
            </a:endParaRPr>
          </a:p>
        </p:txBody>
      </p:sp>
      <p:pic>
        <p:nvPicPr>
          <p:cNvPr id="149" name="Google Shape;149;g20062d48de6_0_127"/>
          <p:cNvPicPr preferRelativeResize="0"/>
          <p:nvPr/>
        </p:nvPicPr>
        <p:blipFill>
          <a:blip r:embed="rId4">
            <a:alphaModFix/>
          </a:blip>
          <a:stretch>
            <a:fillRect/>
          </a:stretch>
        </p:blipFill>
        <p:spPr>
          <a:xfrm>
            <a:off x="5450079" y="2790128"/>
            <a:ext cx="1860150" cy="1860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659298"/>
            </a:gs>
            <a:gs pos="100000">
              <a:srgbClr val="D8D8D8"/>
            </a:gs>
          </a:gsLst>
          <a:lin ang="5640000" scaled="0"/>
        </a:gradFill>
        <a:effectLst/>
      </p:bgPr>
    </p:bg>
    <p:spTree>
      <p:nvGrpSpPr>
        <p:cNvPr id="1" name="Shape 153"/>
        <p:cNvGrpSpPr/>
        <p:nvPr/>
      </p:nvGrpSpPr>
      <p:grpSpPr>
        <a:xfrm>
          <a:off x="0" y="0"/>
          <a:ext cx="0" cy="0"/>
          <a:chOff x="0" y="0"/>
          <a:chExt cx="0" cy="0"/>
        </a:xfrm>
      </p:grpSpPr>
      <p:sp>
        <p:nvSpPr>
          <p:cNvPr id="154" name="Google Shape;154;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5000" dirty="0">
                <a:solidFill>
                  <a:schemeClr val="bg1"/>
                </a:solidFill>
              </a:rPr>
              <a:t>Essential Question</a:t>
            </a:r>
            <a:endParaRPr sz="5000" dirty="0">
              <a:solidFill>
                <a:schemeClr val="bg1"/>
              </a:solidFill>
            </a:endParaRPr>
          </a:p>
        </p:txBody>
      </p:sp>
      <p:sp>
        <p:nvSpPr>
          <p:cNvPr id="155" name="Google Shape;155;p4"/>
          <p:cNvSpPr txBox="1">
            <a:spLocks noGrp="1"/>
          </p:cNvSpPr>
          <p:nvPr>
            <p:ph type="body" idx="1"/>
          </p:nvPr>
        </p:nvSpPr>
        <p:spPr>
          <a:xfrm>
            <a:off x="457200" y="1391380"/>
            <a:ext cx="8229600" cy="25155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Clr>
                <a:schemeClr val="dk1"/>
              </a:buClr>
              <a:buSzPts val="1100"/>
              <a:buFont typeface="Arial"/>
              <a:buNone/>
            </a:pPr>
            <a:endParaRPr sz="3000" dirty="0">
              <a:solidFill>
                <a:srgbClr val="202124"/>
              </a:solidFill>
              <a:highlight>
                <a:schemeClr val="lt1"/>
              </a:highlight>
            </a:endParaRPr>
          </a:p>
          <a:p>
            <a:pPr marL="0" lvl="0" indent="0" algn="l" rtl="0">
              <a:spcBef>
                <a:spcPts val="0"/>
              </a:spcBef>
              <a:spcAft>
                <a:spcPts val="0"/>
              </a:spcAft>
              <a:buClr>
                <a:schemeClr val="dk1"/>
              </a:buClr>
              <a:buSzPts val="1100"/>
              <a:buFont typeface="Arial"/>
              <a:buNone/>
            </a:pPr>
            <a:r>
              <a:rPr lang="en-US" sz="3200" b="0" dirty="0">
                <a:solidFill>
                  <a:schemeClr val="bg1"/>
                </a:solidFill>
              </a:rPr>
              <a:t>How does the depth of one’s vocabulary contribute to the ability to read, write, and speak effectively?</a:t>
            </a:r>
            <a:endParaRPr sz="3200" b="0" dirty="0">
              <a:solidFill>
                <a:schemeClr val="bg1"/>
              </a:solidFill>
            </a:endParaRPr>
          </a:p>
          <a:p>
            <a:pPr marL="0" lvl="0" indent="0" algn="l" rtl="0">
              <a:spcBef>
                <a:spcPts val="0"/>
              </a:spcBef>
              <a:spcAft>
                <a:spcPts val="0"/>
              </a:spcAft>
              <a:buSzPts val="24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659298"/>
            </a:gs>
            <a:gs pos="100000">
              <a:srgbClr val="D8D8D8"/>
            </a:gs>
          </a:gsLst>
          <a:lin ang="5640000" scaled="0"/>
        </a:gradFill>
        <a:effectLst/>
      </p:bgPr>
    </p:bg>
    <p:spTree>
      <p:nvGrpSpPr>
        <p:cNvPr id="1" name="Shape 159"/>
        <p:cNvGrpSpPr/>
        <p:nvPr/>
      </p:nvGrpSpPr>
      <p:grpSpPr>
        <a:xfrm>
          <a:off x="0" y="0"/>
          <a:ext cx="0" cy="0"/>
          <a:chOff x="0" y="0"/>
          <a:chExt cx="0" cy="0"/>
        </a:xfrm>
      </p:grpSpPr>
      <p:sp>
        <p:nvSpPr>
          <p:cNvPr id="160" name="Google Shape;160;g20062d48de6_0_132"/>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5000" dirty="0">
                <a:solidFill>
                  <a:schemeClr val="bg1"/>
                </a:solidFill>
              </a:rPr>
              <a:t>Session Objectives</a:t>
            </a:r>
            <a:endParaRPr sz="5000" dirty="0">
              <a:solidFill>
                <a:schemeClr val="bg1"/>
              </a:solidFill>
            </a:endParaRPr>
          </a:p>
        </p:txBody>
      </p:sp>
      <p:sp>
        <p:nvSpPr>
          <p:cNvPr id="161" name="Google Shape;161;g20062d48de6_0_132"/>
          <p:cNvSpPr txBox="1">
            <a:spLocks noGrp="1"/>
          </p:cNvSpPr>
          <p:nvPr>
            <p:ph type="body" idx="1"/>
          </p:nvPr>
        </p:nvSpPr>
        <p:spPr>
          <a:xfrm>
            <a:off x="326572" y="1385466"/>
            <a:ext cx="8229600" cy="3291900"/>
          </a:xfrm>
          <a:prstGeom prst="rect">
            <a:avLst/>
          </a:prstGeom>
        </p:spPr>
        <p:txBody>
          <a:bodyPr spcFirstLastPara="1" wrap="square" lIns="91425" tIns="45700" rIns="91425" bIns="45700" anchor="t" anchorCtr="0">
            <a:normAutofit lnSpcReduction="10000"/>
          </a:bodyPr>
          <a:lstStyle/>
          <a:p>
            <a:pPr marL="457200" lvl="0" indent="-387350" algn="l" rtl="0">
              <a:lnSpc>
                <a:spcPct val="115000"/>
              </a:lnSpc>
              <a:spcBef>
                <a:spcPts val="0"/>
              </a:spcBef>
              <a:spcAft>
                <a:spcPts val="0"/>
              </a:spcAft>
              <a:buClr>
                <a:schemeClr val="bg1"/>
              </a:buClr>
              <a:buSzPts val="2500"/>
              <a:buFont typeface="Calibri"/>
              <a:buChar char="●"/>
            </a:pPr>
            <a:r>
              <a:rPr lang="en-US" sz="2800" dirty="0">
                <a:solidFill>
                  <a:schemeClr val="bg1"/>
                </a:solidFill>
              </a:rPr>
              <a:t>Explain the benefits of authentic vocabulary instruction.</a:t>
            </a:r>
            <a:endParaRPr sz="2800" dirty="0">
              <a:solidFill>
                <a:schemeClr val="bg1"/>
              </a:solidFill>
            </a:endParaRPr>
          </a:p>
          <a:p>
            <a:pPr marL="457200" lvl="0" indent="-387350" algn="l" rtl="0">
              <a:lnSpc>
                <a:spcPct val="115000"/>
              </a:lnSpc>
              <a:spcBef>
                <a:spcPts val="0"/>
              </a:spcBef>
              <a:spcAft>
                <a:spcPts val="0"/>
              </a:spcAft>
              <a:buClr>
                <a:schemeClr val="bg1"/>
              </a:buClr>
              <a:buSzPts val="2500"/>
              <a:buFont typeface="Calibri"/>
              <a:buChar char="●"/>
            </a:pPr>
            <a:r>
              <a:rPr lang="en-US" sz="2800" dirty="0">
                <a:solidFill>
                  <a:schemeClr val="bg1"/>
                </a:solidFill>
              </a:rPr>
              <a:t>Evaluate vocabulary words that students might encounter in college and career readiness programming.</a:t>
            </a:r>
            <a:endParaRPr sz="2800" dirty="0">
              <a:solidFill>
                <a:schemeClr val="bg1"/>
              </a:solidFill>
            </a:endParaRPr>
          </a:p>
          <a:p>
            <a:pPr marL="457200" lvl="0" indent="-387350" algn="l" rtl="0">
              <a:lnSpc>
                <a:spcPct val="115000"/>
              </a:lnSpc>
              <a:spcBef>
                <a:spcPts val="0"/>
              </a:spcBef>
              <a:spcAft>
                <a:spcPts val="0"/>
              </a:spcAft>
              <a:buClr>
                <a:schemeClr val="bg1"/>
              </a:buClr>
              <a:buSzPts val="2500"/>
              <a:buFont typeface="Calibri"/>
              <a:buChar char="●"/>
            </a:pPr>
            <a:r>
              <a:rPr lang="en-US" sz="2800" dirty="0">
                <a:solidFill>
                  <a:schemeClr val="bg1"/>
                </a:solidFill>
              </a:rPr>
              <a:t>Create a plan to implement one instructional strategy in your classroom.</a:t>
            </a:r>
            <a:endParaRPr sz="2800" dirty="0">
              <a:solidFill>
                <a:schemeClr val="bg1"/>
              </a:solidFill>
            </a:endParaRPr>
          </a:p>
          <a:p>
            <a:pPr marL="0" lvl="0" indent="0" algn="l" rtl="0">
              <a:spcBef>
                <a:spcPts val="0"/>
              </a:spcBef>
              <a:spcAft>
                <a:spcPts val="0"/>
              </a:spcAft>
              <a:buClr>
                <a:schemeClr val="dk1"/>
              </a:buClr>
              <a:buSzPts val="1100"/>
              <a:buFont typeface="Arial"/>
              <a:buNone/>
            </a:pPr>
            <a:endParaRPr sz="1200" b="1" dirty="0"/>
          </a:p>
          <a:p>
            <a:pPr marL="0" lvl="0" indent="0" algn="l" rtl="0">
              <a:spcBef>
                <a:spcPts val="0"/>
              </a:spcBef>
              <a:spcAft>
                <a:spcPts val="0"/>
              </a:spcAft>
              <a:buClr>
                <a:schemeClr val="dk1"/>
              </a:buClr>
              <a:buSzPts val="1100"/>
              <a:buFont typeface="Arial"/>
              <a:buNone/>
            </a:pPr>
            <a:endParaRPr sz="1200" b="1" dirty="0"/>
          </a:p>
          <a:p>
            <a:pPr marL="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sp>
        <p:nvSpPr>
          <p:cNvPr id="167" name="Google Shape;167;g20062d48de6_0_199"/>
          <p:cNvSpPr txBox="1">
            <a:spLocks noGrp="1"/>
          </p:cNvSpPr>
          <p:nvPr>
            <p:ph type="title"/>
          </p:nvPr>
        </p:nvSpPr>
        <p:spPr>
          <a:xfrm>
            <a:off x="457200" y="623316"/>
            <a:ext cx="8229600" cy="513900"/>
          </a:xfrm>
          <a:prstGeom prst="rect">
            <a:avLst/>
          </a:prstGeom>
          <a:noFill/>
          <a:ln>
            <a:noFill/>
          </a:ln>
        </p:spPr>
        <p:txBody>
          <a:bodyPr spcFirstLastPara="1" wrap="square" lIns="0" tIns="48750" rIns="0" bIns="0" anchor="b" anchorCtr="0">
            <a:noAutofit/>
          </a:bodyPr>
          <a:lstStyle/>
          <a:p>
            <a:pPr marL="0" lvl="0" indent="0" algn="l" rtl="0">
              <a:spcBef>
                <a:spcPts val="0"/>
              </a:spcBef>
              <a:spcAft>
                <a:spcPts val="0"/>
              </a:spcAft>
              <a:buClr>
                <a:schemeClr val="accent1"/>
              </a:buClr>
              <a:buSzPts val="3800"/>
              <a:buFont typeface="Calibri"/>
              <a:buNone/>
            </a:pPr>
            <a:r>
              <a:rPr lang="en-US" sz="3600"/>
              <a:t>GEAR UP Goals</a:t>
            </a:r>
            <a:endParaRPr sz="3500"/>
          </a:p>
        </p:txBody>
      </p:sp>
      <p:sp>
        <p:nvSpPr>
          <p:cNvPr id="168" name="Google Shape;168;g20062d48de6_0_199"/>
          <p:cNvSpPr txBox="1">
            <a:spLocks noGrp="1"/>
          </p:cNvSpPr>
          <p:nvPr>
            <p:ph type="body" idx="1"/>
          </p:nvPr>
        </p:nvSpPr>
        <p:spPr>
          <a:xfrm>
            <a:off x="356089" y="1346689"/>
            <a:ext cx="8229600" cy="3903900"/>
          </a:xfrm>
          <a:prstGeom prst="rect">
            <a:avLst/>
          </a:prstGeom>
          <a:noFill/>
          <a:ln>
            <a:noFill/>
          </a:ln>
        </p:spPr>
        <p:txBody>
          <a:bodyPr spcFirstLastPara="1" wrap="square" lIns="97525" tIns="48750" rIns="97525" bIns="48750" anchor="t" anchorCtr="0">
            <a:noAutofit/>
          </a:bodyPr>
          <a:lstStyle/>
          <a:p>
            <a:pPr marL="558800" lvl="0" indent="-558800" algn="l" rtl="0">
              <a:spcBef>
                <a:spcPts val="0"/>
              </a:spcBef>
              <a:spcAft>
                <a:spcPts val="0"/>
              </a:spcAft>
              <a:buClr>
                <a:schemeClr val="accent2"/>
              </a:buClr>
              <a:buSzPts val="2400"/>
              <a:buFont typeface="Calibri"/>
              <a:buAutoNum type="arabicPeriod"/>
            </a:pPr>
            <a:r>
              <a:rPr lang="en-US" sz="2600" dirty="0"/>
              <a:t>Increase cohort academic performance and preparation for PSE.</a:t>
            </a:r>
            <a:br>
              <a:rPr lang="en-US" sz="2600" dirty="0"/>
            </a:br>
            <a:endParaRPr sz="2600" dirty="0"/>
          </a:p>
          <a:p>
            <a:pPr marL="558800" lvl="0" indent="-558800" algn="l" rtl="0">
              <a:spcBef>
                <a:spcPts val="500"/>
              </a:spcBef>
              <a:spcAft>
                <a:spcPts val="0"/>
              </a:spcAft>
              <a:buClr>
                <a:schemeClr val="accent2"/>
              </a:buClr>
              <a:buSzPts val="2400"/>
              <a:buFont typeface="Calibri"/>
              <a:buAutoNum type="arabicPeriod"/>
            </a:pPr>
            <a:r>
              <a:rPr lang="en-US" sz="2600" dirty="0"/>
              <a:t>Increase high school graduation and PSE participation.</a:t>
            </a:r>
            <a:br>
              <a:rPr lang="en-US" sz="2600" dirty="0"/>
            </a:br>
            <a:endParaRPr sz="2600" dirty="0"/>
          </a:p>
          <a:p>
            <a:pPr marL="558800" lvl="0" indent="-558800" algn="l" rtl="0">
              <a:spcBef>
                <a:spcPts val="500"/>
              </a:spcBef>
              <a:spcAft>
                <a:spcPts val="0"/>
              </a:spcAft>
              <a:buClr>
                <a:schemeClr val="accent2"/>
              </a:buClr>
              <a:buSzPts val="2400"/>
              <a:buFont typeface="Calibri"/>
              <a:buAutoNum type="arabicPeriod"/>
            </a:pPr>
            <a:r>
              <a:rPr lang="en-US" sz="2600" dirty="0"/>
              <a:t>Increase student educational expectations and increase student and family knowledge of PSE options, preparation, and financing.</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title"/>
          </p:nvPr>
        </p:nvSpPr>
        <p:spPr>
          <a:xfrm>
            <a:off x="364575" y="17471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Card Sort</a:t>
            </a:r>
            <a:endParaRPr/>
          </a:p>
        </p:txBody>
      </p:sp>
      <p:sp>
        <p:nvSpPr>
          <p:cNvPr id="174" name="Google Shape;174;p6"/>
          <p:cNvSpPr txBox="1">
            <a:spLocks noGrp="1"/>
          </p:cNvSpPr>
          <p:nvPr>
            <p:ph type="body" idx="1"/>
          </p:nvPr>
        </p:nvSpPr>
        <p:spPr>
          <a:xfrm>
            <a:off x="364575" y="1881250"/>
            <a:ext cx="5389800" cy="2984100"/>
          </a:xfrm>
          <a:prstGeom prst="rect">
            <a:avLst/>
          </a:prstGeom>
          <a:noFill/>
          <a:ln>
            <a:noFill/>
          </a:ln>
        </p:spPr>
        <p:txBody>
          <a:bodyPr spcFirstLastPara="1" wrap="square" lIns="45700" tIns="0" rIns="45700" bIns="0" anchor="ctr" anchorCtr="0">
            <a:noAutofit/>
          </a:bodyPr>
          <a:lstStyle/>
          <a:p>
            <a:pPr marL="457200" marR="0" lvl="0" indent="-419100" algn="l" rtl="0">
              <a:lnSpc>
                <a:spcPct val="115000"/>
              </a:lnSpc>
              <a:spcBef>
                <a:spcPts val="0"/>
              </a:spcBef>
              <a:spcAft>
                <a:spcPts val="0"/>
              </a:spcAft>
              <a:buClr>
                <a:schemeClr val="dk1"/>
              </a:buClr>
              <a:buSzPts val="3000"/>
              <a:buFont typeface="Calibri"/>
              <a:buChar char="●"/>
            </a:pPr>
            <a:r>
              <a:rPr lang="en-US" sz="3000" b="0" dirty="0">
                <a:solidFill>
                  <a:schemeClr val="dk1"/>
                </a:solidFill>
              </a:rPr>
              <a:t>Read the cards and consider how the words are related to one another.</a:t>
            </a:r>
            <a:endParaRPr sz="3000" b="0" dirty="0">
              <a:solidFill>
                <a:schemeClr val="dk1"/>
              </a:solidFill>
            </a:endParaRPr>
          </a:p>
          <a:p>
            <a:pPr marL="457200" marR="0" lvl="0" indent="-419100" algn="l" rtl="0">
              <a:lnSpc>
                <a:spcPct val="115000"/>
              </a:lnSpc>
              <a:spcBef>
                <a:spcPts val="0"/>
              </a:spcBef>
              <a:spcAft>
                <a:spcPts val="0"/>
              </a:spcAft>
              <a:buClr>
                <a:schemeClr val="dk1"/>
              </a:buClr>
              <a:buSzPts val="3000"/>
              <a:buFont typeface="Calibri"/>
              <a:buChar char="●"/>
            </a:pPr>
            <a:r>
              <a:rPr lang="en-US" sz="3000" b="0" dirty="0">
                <a:solidFill>
                  <a:schemeClr val="dk1"/>
                </a:solidFill>
              </a:rPr>
              <a:t>Sort the cards into groups in the manner that makes sense to you.</a:t>
            </a:r>
            <a:endParaRPr sz="3500" b="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endParaRPr sz="2300" b="0" dirty="0">
              <a:solidFill>
                <a:schemeClr val="dk1"/>
              </a:solidFill>
            </a:endParaRPr>
          </a:p>
          <a:p>
            <a:pPr marL="0" lvl="0" indent="0" algn="l" rtl="0">
              <a:spcBef>
                <a:spcPts val="1000"/>
              </a:spcBef>
              <a:spcAft>
                <a:spcPts val="0"/>
              </a:spcAft>
              <a:buSzPts val="2400"/>
              <a:buNone/>
            </a:pPr>
            <a:endParaRPr dirty="0"/>
          </a:p>
        </p:txBody>
      </p:sp>
      <p:pic>
        <p:nvPicPr>
          <p:cNvPr id="175" name="Google Shape;175;p6"/>
          <p:cNvPicPr preferRelativeResize="0"/>
          <p:nvPr/>
        </p:nvPicPr>
        <p:blipFill>
          <a:blip r:embed="rId3">
            <a:alphaModFix/>
          </a:blip>
          <a:stretch>
            <a:fillRect/>
          </a:stretch>
        </p:blipFill>
        <p:spPr>
          <a:xfrm>
            <a:off x="5754375" y="79400"/>
            <a:ext cx="3248750" cy="324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What does the research say?</a:t>
            </a:r>
            <a:endParaRPr/>
          </a:p>
        </p:txBody>
      </p:sp>
      <p:sp>
        <p:nvSpPr>
          <p:cNvPr id="181" name="Google Shape;181;p8"/>
          <p:cNvSpPr txBox="1">
            <a:spLocks noGrp="1"/>
          </p:cNvSpPr>
          <p:nvPr>
            <p:ph type="body" idx="1"/>
          </p:nvPr>
        </p:nvSpPr>
        <p:spPr>
          <a:xfrm>
            <a:off x="457200" y="1649725"/>
            <a:ext cx="5718300" cy="3136200"/>
          </a:xfrm>
          <a:prstGeom prst="rect">
            <a:avLst/>
          </a:prstGeom>
          <a:noFill/>
          <a:ln>
            <a:noFill/>
          </a:ln>
        </p:spPr>
        <p:txBody>
          <a:bodyPr spcFirstLastPara="1" wrap="square" lIns="45700" tIns="0" rIns="45700" bIns="0" anchor="t" anchorCtr="0">
            <a:noAutofit/>
          </a:bodyPr>
          <a:lstStyle/>
          <a:p>
            <a:pPr marL="457200" lvl="0" indent="-412750" algn="l" rtl="0">
              <a:lnSpc>
                <a:spcPct val="115000"/>
              </a:lnSpc>
              <a:spcBef>
                <a:spcPts val="0"/>
              </a:spcBef>
              <a:spcAft>
                <a:spcPts val="0"/>
              </a:spcAft>
              <a:buSzPts val="2900"/>
              <a:buChar char="●"/>
            </a:pPr>
            <a:r>
              <a:rPr lang="en-US" sz="2900" b="0"/>
              <a:t>Write </a:t>
            </a:r>
            <a:r>
              <a:rPr lang="en-US" sz="2900"/>
              <a:t>three</a:t>
            </a:r>
            <a:r>
              <a:rPr lang="en-US" sz="2900" b="0"/>
              <a:t> important </a:t>
            </a:r>
            <a:r>
              <a:rPr lang="en-US" sz="2900"/>
              <a:t>points</a:t>
            </a:r>
            <a:r>
              <a:rPr lang="en-US" sz="2900" b="0"/>
              <a:t> from the research brief.</a:t>
            </a:r>
            <a:endParaRPr sz="2900" b="0"/>
          </a:p>
          <a:p>
            <a:pPr marL="457200" lvl="0" indent="-412750" algn="l" rtl="0">
              <a:lnSpc>
                <a:spcPct val="115000"/>
              </a:lnSpc>
              <a:spcBef>
                <a:spcPts val="0"/>
              </a:spcBef>
              <a:spcAft>
                <a:spcPts val="0"/>
              </a:spcAft>
              <a:buSzPts val="2900"/>
              <a:buChar char="●"/>
            </a:pPr>
            <a:r>
              <a:rPr lang="en-US" sz="2900" b="0"/>
              <a:t>Write down anything that </a:t>
            </a:r>
            <a:r>
              <a:rPr lang="en-US" sz="2900"/>
              <a:t>“squares”</a:t>
            </a:r>
            <a:r>
              <a:rPr lang="en-US" sz="2900" b="0"/>
              <a:t> with your thinking.</a:t>
            </a:r>
            <a:endParaRPr sz="2900" b="0"/>
          </a:p>
          <a:p>
            <a:pPr marL="457200" lvl="0" indent="-412750" algn="l" rtl="0">
              <a:lnSpc>
                <a:spcPct val="115000"/>
              </a:lnSpc>
              <a:spcBef>
                <a:spcPts val="0"/>
              </a:spcBef>
              <a:spcAft>
                <a:spcPts val="0"/>
              </a:spcAft>
              <a:buSzPts val="2900"/>
              <a:buChar char="●"/>
            </a:pPr>
            <a:r>
              <a:rPr lang="en-US" sz="2900" b="0"/>
              <a:t>Write down anything that is still </a:t>
            </a:r>
            <a:r>
              <a:rPr lang="en-US" sz="2900"/>
              <a:t>“circling”</a:t>
            </a:r>
            <a:r>
              <a:rPr lang="en-US" sz="2900" b="0"/>
              <a:t> in your mind.</a:t>
            </a:r>
            <a:endParaRPr sz="2900" b="0"/>
          </a:p>
        </p:txBody>
      </p:sp>
      <p:pic>
        <p:nvPicPr>
          <p:cNvPr id="182" name="Google Shape;182;p8"/>
          <p:cNvPicPr preferRelativeResize="0"/>
          <p:nvPr/>
        </p:nvPicPr>
        <p:blipFill>
          <a:blip r:embed="rId3">
            <a:alphaModFix/>
          </a:blip>
          <a:stretch>
            <a:fillRect/>
          </a:stretch>
        </p:blipFill>
        <p:spPr>
          <a:xfrm>
            <a:off x="6034075" y="320300"/>
            <a:ext cx="2996776" cy="29967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221fb19d4af_0_0"/>
          <p:cNvPicPr preferRelativeResize="0"/>
          <p:nvPr/>
        </p:nvPicPr>
        <p:blipFill>
          <a:blip r:embed="rId3">
            <a:alphaModFix/>
          </a:blip>
          <a:stretch>
            <a:fillRect/>
          </a:stretch>
        </p:blipFill>
        <p:spPr>
          <a:xfrm>
            <a:off x="636200" y="152400"/>
            <a:ext cx="7378640" cy="4838699"/>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566</Words>
  <Application>Microsoft Office PowerPoint</Application>
  <PresentationFormat>On-screen Show (16:9)</PresentationFormat>
  <Paragraphs>63</Paragraphs>
  <Slides>14</Slides>
  <Notes>14</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Lato</vt:lpstr>
      <vt:lpstr>Noto Sans Symbols</vt:lpstr>
      <vt:lpstr>Merriweather Sans</vt:lpstr>
      <vt:lpstr>Raleway</vt:lpstr>
      <vt:lpstr>Calibri</vt:lpstr>
      <vt:lpstr>Constantia</vt:lpstr>
      <vt:lpstr>Arial</vt:lpstr>
      <vt:lpstr>Georgia</vt:lpstr>
      <vt:lpstr>LEARN theme</vt:lpstr>
      <vt:lpstr>LEARN theme</vt:lpstr>
      <vt:lpstr>K20 PD</vt:lpstr>
      <vt:lpstr>PowerPoint Presentation</vt:lpstr>
      <vt:lpstr>Authentic Vocabulary Instruction</vt:lpstr>
      <vt:lpstr>Collaborative Brain Dump</vt:lpstr>
      <vt:lpstr>Essential Question</vt:lpstr>
      <vt:lpstr>Session Objectives</vt:lpstr>
      <vt:lpstr>GEAR UP Goals</vt:lpstr>
      <vt:lpstr>Card Sort</vt:lpstr>
      <vt:lpstr>What does the research say?</vt:lpstr>
      <vt:lpstr>PowerPoint Presentation</vt:lpstr>
      <vt:lpstr>Re-Card Sort</vt:lpstr>
      <vt:lpstr>Symbol…Set…Go!</vt:lpstr>
      <vt:lpstr>What’s Next?</vt:lpstr>
      <vt:lpstr>Reflect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Bracken, Pam</cp:lastModifiedBy>
  <cp:revision>1</cp:revision>
  <dcterms:modified xsi:type="dcterms:W3CDTF">2023-10-04T17:58:05Z</dcterms:modified>
</cp:coreProperties>
</file>