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7" r:id="rId1"/>
    <p:sldMasterId id="2147483668" r:id="rId2"/>
    <p:sldMasterId id="2147483670" r:id="rId3"/>
  </p:sldMasterIdLst>
  <p:notesMasterIdLst>
    <p:notesMasterId r:id="rId18"/>
  </p:notesMasterIdLst>
  <p:sldIdLst>
    <p:sldId id="256" r:id="rId4"/>
    <p:sldId id="257" r:id="rId5"/>
    <p:sldId id="269" r:id="rId6"/>
    <p:sldId id="258" r:id="rId7"/>
    <p:sldId id="259" r:id="rId8"/>
    <p:sldId id="270" r:id="rId9"/>
    <p:sldId id="260" r:id="rId10"/>
    <p:sldId id="263" r:id="rId11"/>
    <p:sldId id="271" r:id="rId12"/>
    <p:sldId id="272" r:id="rId13"/>
    <p:sldId id="273" r:id="rId14"/>
    <p:sldId id="274" r:id="rId15"/>
    <p:sldId id="265" r:id="rId16"/>
    <p:sldId id="275" r:id="rId1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A5C708-D2EF-E642-9FDF-5F0EB1449473}" v="2" dt="2024-01-11T19:24:32.754"/>
  </p1510:revLst>
</p1510:revInfo>
</file>

<file path=ppt/tableStyles.xml><?xml version="1.0" encoding="utf-8"?>
<a:tblStyleLst xmlns:a="http://schemas.openxmlformats.org/drawingml/2006/main" def="{4FE1FFAE-C277-41DE-B313-73A80C984298}">
  <a:tblStyle styleId="{4FE1FFAE-C277-41DE-B313-73A80C984298}"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44"/>
    <p:restoredTop sz="94558"/>
  </p:normalViewPr>
  <p:slideViewPr>
    <p:cSldViewPr snapToGrid="0">
      <p:cViewPr varScale="1">
        <p:scale>
          <a:sx n="118" d="100"/>
          <a:sy n="118" d="100"/>
        </p:scale>
        <p:origin x="200"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microsoft.com/office/2016/11/relationships/changesInfo" Target="changesInfos/changesInfo1.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harram, Jehanne" userId="85e21374-e6a7-4794-bfaa-d28b9d520c64" providerId="ADAL" clId="{A9A5C708-D2EF-E642-9FDF-5F0EB1449473}"/>
    <pc:docChg chg="modSld">
      <pc:chgData name="Moharram, Jehanne" userId="85e21374-e6a7-4794-bfaa-d28b9d520c64" providerId="ADAL" clId="{A9A5C708-D2EF-E642-9FDF-5F0EB1449473}" dt="2024-01-11T21:14:44.444" v="80" actId="1076"/>
      <pc:docMkLst>
        <pc:docMk/>
      </pc:docMkLst>
      <pc:sldChg chg="modSp mod">
        <pc:chgData name="Moharram, Jehanne" userId="85e21374-e6a7-4794-bfaa-d28b9d520c64" providerId="ADAL" clId="{A9A5C708-D2EF-E642-9FDF-5F0EB1449473}" dt="2024-01-11T19:24:36.246" v="8" actId="20577"/>
        <pc:sldMkLst>
          <pc:docMk/>
          <pc:sldMk cId="0" sldId="257"/>
        </pc:sldMkLst>
        <pc:spChg chg="mod">
          <ac:chgData name="Moharram, Jehanne" userId="85e21374-e6a7-4794-bfaa-d28b9d520c64" providerId="ADAL" clId="{A9A5C708-D2EF-E642-9FDF-5F0EB1449473}" dt="2024-01-11T19:24:21.907" v="5"/>
          <ac:spMkLst>
            <pc:docMk/>
            <pc:sldMk cId="0" sldId="257"/>
            <ac:spMk id="94" creationId="{00000000-0000-0000-0000-000000000000}"/>
          </ac:spMkLst>
        </pc:spChg>
        <pc:spChg chg="mod">
          <ac:chgData name="Moharram, Jehanne" userId="85e21374-e6a7-4794-bfaa-d28b9d520c64" providerId="ADAL" clId="{A9A5C708-D2EF-E642-9FDF-5F0EB1449473}" dt="2024-01-11T19:24:36.246" v="8" actId="20577"/>
          <ac:spMkLst>
            <pc:docMk/>
            <pc:sldMk cId="0" sldId="257"/>
            <ac:spMk id="95" creationId="{00000000-0000-0000-0000-000000000000}"/>
          </ac:spMkLst>
        </pc:spChg>
      </pc:sldChg>
      <pc:sldChg chg="modSp mod">
        <pc:chgData name="Moharram, Jehanne" userId="85e21374-e6a7-4794-bfaa-d28b9d520c64" providerId="ADAL" clId="{A9A5C708-D2EF-E642-9FDF-5F0EB1449473}" dt="2024-01-02T13:58:44.125" v="0" actId="20577"/>
        <pc:sldMkLst>
          <pc:docMk/>
          <pc:sldMk cId="0" sldId="258"/>
        </pc:sldMkLst>
        <pc:spChg chg="mod">
          <ac:chgData name="Moharram, Jehanne" userId="85e21374-e6a7-4794-bfaa-d28b9d520c64" providerId="ADAL" clId="{A9A5C708-D2EF-E642-9FDF-5F0EB1449473}" dt="2024-01-02T13:58:44.125" v="0" actId="20577"/>
          <ac:spMkLst>
            <pc:docMk/>
            <pc:sldMk cId="0" sldId="258"/>
            <ac:spMk id="100" creationId="{00000000-0000-0000-0000-000000000000}"/>
          </ac:spMkLst>
        </pc:spChg>
      </pc:sldChg>
      <pc:sldChg chg="modSp mod">
        <pc:chgData name="Moharram, Jehanne" userId="85e21374-e6a7-4794-bfaa-d28b9d520c64" providerId="ADAL" clId="{A9A5C708-D2EF-E642-9FDF-5F0EB1449473}" dt="2024-01-11T20:54:45.651" v="79" actId="20577"/>
        <pc:sldMkLst>
          <pc:docMk/>
          <pc:sldMk cId="0" sldId="259"/>
        </pc:sldMkLst>
        <pc:spChg chg="mod">
          <ac:chgData name="Moharram, Jehanne" userId="85e21374-e6a7-4794-bfaa-d28b9d520c64" providerId="ADAL" clId="{A9A5C708-D2EF-E642-9FDF-5F0EB1449473}" dt="2024-01-11T19:24:49.104" v="15" actId="20577"/>
          <ac:spMkLst>
            <pc:docMk/>
            <pc:sldMk cId="0" sldId="259"/>
            <ac:spMk id="106" creationId="{00000000-0000-0000-0000-000000000000}"/>
          </ac:spMkLst>
        </pc:spChg>
        <pc:spChg chg="mod">
          <ac:chgData name="Moharram, Jehanne" userId="85e21374-e6a7-4794-bfaa-d28b9d520c64" providerId="ADAL" clId="{A9A5C708-D2EF-E642-9FDF-5F0EB1449473}" dt="2024-01-11T20:54:45.651" v="79" actId="20577"/>
          <ac:spMkLst>
            <pc:docMk/>
            <pc:sldMk cId="0" sldId="259"/>
            <ac:spMk id="107" creationId="{00000000-0000-0000-0000-000000000000}"/>
          </ac:spMkLst>
        </pc:spChg>
      </pc:sldChg>
      <pc:sldChg chg="modSp mod">
        <pc:chgData name="Moharram, Jehanne" userId="85e21374-e6a7-4794-bfaa-d28b9d520c64" providerId="ADAL" clId="{A9A5C708-D2EF-E642-9FDF-5F0EB1449473}" dt="2024-01-11T21:14:44.444" v="80" actId="1076"/>
        <pc:sldMkLst>
          <pc:docMk/>
          <pc:sldMk cId="2314684945" sldId="265"/>
        </pc:sldMkLst>
        <pc:spChg chg="mod">
          <ac:chgData name="Moharram, Jehanne" userId="85e21374-e6a7-4794-bfaa-d28b9d520c64" providerId="ADAL" clId="{A9A5C708-D2EF-E642-9FDF-5F0EB1449473}" dt="2024-01-11T21:14:44.444" v="80" actId="1076"/>
          <ac:spMkLst>
            <pc:docMk/>
            <pc:sldMk cId="2314684945" sldId="265"/>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lt1"/>
              </a:buClr>
              <a:buSzPts val="1100"/>
              <a:buFont typeface="Arial"/>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a:t>Image</a:t>
            </a:r>
            <a:r>
              <a:rPr lang="en-US" i="0" baseline="0" dirty="0"/>
              <a:t> f</a:t>
            </a:r>
            <a:r>
              <a:rPr lang="en-US" i="0" dirty="0"/>
              <a:t>rom Morgan, P. J. (2012, February 26). Games as instructional technology II: Bloom’s Taxonomy </a:t>
            </a:r>
            <a:r>
              <a:rPr lang="en-US" sz="1200" b="0" i="0" kern="1200" baseline="0" dirty="0">
                <a:solidFill>
                  <a:schemeClr val="tx1"/>
                </a:solidFill>
                <a:effectLst/>
                <a:latin typeface="+mn-lt"/>
                <a:ea typeface="+mn-ea"/>
                <a:cs typeface="+mn-cs"/>
              </a:rPr>
              <a:t>[Web log]. </a:t>
            </a:r>
            <a:r>
              <a:rPr lang="en-US" sz="1200" b="0" i="1" kern="1200" dirty="0">
                <a:solidFill>
                  <a:schemeClr val="tx1"/>
                </a:solidFill>
                <a:effectLst/>
                <a:latin typeface="+mn-lt"/>
                <a:ea typeface="+mn-ea"/>
                <a:cs typeface="+mn-cs"/>
              </a:rPr>
              <a:t>Thoughts on Libraries and Library Related Stuff</a:t>
            </a:r>
            <a:r>
              <a:rPr lang="en-US" sz="1200" b="0" i="0" kern="1200" baseline="0" dirty="0">
                <a:solidFill>
                  <a:schemeClr val="tx1"/>
                </a:solidFill>
                <a:effectLst/>
                <a:latin typeface="+mn-lt"/>
                <a:ea typeface="+mn-ea"/>
                <a:cs typeface="+mn-cs"/>
              </a:rPr>
              <a:t>. https://pamelajmorgan.org/2012/02/26/games-as-instructional-technology-ii-blooms-taxonomy/</a:t>
            </a:r>
            <a:endParaRPr lang="en-US" i="0" dirty="0"/>
          </a:p>
        </p:txBody>
      </p:sp>
      <p:sp>
        <p:nvSpPr>
          <p:cNvPr id="4" name="Slide Number Placeholder 3"/>
          <p:cNvSpPr>
            <a:spLocks noGrp="1"/>
          </p:cNvSpPr>
          <p:nvPr>
            <p:ph type="sldNum" sz="quarter" idx="10"/>
          </p:nvPr>
        </p:nvSpPr>
        <p:spPr/>
        <p:txBody>
          <a:bodyPr/>
          <a:lstStyle/>
          <a:p>
            <a:fld id="{D91E0C8C-929F-47EE-9356-6CA83AFC6982}" type="slidenum">
              <a:rPr lang="en-US" smtClean="0"/>
              <a:t>7</a:t>
            </a:fld>
            <a:endParaRPr lang="en-US"/>
          </a:p>
        </p:txBody>
      </p:sp>
    </p:spTree>
    <p:extLst>
      <p:ext uri="{BB962C8B-B14F-4D97-AF65-F5344CB8AC3E}">
        <p14:creationId xmlns:p14="http://schemas.microsoft.com/office/powerpoint/2010/main" val="3124988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64"/>
        <p:cNvGrpSpPr/>
        <p:nvPr/>
      </p:nvGrpSpPr>
      <p:grpSpPr>
        <a:xfrm>
          <a:off x="0" y="0"/>
          <a:ext cx="0" cy="0"/>
          <a:chOff x="0" y="0"/>
          <a:chExt cx="0" cy="0"/>
        </a:xfrm>
      </p:grpSpPr>
      <p:pic>
        <p:nvPicPr>
          <p:cNvPr id="65" name="Google Shape;65;p1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6" name="Google Shape;66;p14"/>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67"/>
        <p:cNvGrpSpPr/>
        <p:nvPr/>
      </p:nvGrpSpPr>
      <p:grpSpPr>
        <a:xfrm>
          <a:off x="0" y="0"/>
          <a:ext cx="0" cy="0"/>
          <a:chOff x="0" y="0"/>
          <a:chExt cx="0" cy="0"/>
        </a:xfrm>
      </p:grpSpPr>
      <p:pic>
        <p:nvPicPr>
          <p:cNvPr id="68" name="Google Shape;68;p1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9" name="Google Shape;69;p15"/>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No Logo">
  <p:cSld name="Blank No Logo">
    <p:spTree>
      <p:nvGrpSpPr>
        <p:cNvPr id="1" name="Shape 74"/>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kumimoji="0" lang="en-US" dirty="0"/>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extLst>
      <p:ext uri="{BB962C8B-B14F-4D97-AF65-F5344CB8AC3E}">
        <p14:creationId xmlns:p14="http://schemas.microsoft.com/office/powerpoint/2010/main" val="288941913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78"/>
        <p:cNvGrpSpPr/>
        <p:nvPr/>
      </p:nvGrpSpPr>
      <p:grpSpPr>
        <a:xfrm>
          <a:off x="0" y="0"/>
          <a:ext cx="0" cy="0"/>
          <a:chOff x="0" y="0"/>
          <a:chExt cx="0" cy="0"/>
        </a:xfrm>
      </p:grpSpPr>
      <p:sp>
        <p:nvSpPr>
          <p:cNvPr id="79" name="Google Shape;79;p20"/>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0"/>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Autofit/>
          </a:bodyPr>
          <a:lstStyle>
            <a:lvl1pPr marR="34289" lvl="0" algn="l">
              <a:spcBef>
                <a:spcPts val="520"/>
              </a:spcBef>
              <a:spcAft>
                <a:spcPts val="0"/>
              </a:spcAft>
              <a:buSzPts val="2600"/>
              <a:buNone/>
              <a:defRPr sz="2600">
                <a:solidFill>
                  <a:schemeClr val="lt1"/>
                </a:solidFill>
                <a:latin typeface="Calibri"/>
                <a:ea typeface="Calibri"/>
                <a:cs typeface="Calibri"/>
                <a:sym typeface="Calibri"/>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pic>
        <p:nvPicPr>
          <p:cNvPr id="81" name="Google Shape;81;p2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82"/>
        <p:cNvGrpSpPr/>
        <p:nvPr/>
      </p:nvGrpSpPr>
      <p:grpSpPr>
        <a:xfrm>
          <a:off x="0" y="0"/>
          <a:ext cx="0" cy="0"/>
          <a:chOff x="0" y="0"/>
          <a:chExt cx="0" cy="0"/>
        </a:xfrm>
      </p:grpSpPr>
      <p:sp>
        <p:nvSpPr>
          <p:cNvPr id="83" name="Google Shape;83;p21"/>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21"/>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Autofit/>
          </a:bodyPr>
          <a:lstStyle>
            <a:lvl1pPr marL="457200" lvl="0" indent="-393700" algn="l">
              <a:spcBef>
                <a:spcPts val="520"/>
              </a:spcBef>
              <a:spcAft>
                <a:spcPts val="0"/>
              </a:spcAft>
              <a:buClr>
                <a:schemeClr val="lt1"/>
              </a:buClr>
              <a:buSzPts val="2600"/>
              <a:buFont typeface="Arial"/>
              <a:buChar char="•"/>
              <a:defRPr sz="2600">
                <a:solidFill>
                  <a:schemeClr val="lt1"/>
                </a:solidFill>
              </a:defRPr>
            </a:lvl1pPr>
            <a:lvl2pPr marL="914400" lvl="1" indent="-228600" algn="l">
              <a:spcBef>
                <a:spcPts val="270"/>
              </a:spcBef>
              <a:spcAft>
                <a:spcPts val="0"/>
              </a:spcAft>
              <a:buSzPts val="1148"/>
              <a:buNone/>
              <a:defRPr sz="1350">
                <a:solidFill>
                  <a:schemeClr val="lt1"/>
                </a:solidFill>
              </a:defRPr>
            </a:lvl2pPr>
            <a:lvl3pPr marL="1371600" lvl="2" indent="-228600" algn="l">
              <a:spcBef>
                <a:spcPts val="240"/>
              </a:spcBef>
              <a:spcAft>
                <a:spcPts val="0"/>
              </a:spcAft>
              <a:buSzPts val="840"/>
              <a:buNone/>
              <a:defRPr sz="1200">
                <a:solidFill>
                  <a:schemeClr val="lt1"/>
                </a:solidFill>
              </a:defRPr>
            </a:lvl3pPr>
            <a:lvl4pPr marL="1828800" lvl="3" indent="-228600" algn="l">
              <a:spcBef>
                <a:spcPts val="210"/>
              </a:spcBef>
              <a:spcAft>
                <a:spcPts val="0"/>
              </a:spcAft>
              <a:buSzPts val="683"/>
              <a:buNone/>
              <a:defRPr sz="1050">
                <a:solidFill>
                  <a:schemeClr val="lt1"/>
                </a:solidFill>
              </a:defRPr>
            </a:lvl4pPr>
            <a:lvl5pPr marL="2286000" lvl="4" indent="-228600" algn="l">
              <a:spcBef>
                <a:spcPts val="210"/>
              </a:spcBef>
              <a:spcAft>
                <a:spcPts val="0"/>
              </a:spcAft>
              <a:buSzPts val="683"/>
              <a:buNone/>
              <a:defRPr sz="105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85" name="Google Shape;85;p2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accent6"/>
            </a:gs>
            <a:gs pos="85000">
              <a:schemeClr val="accent1"/>
            </a:gs>
          </a:gsLst>
          <a:lin ang="16200000" scaled="0"/>
          <a:tileRect/>
        </a:gradFill>
        <a:effectLst/>
      </p:bgPr>
    </p:bg>
    <p:spTree>
      <p:nvGrpSpPr>
        <p:cNvPr id="1" name=""/>
        <p:cNvGrpSpPr/>
        <p:nvPr/>
      </p:nvGrpSpPr>
      <p:grpSpPr>
        <a:xfrm>
          <a:off x="0" y="0"/>
          <a:ext cx="0" cy="0"/>
          <a:chOff x="0" y="0"/>
          <a:chExt cx="0" cy="0"/>
        </a:xfrm>
      </p:grpSpPr>
      <p:sp>
        <p:nvSpPr>
          <p:cNvPr id="9" name="Title 8"/>
          <p:cNvSpPr>
            <a:spLocks noGrp="1"/>
          </p:cNvSpPr>
          <p:nvPr>
            <p:ph type="ctrTitle" hasCustomPrompt="1"/>
          </p:nvPr>
        </p:nvSpPr>
        <p:spPr>
          <a:xfrm>
            <a:off x="533400" y="1028700"/>
            <a:ext cx="7851648" cy="1371600"/>
          </a:xfrm>
          <a:ln>
            <a:noFill/>
          </a:ln>
        </p:spPr>
        <p:txBody>
          <a:bodyPr vert="horz" tIns="0" rIns="18287"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4200" b="0">
                <a:ln>
                  <a:noFill/>
                </a:ln>
                <a:solidFill>
                  <a:schemeClr val="tx1"/>
                </a:solidFill>
                <a:effectLst/>
                <a:latin typeface="+mj-lt"/>
                <a:ea typeface="+mj-ea"/>
                <a:cs typeface="+mj-cs"/>
              </a:defRPr>
            </a:lvl1pPr>
          </a:lstStyle>
          <a:p>
            <a:r>
              <a:rPr kumimoji="0" lang="en-US" dirty="0"/>
              <a:t>CLICK TO EDIT MASTER TITLE STYLE</a:t>
            </a:r>
          </a:p>
        </p:txBody>
      </p:sp>
      <p:sp>
        <p:nvSpPr>
          <p:cNvPr id="17" name="Subtitle 16"/>
          <p:cNvSpPr>
            <a:spLocks noGrp="1"/>
          </p:cNvSpPr>
          <p:nvPr>
            <p:ph type="subTitle" idx="1"/>
          </p:nvPr>
        </p:nvSpPr>
        <p:spPr>
          <a:xfrm>
            <a:off x="533400" y="2421402"/>
            <a:ext cx="7854696" cy="1314450"/>
          </a:xfrm>
        </p:spPr>
        <p:txBody>
          <a:bodyPr lIns="0" rIns="18287"/>
          <a:lstStyle>
            <a:lvl1pPr marL="0" marR="34289" indent="0" algn="l">
              <a:buNone/>
              <a:defRPr>
                <a:solidFill>
                  <a:schemeClr val="tx1"/>
                </a:solidFill>
                <a:latin typeface="Calibri"/>
                <a:cs typeface="Calibri"/>
              </a:defRPr>
            </a:lvl1pPr>
            <a:lvl2pPr marL="342883" indent="0" algn="ctr">
              <a:buNone/>
            </a:lvl2pPr>
            <a:lvl3pPr marL="685765" indent="0" algn="ctr">
              <a:buNone/>
            </a:lvl3pPr>
            <a:lvl4pPr marL="1028648" indent="0" algn="ctr">
              <a:buNone/>
            </a:lvl4pPr>
            <a:lvl5pPr marL="1371530" indent="0" algn="ctr">
              <a:buNone/>
            </a:lvl5pPr>
            <a:lvl6pPr marL="1714412" indent="0" algn="ctr">
              <a:buNone/>
            </a:lvl6pPr>
            <a:lvl7pPr marL="2057295" indent="0" algn="ctr">
              <a:buNone/>
            </a:lvl7pPr>
            <a:lvl8pPr marL="2400177" indent="0" algn="ctr">
              <a:buNone/>
            </a:lvl8pPr>
            <a:lvl9pPr marL="2743060" indent="0" algn="ctr">
              <a:buNone/>
            </a:lvl9pPr>
          </a:lstStyle>
          <a:p>
            <a:r>
              <a:rPr kumimoji="0" lang="en-US"/>
              <a:t>Click to edit Master subtitle style</a:t>
            </a:r>
            <a:endParaRPr kumimoji="0" lang="en-US" dirty="0"/>
          </a:p>
        </p:txBody>
      </p:sp>
    </p:spTree>
    <p:extLst>
      <p:ext uri="{BB962C8B-B14F-4D97-AF65-F5344CB8AC3E}">
        <p14:creationId xmlns:p14="http://schemas.microsoft.com/office/powerpoint/2010/main" val="232806581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kumimoji="0" lang="en-US" dirty="0"/>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extLst>
      <p:ext uri="{BB962C8B-B14F-4D97-AF65-F5344CB8AC3E}">
        <p14:creationId xmlns:p14="http://schemas.microsoft.com/office/powerpoint/2010/main" val="371748383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flip="none" rotWithShape="1">
          <a:gsLst>
            <a:gs pos="0">
              <a:srgbClr val="659298"/>
            </a:gs>
            <a:gs pos="100000">
              <a:srgbClr val="4E6F74"/>
            </a:gs>
          </a:gsLst>
          <a:lin ang="1596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0352" y="987552"/>
            <a:ext cx="7772400" cy="1021842"/>
          </a:xfrm>
          <a:ln>
            <a:noFill/>
          </a:ln>
        </p:spPr>
        <p:txBody>
          <a:bodyPr vert="horz" tIns="0" bIns="0" anchor="b">
            <a:noAutofit/>
            <a:scene3d>
              <a:camera prst="orthographicFront"/>
              <a:lightRig rig="freezing" dir="t">
                <a:rot lat="0" lon="0" rev="5640000"/>
              </a:lightRig>
            </a:scene3d>
            <a:sp3d prstMaterial="flat"/>
          </a:bodyPr>
          <a:lstStyle>
            <a:lvl1pPr algn="l" rtl="0">
              <a:spcBef>
                <a:spcPct val="0"/>
              </a:spcBef>
              <a:buNone/>
              <a:defRPr lang="en-US" sz="4200" b="0" cap="none" baseline="0" dirty="0">
                <a:ln w="635">
                  <a:noFill/>
                </a:ln>
                <a:solidFill>
                  <a:srgbClr val="FFFFFF"/>
                </a:solidFill>
                <a:effectLst/>
                <a:latin typeface="+mj-lt"/>
                <a:ea typeface="+mj-ea"/>
                <a:cs typeface="+mj-cs"/>
              </a:defRPr>
            </a:lvl1pPr>
          </a:lstStyle>
          <a:p>
            <a:r>
              <a:rPr kumimoji="0" lang="en-US" dirty="0"/>
              <a:t>CLICK TO EDIT MASTER TITLE STYLE</a:t>
            </a:r>
          </a:p>
        </p:txBody>
      </p:sp>
      <p:sp>
        <p:nvSpPr>
          <p:cNvPr id="3" name="Text Placeholder 2"/>
          <p:cNvSpPr>
            <a:spLocks noGrp="1"/>
          </p:cNvSpPr>
          <p:nvPr>
            <p:ph type="body" idx="1"/>
          </p:nvPr>
        </p:nvSpPr>
        <p:spPr>
          <a:xfrm>
            <a:off x="530352" y="2028498"/>
            <a:ext cx="7772400" cy="1132284"/>
          </a:xfrm>
        </p:spPr>
        <p:txBody>
          <a:bodyPr lIns="45718" rIns="45718" anchor="t"/>
          <a:lstStyle>
            <a:lvl1pPr marL="0" indent="0">
              <a:buNone/>
              <a:defRPr sz="1650">
                <a:solidFill>
                  <a:schemeClr val="tx1"/>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en-US"/>
              <a:t>Click to edit Master text styles</a:t>
            </a:r>
          </a:p>
        </p:txBody>
      </p:sp>
    </p:spTree>
    <p:extLst>
      <p:ext uri="{BB962C8B-B14F-4D97-AF65-F5344CB8AC3E}">
        <p14:creationId xmlns:p14="http://schemas.microsoft.com/office/powerpoint/2010/main" val="99452215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28066"/>
            <a:ext cx="8229600" cy="857250"/>
          </a:xfrm>
        </p:spPr>
        <p:txBody>
          <a:bodyPr/>
          <a:lstStyle/>
          <a:p>
            <a:r>
              <a:rPr kumimoji="0" lang="en-US" dirty="0"/>
              <a:t>CLICK TO EDIT MASTER TITLE STYLE</a:t>
            </a:r>
          </a:p>
        </p:txBody>
      </p:sp>
      <p:sp>
        <p:nvSpPr>
          <p:cNvPr id="3" name="Content Placeholder 2"/>
          <p:cNvSpPr>
            <a:spLocks noGrp="1"/>
          </p:cNvSpPr>
          <p:nvPr>
            <p:ph sz="half" idx="1"/>
          </p:nvPr>
        </p:nvSpPr>
        <p:spPr>
          <a:xfrm>
            <a:off x="457200" y="1440064"/>
            <a:ext cx="4038600" cy="3326130"/>
          </a:xfrm>
        </p:spPr>
        <p:txBody>
          <a:bodyPr/>
          <a:lstStyle>
            <a:lvl1pPr>
              <a:buClr>
                <a:schemeClr val="accent1"/>
              </a:buClr>
              <a:defRPr sz="1950"/>
            </a:lvl1pPr>
            <a:lvl2pPr>
              <a:buClr>
                <a:schemeClr val="accent1"/>
              </a:buClr>
              <a:defRPr sz="1800"/>
            </a:lvl2pPr>
            <a:lvl3pPr>
              <a:buClr>
                <a:schemeClr val="accent1"/>
              </a:buClr>
              <a:defRPr sz="1500"/>
            </a:lvl3pPr>
            <a:lvl4pPr>
              <a:buClr>
                <a:schemeClr val="accent1"/>
              </a:buClr>
              <a:defRPr sz="1350"/>
            </a:lvl4pPr>
            <a:lvl5pPr>
              <a:buClr>
                <a:schemeClr val="accent1"/>
              </a:buClr>
              <a:defRPr sz="135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Content Placeholder 3"/>
          <p:cNvSpPr>
            <a:spLocks noGrp="1"/>
          </p:cNvSpPr>
          <p:nvPr>
            <p:ph sz="half" idx="2"/>
          </p:nvPr>
        </p:nvSpPr>
        <p:spPr>
          <a:xfrm>
            <a:off x="4648200" y="1440064"/>
            <a:ext cx="4038600" cy="3326130"/>
          </a:xfrm>
        </p:spPr>
        <p:txBody>
          <a:bodyPr/>
          <a:lstStyle>
            <a:lvl1pPr>
              <a:buClr>
                <a:schemeClr val="accent1"/>
              </a:buClr>
              <a:defRPr sz="1950"/>
            </a:lvl1pPr>
            <a:lvl2pPr>
              <a:buClr>
                <a:schemeClr val="accent1"/>
              </a:buClr>
              <a:defRPr sz="1800"/>
            </a:lvl2pPr>
            <a:lvl3pPr>
              <a:buClr>
                <a:schemeClr val="accent1"/>
              </a:buClr>
              <a:defRPr sz="1500"/>
            </a:lvl3pPr>
            <a:lvl4pPr>
              <a:buClr>
                <a:schemeClr val="accent1"/>
              </a:buClr>
              <a:defRPr sz="1350"/>
            </a:lvl4pPr>
            <a:lvl5pPr>
              <a:buClr>
                <a:schemeClr val="accent1"/>
              </a:buClr>
              <a:defRPr sz="135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9738851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trategy v1">
  <p:cSld name="Strategy v1">
    <p:spTree>
      <p:nvGrpSpPr>
        <p:cNvPr id="1" name="Shape 14"/>
        <p:cNvGrpSpPr/>
        <p:nvPr/>
      </p:nvGrpSpPr>
      <p:grpSpPr>
        <a:xfrm>
          <a:off x="0" y="0"/>
          <a:ext cx="0" cy="0"/>
          <a:chOff x="0" y="0"/>
          <a:chExt cx="0" cy="0"/>
        </a:xfrm>
      </p:grpSpPr>
      <p:pic>
        <p:nvPicPr>
          <p:cNvPr id="15" name="Google Shape;15;p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6" name="Google Shape;16;p4"/>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7" name="Google Shape;17;p4"/>
          <p:cNvSpPr txBox="1">
            <a:spLocks noGrp="1"/>
          </p:cNvSpPr>
          <p:nvPr>
            <p:ph type="body" idx="1"/>
          </p:nvPr>
        </p:nvSpPr>
        <p:spPr>
          <a:xfrm>
            <a:off x="457200" y="1305059"/>
            <a:ext cx="5020614" cy="3620866"/>
          </a:xfrm>
          <a:prstGeom prst="rect">
            <a:avLst/>
          </a:prstGeom>
          <a:noFill/>
          <a:ln>
            <a:noFill/>
          </a:ln>
        </p:spPr>
        <p:txBody>
          <a:bodyPr spcFirstLastPara="1" wrap="square" lIns="91400" tIns="91400" rIns="91400" bIns="91400" anchor="t" anchorCtr="0">
            <a:noAutofit/>
          </a:bodyPr>
          <a:lstStyle>
            <a:lvl1pPr marL="457200" lvl="0" indent="-393700" algn="l">
              <a:spcBef>
                <a:spcPts val="520"/>
              </a:spcBef>
              <a:spcAft>
                <a:spcPts val="0"/>
              </a:spcAft>
              <a:buSzPts val="2600"/>
              <a:buChar char="•"/>
              <a:defRPr/>
            </a:lvl1pPr>
            <a:lvl2pPr marL="914400" lvl="1" indent="-325755" algn="l">
              <a:spcBef>
                <a:spcPts val="360"/>
              </a:spcBef>
              <a:spcAft>
                <a:spcPts val="0"/>
              </a:spcAft>
              <a:buSzPts val="1530"/>
              <a:buChar char="⚫"/>
              <a:defRPr/>
            </a:lvl2pPr>
            <a:lvl3pPr marL="1371600" lvl="2" indent="-298608" algn="l">
              <a:spcBef>
                <a:spcPts val="315"/>
              </a:spcBef>
              <a:spcAft>
                <a:spcPts val="0"/>
              </a:spcAft>
              <a:buSzPts val="1103"/>
              <a:buChar char="⚫"/>
              <a:defRPr/>
            </a:lvl3pPr>
            <a:lvl4pPr marL="1828800" lvl="3" indent="-290512" algn="l">
              <a:spcBef>
                <a:spcPts val="300"/>
              </a:spcBef>
              <a:spcAft>
                <a:spcPts val="0"/>
              </a:spcAft>
              <a:buSzPts val="975"/>
              <a:buChar char="⚫"/>
              <a:defRPr/>
            </a:lvl4pPr>
            <a:lvl5pPr marL="2286000" lvl="4" indent="-284321" algn="l">
              <a:spcBef>
                <a:spcPts val="270"/>
              </a:spcBef>
              <a:spcAft>
                <a:spcPts val="0"/>
              </a:spcAft>
              <a:buSzPts val="877"/>
              <a:buChar char="⚫"/>
              <a:defRPr sz="1350"/>
            </a:lvl5pPr>
            <a:lvl6pPr marL="2743200" lvl="5" indent="-297179" algn="l">
              <a:spcBef>
                <a:spcPts val="270"/>
              </a:spcBef>
              <a:spcAft>
                <a:spcPts val="0"/>
              </a:spcAft>
              <a:buSzPts val="1080"/>
              <a:buChar char="⚫"/>
              <a:defRPr sz="1350"/>
            </a:lvl6pPr>
            <a:lvl7pPr marL="3200400" lvl="6" indent="-297179" algn="l">
              <a:spcBef>
                <a:spcPts val="270"/>
              </a:spcBef>
              <a:spcAft>
                <a:spcPts val="0"/>
              </a:spcAft>
              <a:buSzPts val="1080"/>
              <a:buChar char="⚫"/>
              <a:defRPr sz="1350"/>
            </a:lvl7pPr>
            <a:lvl8pPr marL="3657600" lvl="7" indent="-314325" algn="l">
              <a:spcBef>
                <a:spcPts val="270"/>
              </a:spcBef>
              <a:spcAft>
                <a:spcPts val="0"/>
              </a:spcAft>
              <a:buSzPts val="1350"/>
              <a:buFont typeface="Calibri"/>
              <a:buChar char="•"/>
              <a:defRPr sz="1350"/>
            </a:lvl8pPr>
            <a:lvl9pPr marL="4114800" lvl="8" indent="-314325" algn="l">
              <a:spcBef>
                <a:spcPts val="270"/>
              </a:spcBef>
              <a:spcAft>
                <a:spcPts val="0"/>
              </a:spcAft>
              <a:buSzPts val="1350"/>
              <a:buFont typeface="Calibri"/>
              <a:buChar char="•"/>
              <a:defRPr sz="1350"/>
            </a:lvl9pPr>
          </a:lstStyle>
          <a:p>
            <a:pPr lvl="0"/>
            <a:r>
              <a:rPr lang="en-US"/>
              <a:t>Click to edit Master text styles</a:t>
            </a:r>
          </a:p>
        </p:txBody>
      </p:sp>
      <p:sp>
        <p:nvSpPr>
          <p:cNvPr id="18" name="Google Shape;18;p4"/>
          <p:cNvSpPr>
            <a:spLocks noGrp="1"/>
          </p:cNvSpPr>
          <p:nvPr>
            <p:ph type="pic" idx="2"/>
          </p:nvPr>
        </p:nvSpPr>
        <p:spPr>
          <a:xfrm>
            <a:off x="5911850" y="1663336"/>
            <a:ext cx="1828800" cy="1828009"/>
          </a:xfrm>
          <a:prstGeom prst="rect">
            <a:avLst/>
          </a:prstGeom>
          <a:noFill/>
          <a:ln>
            <a:noFill/>
          </a:ln>
        </p:spPr>
        <p:txBody>
          <a:bodyPr spcFirstLastPara="1" wrap="square" lIns="91425" tIns="45700" rIns="91425" bIns="45700" anchor="t" anchorCtr="0">
            <a:noAutofit/>
          </a:bodyPr>
          <a:lstStyle>
            <a:lvl1pPr marR="0" lvl="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r>
              <a:rPr lang="en-US"/>
              <a:t>Click icon to add picture</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28066"/>
            <a:ext cx="8229600" cy="857250"/>
          </a:xfrm>
        </p:spPr>
        <p:txBody>
          <a:bodyPr tIns="45718" anchor="b"/>
          <a:lstStyle>
            <a:lvl1pPr>
              <a:defRPr/>
            </a:lvl1pPr>
          </a:lstStyle>
          <a:p>
            <a:r>
              <a:rPr kumimoji="0" lang="en-US" dirty="0"/>
              <a:t>CLICK TO EDIT MASTER TITLE STYLE</a:t>
            </a:r>
          </a:p>
        </p:txBody>
      </p:sp>
      <p:sp>
        <p:nvSpPr>
          <p:cNvPr id="3" name="Text Placeholder 2"/>
          <p:cNvSpPr>
            <a:spLocks noGrp="1"/>
          </p:cNvSpPr>
          <p:nvPr>
            <p:ph type="body" idx="1"/>
          </p:nvPr>
        </p:nvSpPr>
        <p:spPr>
          <a:xfrm>
            <a:off x="457200" y="1391436"/>
            <a:ext cx="4040188" cy="494514"/>
          </a:xfrm>
        </p:spPr>
        <p:txBody>
          <a:bodyPr lIns="45718" tIns="0" rIns="45718" bIns="0" anchor="ctr">
            <a:noAutofit/>
          </a:bodyPr>
          <a:lstStyle>
            <a:lvl1pPr marL="0" indent="0">
              <a:buNone/>
              <a:defRPr sz="1800" b="1" cap="none" baseline="0">
                <a:solidFill>
                  <a:schemeClr val="tx2"/>
                </a:solidFill>
                <a:effectLst/>
              </a:defRPr>
            </a:lvl1pPr>
            <a:lvl2pPr>
              <a:buNone/>
              <a:defRPr sz="1500" b="1"/>
            </a:lvl2pPr>
            <a:lvl3pPr>
              <a:buNone/>
              <a:defRPr sz="1350" b="1"/>
            </a:lvl3pPr>
            <a:lvl4pPr>
              <a:buNone/>
              <a:defRPr sz="1200" b="1"/>
            </a:lvl4pPr>
            <a:lvl5pPr>
              <a:buNone/>
              <a:defRPr sz="12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7" y="1394819"/>
            <a:ext cx="4041775" cy="491132"/>
          </a:xfrm>
        </p:spPr>
        <p:txBody>
          <a:bodyPr lIns="45718" tIns="0" rIns="45718" bIns="0" anchor="ctr"/>
          <a:lstStyle>
            <a:lvl1pPr marL="0" indent="0">
              <a:buNone/>
              <a:defRPr sz="1800" b="1" cap="none" baseline="0">
                <a:solidFill>
                  <a:schemeClr val="tx2"/>
                </a:solidFill>
                <a:effectLst/>
              </a:defRPr>
            </a:lvl1pPr>
            <a:lvl2pPr>
              <a:buNone/>
              <a:defRPr sz="1500" b="1"/>
            </a:lvl2pPr>
            <a:lvl3pPr>
              <a:buNone/>
              <a:defRPr sz="1350" b="1"/>
            </a:lvl3pPr>
            <a:lvl4pPr>
              <a:buNone/>
              <a:defRPr sz="1200" b="1"/>
            </a:lvl4pPr>
            <a:lvl5pPr>
              <a:buNone/>
              <a:defRPr sz="12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885950"/>
            <a:ext cx="4040188" cy="2884290"/>
          </a:xfrm>
        </p:spPr>
        <p:txBody>
          <a:bodyPr tIns="0"/>
          <a:lstStyle>
            <a:lvl1pPr>
              <a:defRPr sz="1650"/>
            </a:lvl1pPr>
            <a:lvl2pPr>
              <a:defRPr sz="1500"/>
            </a:lvl2pPr>
            <a:lvl3pPr>
              <a:defRPr sz="1350"/>
            </a:lvl3pPr>
            <a:lvl4pPr>
              <a:defRPr sz="1200"/>
            </a:lvl4pPr>
            <a:lvl5pPr>
              <a:defRPr sz="12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7" y="1885950"/>
            <a:ext cx="4041775" cy="2884290"/>
          </a:xfrm>
        </p:spPr>
        <p:txBody>
          <a:bodyPr tIns="0"/>
          <a:lstStyle>
            <a:lvl1pPr>
              <a:defRPr sz="1650"/>
            </a:lvl1pPr>
            <a:lvl2pPr>
              <a:defRPr sz="1500"/>
            </a:lvl2pPr>
            <a:lvl3pPr>
              <a:defRPr sz="1350"/>
            </a:lvl3pPr>
            <a:lvl4pPr>
              <a:defRPr sz="1200"/>
            </a:lvl4pPr>
            <a:lvl5pPr>
              <a:defRPr sz="12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7325177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28066"/>
            <a:ext cx="8305800" cy="857250"/>
          </a:xfrm>
        </p:spPr>
        <p:txBody>
          <a:bodyPr vert="horz" tIns="45718"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3750" b="0">
                <a:ln>
                  <a:noFill/>
                </a:ln>
                <a:solidFill>
                  <a:schemeClr val="tx2"/>
                </a:solidFill>
                <a:effectLst/>
                <a:latin typeface="+mj-lt"/>
                <a:ea typeface="+mj-ea"/>
                <a:cs typeface="+mj-cs"/>
              </a:defRPr>
            </a:lvl1pPr>
          </a:lstStyle>
          <a:p>
            <a:r>
              <a:rPr kumimoji="0" lang="en-US" dirty="0"/>
              <a:t>CLICK TO EDIT MASTER TITLE STYLE</a:t>
            </a:r>
          </a:p>
        </p:txBody>
      </p:sp>
    </p:spTree>
    <p:extLst>
      <p:ext uri="{BB962C8B-B14F-4D97-AF65-F5344CB8AC3E}">
        <p14:creationId xmlns:p14="http://schemas.microsoft.com/office/powerpoint/2010/main" val="212193273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190351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4" name="Content Placeholder 3"/>
          <p:cNvSpPr>
            <a:spLocks noGrp="1"/>
          </p:cNvSpPr>
          <p:nvPr>
            <p:ph sz="half" idx="1" hasCustomPrompt="1"/>
          </p:nvPr>
        </p:nvSpPr>
        <p:spPr>
          <a:xfrm>
            <a:off x="3575050" y="1428750"/>
            <a:ext cx="5111750" cy="3257550"/>
          </a:xfrm>
        </p:spPr>
        <p:txBody>
          <a:bodyPr tIns="0"/>
          <a:lstStyle>
            <a:lvl1pPr marL="0" indent="0">
              <a:buNone/>
              <a:defRPr sz="2100" baseline="0"/>
            </a:lvl1pPr>
            <a:lvl2pPr>
              <a:defRPr sz="1950"/>
            </a:lvl2pPr>
            <a:lvl3pPr>
              <a:defRPr sz="1800"/>
            </a:lvl3pPr>
            <a:lvl4pPr>
              <a:defRPr sz="1500"/>
            </a:lvl4pPr>
            <a:lvl5pPr>
              <a:defRPr sz="1350"/>
            </a:lvl5pPr>
          </a:lstStyle>
          <a:p>
            <a:pPr lvl="0" eaLnBrk="1" latinLnBrk="0" hangingPunct="1"/>
            <a:r>
              <a:rPr kumimoji="0" lang="en-US" dirty="0"/>
              <a:t>[place photo or chart here]</a:t>
            </a:r>
          </a:p>
        </p:txBody>
      </p:sp>
      <p:sp>
        <p:nvSpPr>
          <p:cNvPr id="8" name="Title 1"/>
          <p:cNvSpPr>
            <a:spLocks noGrp="1"/>
          </p:cNvSpPr>
          <p:nvPr>
            <p:ph type="title" hasCustomPrompt="1"/>
          </p:nvPr>
        </p:nvSpPr>
        <p:spPr>
          <a:xfrm>
            <a:off x="457200" y="528066"/>
            <a:ext cx="8229600" cy="857250"/>
          </a:xfrm>
        </p:spPr>
        <p:txBody>
          <a:bodyPr tIns="45718" anchor="b"/>
          <a:lstStyle>
            <a:lvl1pPr>
              <a:defRPr/>
            </a:lvl1pPr>
          </a:lstStyle>
          <a:p>
            <a:r>
              <a:rPr kumimoji="0" lang="en-US" dirty="0"/>
              <a:t>CLICK TO EDIT MASTER TITLE STYLE</a:t>
            </a:r>
          </a:p>
        </p:txBody>
      </p:sp>
      <p:sp>
        <p:nvSpPr>
          <p:cNvPr id="9" name="Content Placeholder 4"/>
          <p:cNvSpPr>
            <a:spLocks noGrp="1"/>
          </p:cNvSpPr>
          <p:nvPr>
            <p:ph sz="quarter" idx="2"/>
          </p:nvPr>
        </p:nvSpPr>
        <p:spPr>
          <a:xfrm>
            <a:off x="457200" y="1428750"/>
            <a:ext cx="3124200" cy="3257550"/>
          </a:xfrm>
        </p:spPr>
        <p:txBody>
          <a:bodyPr tIns="0"/>
          <a:lstStyle>
            <a:lvl1pPr>
              <a:defRPr sz="1650"/>
            </a:lvl1pPr>
            <a:lvl2pPr>
              <a:defRPr sz="1500"/>
            </a:lvl2pPr>
            <a:lvl3pPr>
              <a:defRPr sz="1350"/>
            </a:lvl3pPr>
            <a:lvl4pPr>
              <a:defRPr sz="1200"/>
            </a:lvl4pPr>
            <a:lvl5pPr>
              <a:defRPr sz="12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extLst>
      <p:ext uri="{BB962C8B-B14F-4D97-AF65-F5344CB8AC3E}">
        <p14:creationId xmlns:p14="http://schemas.microsoft.com/office/powerpoint/2010/main" val="35635914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3"/>
        <p:cNvGrpSpPr/>
        <p:nvPr/>
      </p:nvGrpSpPr>
      <p:grpSpPr>
        <a:xfrm>
          <a:off x="0" y="0"/>
          <a:ext cx="0" cy="0"/>
          <a:chOff x="0" y="0"/>
          <a:chExt cx="0" cy="0"/>
        </a:xfrm>
      </p:grpSpPr>
      <p:sp>
        <p:nvSpPr>
          <p:cNvPr id="17" name="Shape 17"/>
          <p:cNvSpPr txBox="1">
            <a:spLocks noGrp="1"/>
          </p:cNvSpPr>
          <p:nvPr>
            <p:ph type="title"/>
          </p:nvPr>
        </p:nvSpPr>
        <p:spPr>
          <a:xfrm>
            <a:off x="457200" y="205978"/>
            <a:ext cx="8229600" cy="857250"/>
          </a:xfrm>
          <a:prstGeom prst="rect">
            <a:avLst/>
          </a:prstGeom>
          <a:noFill/>
          <a:ln>
            <a:noFill/>
          </a:ln>
        </p:spPr>
        <p:txBody>
          <a:bodyPr lIns="91421" tIns="91421" rIns="91421" bIns="91421" anchor="ctr" anchorCtr="0"/>
          <a:lstStyle>
            <a:lvl1pPr algn="l" rtl="0">
              <a:spcBef>
                <a:spcPts val="0"/>
              </a:spcBef>
              <a:buSzPct val="100000"/>
              <a:buFont typeface="Georgia"/>
              <a:buNone/>
              <a:defRPr sz="3600" b="0">
                <a:solidFill>
                  <a:schemeClr val="accent1"/>
                </a:solidFill>
                <a:latin typeface="Calibri"/>
                <a:ea typeface="Georgia"/>
                <a:cs typeface="Calibri"/>
                <a:sym typeface="Georgia"/>
              </a:defRPr>
            </a:lvl1pPr>
            <a:lvl2pPr algn="l" rtl="0">
              <a:spcBef>
                <a:spcPts val="0"/>
              </a:spcBef>
              <a:buSzPct val="100000"/>
              <a:buFont typeface="Georgia"/>
              <a:buNone/>
              <a:defRPr sz="3600" b="0">
                <a:solidFill>
                  <a:schemeClr val="lt1"/>
                </a:solidFill>
                <a:latin typeface="Georgia"/>
                <a:ea typeface="Georgia"/>
                <a:cs typeface="Georgia"/>
                <a:sym typeface="Georgia"/>
              </a:defRPr>
            </a:lvl2pPr>
            <a:lvl3pPr algn="l" rtl="0">
              <a:spcBef>
                <a:spcPts val="0"/>
              </a:spcBef>
              <a:buSzPct val="100000"/>
              <a:buFont typeface="Georgia"/>
              <a:buNone/>
              <a:defRPr sz="3600" b="0">
                <a:solidFill>
                  <a:schemeClr val="lt1"/>
                </a:solidFill>
                <a:latin typeface="Georgia"/>
                <a:ea typeface="Georgia"/>
                <a:cs typeface="Georgia"/>
                <a:sym typeface="Georgia"/>
              </a:defRPr>
            </a:lvl3pPr>
            <a:lvl4pPr algn="l" rtl="0">
              <a:spcBef>
                <a:spcPts val="0"/>
              </a:spcBef>
              <a:buSzPct val="100000"/>
              <a:buFont typeface="Georgia"/>
              <a:buNone/>
              <a:defRPr sz="3600" b="0">
                <a:solidFill>
                  <a:schemeClr val="lt1"/>
                </a:solidFill>
                <a:latin typeface="Georgia"/>
                <a:ea typeface="Georgia"/>
                <a:cs typeface="Georgia"/>
                <a:sym typeface="Georgia"/>
              </a:defRPr>
            </a:lvl4pPr>
            <a:lvl5pPr algn="l" rtl="0">
              <a:spcBef>
                <a:spcPts val="0"/>
              </a:spcBef>
              <a:buSzPct val="100000"/>
              <a:buFont typeface="Georgia"/>
              <a:buNone/>
              <a:defRPr sz="3600" b="0">
                <a:solidFill>
                  <a:schemeClr val="lt1"/>
                </a:solidFill>
                <a:latin typeface="Georgia"/>
                <a:ea typeface="Georgia"/>
                <a:cs typeface="Georgia"/>
                <a:sym typeface="Georgia"/>
              </a:defRPr>
            </a:lvl5pPr>
            <a:lvl6pPr algn="l" rtl="0">
              <a:spcBef>
                <a:spcPts val="0"/>
              </a:spcBef>
              <a:buSzPct val="100000"/>
              <a:buFont typeface="Georgia"/>
              <a:buNone/>
              <a:defRPr sz="3600" b="0">
                <a:solidFill>
                  <a:schemeClr val="lt1"/>
                </a:solidFill>
                <a:latin typeface="Georgia"/>
                <a:ea typeface="Georgia"/>
                <a:cs typeface="Georgia"/>
                <a:sym typeface="Georgia"/>
              </a:defRPr>
            </a:lvl6pPr>
            <a:lvl7pPr algn="l" rtl="0">
              <a:spcBef>
                <a:spcPts val="0"/>
              </a:spcBef>
              <a:buSzPct val="100000"/>
              <a:buFont typeface="Georgia"/>
              <a:buNone/>
              <a:defRPr sz="3600" b="0">
                <a:solidFill>
                  <a:schemeClr val="lt1"/>
                </a:solidFill>
                <a:latin typeface="Georgia"/>
                <a:ea typeface="Georgia"/>
                <a:cs typeface="Georgia"/>
                <a:sym typeface="Georgia"/>
              </a:defRPr>
            </a:lvl7pPr>
            <a:lvl8pPr algn="l" rtl="0">
              <a:spcBef>
                <a:spcPts val="0"/>
              </a:spcBef>
              <a:buSzPct val="100000"/>
              <a:buFont typeface="Georgia"/>
              <a:buNone/>
              <a:defRPr sz="3600" b="0">
                <a:solidFill>
                  <a:schemeClr val="lt1"/>
                </a:solidFill>
                <a:latin typeface="Georgia"/>
                <a:ea typeface="Georgia"/>
                <a:cs typeface="Georgia"/>
                <a:sym typeface="Georgia"/>
              </a:defRPr>
            </a:lvl8pPr>
            <a:lvl9pPr algn="l" rtl="0">
              <a:spcBef>
                <a:spcPts val="0"/>
              </a:spcBef>
              <a:buSzPct val="100000"/>
              <a:buFont typeface="Georgia"/>
              <a:buNone/>
              <a:defRPr sz="3600" b="0">
                <a:solidFill>
                  <a:schemeClr val="lt1"/>
                </a:solidFill>
                <a:latin typeface="Georgia"/>
                <a:ea typeface="Georgia"/>
                <a:cs typeface="Georgia"/>
                <a:sym typeface="Georgia"/>
              </a:defRPr>
            </a:lvl9pPr>
          </a:lstStyle>
          <a:p>
            <a:r>
              <a:rPr lang="en-US"/>
              <a:t>Click to edit Master title style</a:t>
            </a:r>
            <a:endParaRPr lang="en-US" dirty="0"/>
          </a:p>
        </p:txBody>
      </p:sp>
      <p:sp>
        <p:nvSpPr>
          <p:cNvPr id="18" name="Shape 18"/>
          <p:cNvSpPr txBox="1">
            <a:spLocks noGrp="1"/>
          </p:cNvSpPr>
          <p:nvPr>
            <p:ph type="body" idx="1"/>
          </p:nvPr>
        </p:nvSpPr>
        <p:spPr>
          <a:xfrm>
            <a:off x="457200" y="1200150"/>
            <a:ext cx="8229600" cy="3725775"/>
          </a:xfrm>
          <a:prstGeom prst="rect">
            <a:avLst/>
          </a:prstGeom>
          <a:noFill/>
          <a:ln>
            <a:noFill/>
          </a:ln>
        </p:spPr>
        <p:txBody>
          <a:bodyPr lIns="91421" tIns="91421" rIns="91421" bIns="91421" anchor="t" anchorCtr="0"/>
          <a:lstStyle>
            <a:lvl1pPr rtl="0">
              <a:defRPr/>
            </a:lvl1pPr>
            <a:lvl2pPr rtl="0">
              <a:defRPr/>
            </a:lvl2pPr>
            <a:lvl3pPr rtl="0">
              <a:defRPr/>
            </a:lvl3pPr>
            <a:lvl4pPr rtl="0">
              <a:defRPr/>
            </a:lvl4pPr>
            <a:lvl5pPr rtl="0">
              <a:defRPr sz="1350"/>
            </a:lvl5pPr>
            <a:lvl6pPr rtl="0">
              <a:defRPr sz="1350"/>
            </a:lvl6pPr>
            <a:lvl7pPr rtl="0">
              <a:defRPr sz="1350"/>
            </a:lvl7pPr>
            <a:lvl8pPr rtl="0">
              <a:defRPr sz="1350"/>
            </a:lvl8pPr>
            <a:lvl9pPr rtl="0">
              <a:defRPr sz="1350"/>
            </a:lvl9pPr>
          </a:lstStyle>
          <a:p>
            <a:pPr lvl="0"/>
            <a:r>
              <a:rPr lang="en-US"/>
              <a:t>Click to edit Master text styles</a:t>
            </a:r>
          </a:p>
        </p:txBody>
      </p:sp>
    </p:spTree>
    <p:extLst>
      <p:ext uri="{BB962C8B-B14F-4D97-AF65-F5344CB8AC3E}">
        <p14:creationId xmlns:p14="http://schemas.microsoft.com/office/powerpoint/2010/main" val="40009838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19"/>
        <p:cNvGrpSpPr/>
        <p:nvPr/>
      </p:nvGrpSpPr>
      <p:grpSpPr>
        <a:xfrm>
          <a:off x="0" y="0"/>
          <a:ext cx="0" cy="0"/>
          <a:chOff x="0" y="0"/>
          <a:chExt cx="0" cy="0"/>
        </a:xfrm>
      </p:grpSpPr>
      <p:sp>
        <p:nvSpPr>
          <p:cNvPr id="22" name="Shape 22"/>
          <p:cNvSpPr txBox="1">
            <a:spLocks noGrp="1"/>
          </p:cNvSpPr>
          <p:nvPr>
            <p:ph type="title"/>
          </p:nvPr>
        </p:nvSpPr>
        <p:spPr>
          <a:xfrm>
            <a:off x="457200" y="205978"/>
            <a:ext cx="8229600" cy="857250"/>
          </a:xfrm>
          <a:prstGeom prst="rect">
            <a:avLst/>
          </a:prstGeom>
          <a:noFill/>
          <a:ln>
            <a:noFill/>
          </a:ln>
        </p:spPr>
        <p:txBody>
          <a:bodyPr lIns="91421" tIns="91421" rIns="91421" bIns="91421" anchor="ctr" anchorCtr="0"/>
          <a:lstStyle>
            <a:lvl1pPr algn="l" rtl="0">
              <a:spcBef>
                <a:spcPts val="0"/>
              </a:spcBef>
              <a:buSzPct val="100000"/>
              <a:buFont typeface="Georgia"/>
              <a:buNone/>
              <a:defRPr sz="3600" b="0">
                <a:solidFill>
                  <a:srgbClr val="991B1E"/>
                </a:solidFill>
                <a:latin typeface="Calibri"/>
                <a:ea typeface="Georgia"/>
                <a:cs typeface="Calibri"/>
                <a:sym typeface="Georgia"/>
              </a:defRPr>
            </a:lvl1pPr>
            <a:lvl2pPr algn="l" rtl="0">
              <a:spcBef>
                <a:spcPts val="0"/>
              </a:spcBef>
              <a:buSzPct val="100000"/>
              <a:buFont typeface="Georgia"/>
              <a:buNone/>
              <a:defRPr sz="3600" b="0">
                <a:solidFill>
                  <a:schemeClr val="lt1"/>
                </a:solidFill>
                <a:latin typeface="Georgia"/>
                <a:ea typeface="Georgia"/>
                <a:cs typeface="Georgia"/>
                <a:sym typeface="Georgia"/>
              </a:defRPr>
            </a:lvl2pPr>
            <a:lvl3pPr algn="l" rtl="0">
              <a:spcBef>
                <a:spcPts val="0"/>
              </a:spcBef>
              <a:buSzPct val="100000"/>
              <a:buFont typeface="Georgia"/>
              <a:buNone/>
              <a:defRPr sz="3600" b="0">
                <a:solidFill>
                  <a:schemeClr val="lt1"/>
                </a:solidFill>
                <a:latin typeface="Georgia"/>
                <a:ea typeface="Georgia"/>
                <a:cs typeface="Georgia"/>
                <a:sym typeface="Georgia"/>
              </a:defRPr>
            </a:lvl3pPr>
            <a:lvl4pPr algn="l" rtl="0">
              <a:spcBef>
                <a:spcPts val="0"/>
              </a:spcBef>
              <a:buSzPct val="100000"/>
              <a:buFont typeface="Georgia"/>
              <a:buNone/>
              <a:defRPr sz="3600" b="0">
                <a:solidFill>
                  <a:schemeClr val="lt1"/>
                </a:solidFill>
                <a:latin typeface="Georgia"/>
                <a:ea typeface="Georgia"/>
                <a:cs typeface="Georgia"/>
                <a:sym typeface="Georgia"/>
              </a:defRPr>
            </a:lvl4pPr>
            <a:lvl5pPr algn="l" rtl="0">
              <a:spcBef>
                <a:spcPts val="0"/>
              </a:spcBef>
              <a:buSzPct val="100000"/>
              <a:buFont typeface="Georgia"/>
              <a:buNone/>
              <a:defRPr sz="3600" b="0">
                <a:solidFill>
                  <a:schemeClr val="lt1"/>
                </a:solidFill>
                <a:latin typeface="Georgia"/>
                <a:ea typeface="Georgia"/>
                <a:cs typeface="Georgia"/>
                <a:sym typeface="Georgia"/>
              </a:defRPr>
            </a:lvl5pPr>
            <a:lvl6pPr algn="l" rtl="0">
              <a:spcBef>
                <a:spcPts val="0"/>
              </a:spcBef>
              <a:buSzPct val="100000"/>
              <a:buFont typeface="Georgia"/>
              <a:buNone/>
              <a:defRPr sz="3600" b="0">
                <a:solidFill>
                  <a:schemeClr val="lt1"/>
                </a:solidFill>
                <a:latin typeface="Georgia"/>
                <a:ea typeface="Georgia"/>
                <a:cs typeface="Georgia"/>
                <a:sym typeface="Georgia"/>
              </a:defRPr>
            </a:lvl6pPr>
            <a:lvl7pPr algn="l" rtl="0">
              <a:spcBef>
                <a:spcPts val="0"/>
              </a:spcBef>
              <a:buSzPct val="100000"/>
              <a:buFont typeface="Georgia"/>
              <a:buNone/>
              <a:defRPr sz="3600" b="0">
                <a:solidFill>
                  <a:schemeClr val="lt1"/>
                </a:solidFill>
                <a:latin typeface="Georgia"/>
                <a:ea typeface="Georgia"/>
                <a:cs typeface="Georgia"/>
                <a:sym typeface="Georgia"/>
              </a:defRPr>
            </a:lvl7pPr>
            <a:lvl8pPr algn="l" rtl="0">
              <a:spcBef>
                <a:spcPts val="0"/>
              </a:spcBef>
              <a:buSzPct val="100000"/>
              <a:buFont typeface="Georgia"/>
              <a:buNone/>
              <a:defRPr sz="3600" b="0">
                <a:solidFill>
                  <a:schemeClr val="lt1"/>
                </a:solidFill>
                <a:latin typeface="Georgia"/>
                <a:ea typeface="Georgia"/>
                <a:cs typeface="Georgia"/>
                <a:sym typeface="Georgia"/>
              </a:defRPr>
            </a:lvl8pPr>
            <a:lvl9pPr algn="l" rtl="0">
              <a:spcBef>
                <a:spcPts val="0"/>
              </a:spcBef>
              <a:buSzPct val="100000"/>
              <a:buFont typeface="Georgia"/>
              <a:buNone/>
              <a:defRPr sz="3600" b="0">
                <a:solidFill>
                  <a:schemeClr val="lt1"/>
                </a:solidFill>
                <a:latin typeface="Georgia"/>
                <a:ea typeface="Georgia"/>
                <a:cs typeface="Georgia"/>
                <a:sym typeface="Georgia"/>
              </a:defRPr>
            </a:lvl9pPr>
          </a:lstStyle>
          <a:p>
            <a:r>
              <a:rPr lang="en-US"/>
              <a:t>Click to edit Master title style</a:t>
            </a:r>
            <a:endParaRPr lang="en-US" dirty="0"/>
          </a:p>
        </p:txBody>
      </p:sp>
      <p:sp>
        <p:nvSpPr>
          <p:cNvPr id="23" name="Shape 23"/>
          <p:cNvSpPr txBox="1">
            <a:spLocks noGrp="1"/>
          </p:cNvSpPr>
          <p:nvPr>
            <p:ph type="body" idx="1"/>
          </p:nvPr>
        </p:nvSpPr>
        <p:spPr>
          <a:xfrm>
            <a:off x="457200" y="1200150"/>
            <a:ext cx="3994500" cy="3725775"/>
          </a:xfrm>
          <a:prstGeom prst="rect">
            <a:avLst/>
          </a:prstGeom>
          <a:noFill/>
          <a:ln>
            <a:noFill/>
          </a:ln>
        </p:spPr>
        <p:txBody>
          <a:bodyPr lIns="91421" tIns="91421" rIns="91421" bIns="91421" anchor="t" anchorCtr="0"/>
          <a:lstStyle>
            <a:lvl1pPr rtl="0">
              <a:defRPr/>
            </a:lvl1pPr>
            <a:lvl2pPr rtl="0">
              <a:defRPr/>
            </a:lvl2pPr>
            <a:lvl3pPr rtl="0">
              <a:defRPr/>
            </a:lvl3pPr>
            <a:lvl4pPr rtl="0">
              <a:defRPr/>
            </a:lvl4pPr>
            <a:lvl5pPr rtl="0">
              <a:defRPr sz="1350"/>
            </a:lvl5pPr>
            <a:lvl6pPr rtl="0">
              <a:defRPr sz="1350"/>
            </a:lvl6pPr>
            <a:lvl7pPr rtl="0">
              <a:defRPr sz="1350"/>
            </a:lvl7pPr>
            <a:lvl8pPr rtl="0">
              <a:defRPr sz="1350"/>
            </a:lvl8pPr>
            <a:lvl9pPr rtl="0">
              <a:defRPr sz="1350"/>
            </a:lvl9pPr>
          </a:lstStyle>
          <a:p>
            <a:pPr lvl="0"/>
            <a:r>
              <a:rPr lang="en-US"/>
              <a:t>Click to edit Master text styles</a:t>
            </a:r>
          </a:p>
        </p:txBody>
      </p:sp>
      <p:sp>
        <p:nvSpPr>
          <p:cNvPr id="25" name="Shape 25"/>
          <p:cNvSpPr txBox="1">
            <a:spLocks noGrp="1"/>
          </p:cNvSpPr>
          <p:nvPr>
            <p:ph type="body" idx="2"/>
          </p:nvPr>
        </p:nvSpPr>
        <p:spPr>
          <a:xfrm>
            <a:off x="4692274" y="1200150"/>
            <a:ext cx="3994500" cy="3725775"/>
          </a:xfrm>
          <a:prstGeom prst="rect">
            <a:avLst/>
          </a:prstGeom>
          <a:noFill/>
          <a:ln>
            <a:noFill/>
          </a:ln>
        </p:spPr>
        <p:txBody>
          <a:bodyPr lIns="91421" tIns="91421" rIns="91421" bIns="91421" anchor="t" anchorCtr="0"/>
          <a:lstStyle>
            <a:lvl1pPr rtl="0">
              <a:defRPr/>
            </a:lvl1pPr>
            <a:lvl2pPr rtl="0">
              <a:defRPr/>
            </a:lvl2pPr>
            <a:lvl3pPr rtl="0">
              <a:defRPr/>
            </a:lvl3pPr>
            <a:lvl4pPr rtl="0">
              <a:defRPr/>
            </a:lvl4pPr>
            <a:lvl5pPr rtl="0">
              <a:defRPr sz="1350"/>
            </a:lvl5pPr>
            <a:lvl6pPr rtl="0">
              <a:defRPr sz="1350"/>
            </a:lvl6pPr>
            <a:lvl7pPr rtl="0">
              <a:defRPr sz="1350"/>
            </a:lvl7pPr>
            <a:lvl8pPr rtl="0">
              <a:defRPr sz="1350"/>
            </a:lvl8pPr>
            <a:lvl9pPr rtl="0">
              <a:defRPr sz="1350"/>
            </a:lvl9pPr>
          </a:lstStyle>
          <a:p>
            <a:pPr lvl="0"/>
            <a:r>
              <a:rPr lang="en-US"/>
              <a:t>Click to edit Master text styles</a:t>
            </a:r>
          </a:p>
        </p:txBody>
      </p:sp>
    </p:spTree>
    <p:extLst>
      <p:ext uri="{BB962C8B-B14F-4D97-AF65-F5344CB8AC3E}">
        <p14:creationId xmlns:p14="http://schemas.microsoft.com/office/powerpoint/2010/main" val="417026175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31"/>
        <p:cNvGrpSpPr/>
        <p:nvPr/>
      </p:nvGrpSpPr>
      <p:grpSpPr>
        <a:xfrm>
          <a:off x="0" y="0"/>
          <a:ext cx="0" cy="0"/>
          <a:chOff x="0" y="0"/>
          <a:chExt cx="0" cy="0"/>
        </a:xfrm>
      </p:grpSpPr>
      <p:sp>
        <p:nvSpPr>
          <p:cNvPr id="32" name="Google Shape;32;p7"/>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33" name="Google Shape;33;p7"/>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Autofit/>
          </a:bodyPr>
          <a:lstStyle>
            <a:lvl1pPr marR="34289" lvl="0" algn="l">
              <a:spcBef>
                <a:spcPts val="520"/>
              </a:spcBef>
              <a:spcAft>
                <a:spcPts val="0"/>
              </a:spcAft>
              <a:buSzPts val="2600"/>
              <a:buNone/>
              <a:defRPr sz="2600">
                <a:solidFill>
                  <a:schemeClr val="lt1"/>
                </a:solidFill>
                <a:latin typeface="Calibri"/>
                <a:ea typeface="Calibri"/>
                <a:cs typeface="Calibri"/>
                <a:sym typeface="Calibri"/>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r>
              <a:rPr lang="en-US"/>
              <a:t>Click to edit Master subtitle style</a:t>
            </a:r>
            <a:endParaRPr/>
          </a:p>
        </p:txBody>
      </p:sp>
      <p:pic>
        <p:nvPicPr>
          <p:cNvPr id="34" name="Google Shape;34;p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35"/>
        <p:cNvGrpSpPr/>
        <p:nvPr/>
      </p:nvGrpSpPr>
      <p:grpSpPr>
        <a:xfrm>
          <a:off x="0" y="0"/>
          <a:ext cx="0" cy="0"/>
          <a:chOff x="0" y="0"/>
          <a:chExt cx="0" cy="0"/>
        </a:xfrm>
      </p:grpSpPr>
      <p:sp>
        <p:nvSpPr>
          <p:cNvPr id="36" name="Google Shape;36;p8"/>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lvl1pPr marL="457200" lvl="0" indent="-393700" algn="l">
              <a:spcBef>
                <a:spcPts val="520"/>
              </a:spcBef>
              <a:spcAft>
                <a:spcPts val="0"/>
              </a:spcAft>
              <a:buClr>
                <a:schemeClr val="accent4"/>
              </a:buClr>
              <a:buSzPts val="2600"/>
              <a:buFont typeface="Calibri"/>
              <a:buAutoNum type="arabicPeriod"/>
              <a:defRPr sz="2600"/>
            </a:lvl1pPr>
            <a:lvl2pPr marL="914400" lvl="1" indent="-355600" algn="l">
              <a:spcBef>
                <a:spcPts val="400"/>
              </a:spcBef>
              <a:spcAft>
                <a:spcPts val="0"/>
              </a:spcAft>
              <a:buClr>
                <a:schemeClr val="accent4"/>
              </a:buClr>
              <a:buSzPts val="2000"/>
              <a:buFont typeface="Calibri"/>
              <a:buAutoNum type="alphaLcParenR"/>
              <a:defRPr sz="2000"/>
            </a:lvl2pPr>
            <a:lvl3pPr marL="1371600" lvl="2" indent="-336550" algn="l">
              <a:spcBef>
                <a:spcPts val="340"/>
              </a:spcBef>
              <a:spcAft>
                <a:spcPts val="0"/>
              </a:spcAft>
              <a:buClr>
                <a:schemeClr val="accent4"/>
              </a:buClr>
              <a:buSzPts val="1700"/>
              <a:buFont typeface="Calibri"/>
              <a:buAutoNum type="romanLcPeriod"/>
              <a:defRPr sz="1700"/>
            </a:lvl3pPr>
            <a:lvl4pPr marL="1828800" lvl="3" indent="-323850" algn="l">
              <a:spcBef>
                <a:spcPts val="300"/>
              </a:spcBef>
              <a:spcAft>
                <a:spcPts val="0"/>
              </a:spcAft>
              <a:buSzPts val="1500"/>
              <a:buFont typeface="Calibri"/>
              <a:buAutoNum type="arabicPeriod"/>
              <a:defRPr/>
            </a:lvl4pPr>
            <a:lvl5pPr marL="2286000" lvl="4" indent="-314325" algn="l">
              <a:spcBef>
                <a:spcPts val="270"/>
              </a:spcBef>
              <a:spcAft>
                <a:spcPts val="0"/>
              </a:spcAft>
              <a:buSzPts val="1350"/>
              <a:buFont typeface="Calibri"/>
              <a:buAutoNum type="arabicPeriod"/>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pic>
        <p:nvPicPr>
          <p:cNvPr id="37" name="Google Shape;37;p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38" name="Google Shape;38;p8"/>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39"/>
        <p:cNvGrpSpPr/>
        <p:nvPr/>
      </p:nvGrpSpPr>
      <p:grpSpPr>
        <a:xfrm>
          <a:off x="0" y="0"/>
          <a:ext cx="0" cy="0"/>
          <a:chOff x="0" y="0"/>
          <a:chExt cx="0" cy="0"/>
        </a:xfrm>
      </p:grpSpPr>
      <p:sp>
        <p:nvSpPr>
          <p:cNvPr id="40" name="Google Shape;40;p9"/>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41" name="Google Shape;41;p9"/>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Autofit/>
          </a:bodyPr>
          <a:lstStyle>
            <a:lvl1pPr marL="457200" lvl="0" indent="-393700" algn="l">
              <a:spcBef>
                <a:spcPts val="520"/>
              </a:spcBef>
              <a:spcAft>
                <a:spcPts val="0"/>
              </a:spcAft>
              <a:buClr>
                <a:schemeClr val="lt1"/>
              </a:buClr>
              <a:buSzPts val="2600"/>
              <a:buFont typeface="Arial"/>
              <a:buChar char="•"/>
              <a:defRPr sz="2600">
                <a:solidFill>
                  <a:schemeClr val="lt1"/>
                </a:solidFill>
              </a:defRPr>
            </a:lvl1pPr>
            <a:lvl2pPr marL="914400" lvl="1" indent="-228600" algn="l">
              <a:spcBef>
                <a:spcPts val="270"/>
              </a:spcBef>
              <a:spcAft>
                <a:spcPts val="0"/>
              </a:spcAft>
              <a:buSzPts val="1148"/>
              <a:buNone/>
              <a:defRPr sz="1350">
                <a:solidFill>
                  <a:schemeClr val="lt1"/>
                </a:solidFill>
              </a:defRPr>
            </a:lvl2pPr>
            <a:lvl3pPr marL="1371600" lvl="2" indent="-228600" algn="l">
              <a:spcBef>
                <a:spcPts val="240"/>
              </a:spcBef>
              <a:spcAft>
                <a:spcPts val="0"/>
              </a:spcAft>
              <a:buSzPts val="840"/>
              <a:buNone/>
              <a:defRPr sz="1200">
                <a:solidFill>
                  <a:schemeClr val="lt1"/>
                </a:solidFill>
              </a:defRPr>
            </a:lvl3pPr>
            <a:lvl4pPr marL="1828800" lvl="3" indent="-228600" algn="l">
              <a:spcBef>
                <a:spcPts val="210"/>
              </a:spcBef>
              <a:spcAft>
                <a:spcPts val="0"/>
              </a:spcAft>
              <a:buSzPts val="683"/>
              <a:buNone/>
              <a:defRPr sz="1050">
                <a:solidFill>
                  <a:schemeClr val="lt1"/>
                </a:solidFill>
              </a:defRPr>
            </a:lvl4pPr>
            <a:lvl5pPr marL="2286000" lvl="4" indent="-228600" algn="l">
              <a:spcBef>
                <a:spcPts val="210"/>
              </a:spcBef>
              <a:spcAft>
                <a:spcPts val="0"/>
              </a:spcAft>
              <a:buSzPts val="683"/>
              <a:buNone/>
              <a:defRPr sz="105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pic>
        <p:nvPicPr>
          <p:cNvPr id="42" name="Google Shape;42;p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3"/>
        <p:cNvGrpSpPr/>
        <p:nvPr/>
      </p:nvGrpSpPr>
      <p:grpSpPr>
        <a:xfrm>
          <a:off x="0" y="0"/>
          <a:ext cx="0" cy="0"/>
          <a:chOff x="0" y="0"/>
          <a:chExt cx="0" cy="0"/>
        </a:xfrm>
      </p:grpSpPr>
      <p:sp>
        <p:nvSpPr>
          <p:cNvPr id="44" name="Google Shape;44;p10"/>
          <p:cNvSpPr txBox="1">
            <a:spLocks noGrp="1"/>
          </p:cNvSpPr>
          <p:nvPr>
            <p:ph type="title"/>
          </p:nvPr>
        </p:nvSpPr>
        <p:spPr>
          <a:xfrm>
            <a:off x="457200" y="302954"/>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45" name="Google Shape;45;p10"/>
          <p:cNvSpPr txBox="1">
            <a:spLocks noGrp="1"/>
          </p:cNvSpPr>
          <p:nvPr>
            <p:ph type="body" idx="1"/>
          </p:nvPr>
        </p:nvSpPr>
        <p:spPr>
          <a:xfrm>
            <a:off x="457200" y="1317938"/>
            <a:ext cx="4038600" cy="3448256"/>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Font typeface="Arial"/>
              <a:buChar char="•"/>
              <a:defRPr sz="2000"/>
            </a:lvl2pPr>
            <a:lvl3pPr marL="1371600" lvl="2" indent="-342900" algn="l">
              <a:spcBef>
                <a:spcPts val="360"/>
              </a:spcBef>
              <a:spcAft>
                <a:spcPts val="0"/>
              </a:spcAft>
              <a:buSzPts val="1800"/>
              <a:buFont typeface="Arial"/>
              <a:buChar char="•"/>
              <a:defRPr sz="1800"/>
            </a:lvl3pPr>
            <a:lvl4pPr marL="1828800" lvl="3" indent="-323850" algn="l">
              <a:spcBef>
                <a:spcPts val="300"/>
              </a:spcBef>
              <a:spcAft>
                <a:spcPts val="0"/>
              </a:spcAft>
              <a:buSzPts val="1500"/>
              <a:buFont typeface="Arial"/>
              <a:buChar char="•"/>
              <a:defRPr sz="1500"/>
            </a:lvl4pPr>
            <a:lvl5pPr marL="2286000" lvl="4" indent="-314325" algn="l">
              <a:spcBef>
                <a:spcPts val="270"/>
              </a:spcBef>
              <a:spcAft>
                <a:spcPts val="0"/>
              </a:spcAft>
              <a:buSzPts val="1350"/>
              <a:buFont typeface="Arial"/>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pic>
        <p:nvPicPr>
          <p:cNvPr id="46" name="Google Shape;46;p10"/>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47" name="Google Shape;47;p10"/>
          <p:cNvSpPr txBox="1">
            <a:spLocks noGrp="1"/>
          </p:cNvSpPr>
          <p:nvPr>
            <p:ph type="body" idx="2"/>
          </p:nvPr>
        </p:nvSpPr>
        <p:spPr>
          <a:xfrm>
            <a:off x="4648200" y="1317938"/>
            <a:ext cx="4038600" cy="3448256"/>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Font typeface="Arial"/>
              <a:buChar char="•"/>
              <a:defRPr sz="2000"/>
            </a:lvl2pPr>
            <a:lvl3pPr marL="1371600" lvl="2" indent="-342900" algn="l">
              <a:spcBef>
                <a:spcPts val="360"/>
              </a:spcBef>
              <a:spcAft>
                <a:spcPts val="0"/>
              </a:spcAft>
              <a:buSzPts val="1800"/>
              <a:buFont typeface="Arial"/>
              <a:buChar char="•"/>
              <a:defRPr sz="1800"/>
            </a:lvl3pPr>
            <a:lvl4pPr marL="1828800" lvl="3" indent="-323850" algn="l">
              <a:spcBef>
                <a:spcPts val="300"/>
              </a:spcBef>
              <a:spcAft>
                <a:spcPts val="0"/>
              </a:spcAft>
              <a:buSzPts val="1500"/>
              <a:buFont typeface="Arial"/>
              <a:buChar char="•"/>
              <a:defRPr sz="1500"/>
            </a:lvl4pPr>
            <a:lvl5pPr marL="2286000" lvl="4" indent="-314325" algn="l">
              <a:spcBef>
                <a:spcPts val="270"/>
              </a:spcBef>
              <a:spcAft>
                <a:spcPts val="0"/>
              </a:spcAft>
              <a:buSzPts val="1350"/>
              <a:buFont typeface="Arial"/>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8"/>
        <p:cNvGrpSpPr/>
        <p:nvPr/>
      </p:nvGrpSpPr>
      <p:grpSpPr>
        <a:xfrm>
          <a:off x="0" y="0"/>
          <a:ext cx="0" cy="0"/>
          <a:chOff x="0" y="0"/>
          <a:chExt cx="0" cy="0"/>
        </a:xfrm>
      </p:grpSpPr>
      <p:sp>
        <p:nvSpPr>
          <p:cNvPr id="49" name="Google Shape;49;p11"/>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50" name="Google Shape;50;p11"/>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400"/>
              <a:buNone/>
              <a:defRPr sz="2400" b="1" cap="none">
                <a:solidFill>
                  <a:schemeClr val="dk2"/>
                </a:solidFill>
              </a:defRPr>
            </a:lvl1pPr>
            <a:lvl2pPr marL="914400" lvl="1" indent="-228600" algn="l">
              <a:spcBef>
                <a:spcPts val="300"/>
              </a:spcBef>
              <a:spcAft>
                <a:spcPts val="0"/>
              </a:spcAft>
              <a:buSzPts val="1275"/>
              <a:buNone/>
              <a:defRPr sz="1500" b="1"/>
            </a:lvl2pPr>
            <a:lvl3pPr marL="1371600" lvl="2" indent="-228600" algn="l">
              <a:spcBef>
                <a:spcPts val="270"/>
              </a:spcBef>
              <a:spcAft>
                <a:spcPts val="0"/>
              </a:spcAft>
              <a:buSzPts val="945"/>
              <a:buNone/>
              <a:defRPr sz="1350" b="1"/>
            </a:lvl3pPr>
            <a:lvl4pPr marL="1828800" lvl="3" indent="-228600" algn="l">
              <a:spcBef>
                <a:spcPts val="240"/>
              </a:spcBef>
              <a:spcAft>
                <a:spcPts val="0"/>
              </a:spcAft>
              <a:buSzPts val="780"/>
              <a:buNone/>
              <a:defRPr sz="1200" b="1"/>
            </a:lvl4pPr>
            <a:lvl5pPr marL="2286000" lvl="4" indent="-228600" algn="l">
              <a:spcBef>
                <a:spcPts val="240"/>
              </a:spcBef>
              <a:spcAft>
                <a:spcPts val="0"/>
              </a:spcAft>
              <a:buSzPts val="780"/>
              <a:buNone/>
              <a:defRPr sz="12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sp>
        <p:nvSpPr>
          <p:cNvPr id="51" name="Google Shape;51;p11"/>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400"/>
              <a:buNone/>
              <a:defRPr sz="2400" b="1" cap="none">
                <a:solidFill>
                  <a:schemeClr val="dk2"/>
                </a:solidFill>
              </a:defRPr>
            </a:lvl1pPr>
            <a:lvl2pPr marL="914400" lvl="1" indent="-228600" algn="l">
              <a:spcBef>
                <a:spcPts val="300"/>
              </a:spcBef>
              <a:spcAft>
                <a:spcPts val="0"/>
              </a:spcAft>
              <a:buSzPts val="1275"/>
              <a:buNone/>
              <a:defRPr sz="1500" b="1"/>
            </a:lvl2pPr>
            <a:lvl3pPr marL="1371600" lvl="2" indent="-228600" algn="l">
              <a:spcBef>
                <a:spcPts val="270"/>
              </a:spcBef>
              <a:spcAft>
                <a:spcPts val="0"/>
              </a:spcAft>
              <a:buSzPts val="945"/>
              <a:buNone/>
              <a:defRPr sz="1350" b="1"/>
            </a:lvl3pPr>
            <a:lvl4pPr marL="1828800" lvl="3" indent="-228600" algn="l">
              <a:spcBef>
                <a:spcPts val="240"/>
              </a:spcBef>
              <a:spcAft>
                <a:spcPts val="0"/>
              </a:spcAft>
              <a:buSzPts val="780"/>
              <a:buNone/>
              <a:defRPr sz="1200" b="1"/>
            </a:lvl4pPr>
            <a:lvl5pPr marL="2286000" lvl="4" indent="-228600" algn="l">
              <a:spcBef>
                <a:spcPts val="240"/>
              </a:spcBef>
              <a:spcAft>
                <a:spcPts val="0"/>
              </a:spcAft>
              <a:buSzPts val="780"/>
              <a:buNone/>
              <a:defRPr sz="12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sp>
        <p:nvSpPr>
          <p:cNvPr id="52" name="Google Shape;52;p11"/>
          <p:cNvSpPr txBox="1">
            <a:spLocks noGrp="1"/>
          </p:cNvSpPr>
          <p:nvPr>
            <p:ph type="body" idx="3"/>
          </p:nvPr>
        </p:nvSpPr>
        <p:spPr>
          <a:xfrm>
            <a:off x="457200" y="1974760"/>
            <a:ext cx="4040188" cy="2795480"/>
          </a:xfrm>
          <a:prstGeom prst="rect">
            <a:avLst/>
          </a:prstGeom>
          <a:noFill/>
          <a:ln>
            <a:noFill/>
          </a:ln>
        </p:spPr>
        <p:txBody>
          <a:bodyPr spcFirstLastPara="1" wrap="square" lIns="91425" tIns="0" rIns="91425" bIns="45700" anchor="t" anchorCtr="0">
            <a:noAutofit/>
          </a:bodyPr>
          <a:lstStyle>
            <a:lvl1pPr marL="457200" lvl="0" indent="-342900" algn="l">
              <a:spcBef>
                <a:spcPts val="360"/>
              </a:spcBef>
              <a:spcAft>
                <a:spcPts val="0"/>
              </a:spcAft>
              <a:buSzPts val="1800"/>
              <a:buChar char="•"/>
              <a:defRPr sz="1800"/>
            </a:lvl1pPr>
            <a:lvl2pPr marL="914400" lvl="1" indent="-323850" algn="l">
              <a:spcBef>
                <a:spcPts val="300"/>
              </a:spcBef>
              <a:spcAft>
                <a:spcPts val="0"/>
              </a:spcAft>
              <a:buSzPts val="1500"/>
              <a:buFont typeface="Arial"/>
              <a:buChar char="•"/>
              <a:defRPr sz="1500"/>
            </a:lvl2pPr>
            <a:lvl3pPr marL="1371600" lvl="2" indent="-314325" algn="l">
              <a:spcBef>
                <a:spcPts val="270"/>
              </a:spcBef>
              <a:spcAft>
                <a:spcPts val="0"/>
              </a:spcAft>
              <a:buSzPts val="1350"/>
              <a:buFont typeface="Arial"/>
              <a:buChar char="•"/>
              <a:defRPr sz="1350"/>
            </a:lvl3pPr>
            <a:lvl4pPr marL="1828800" lvl="3" indent="-304800" algn="l">
              <a:spcBef>
                <a:spcPts val="240"/>
              </a:spcBef>
              <a:spcAft>
                <a:spcPts val="0"/>
              </a:spcAft>
              <a:buSzPts val="1200"/>
              <a:buFont typeface="Arial"/>
              <a:buChar char="•"/>
              <a:defRPr sz="1200"/>
            </a:lvl4pPr>
            <a:lvl5pPr marL="2286000" lvl="4" indent="-304800" algn="l">
              <a:spcBef>
                <a:spcPts val="240"/>
              </a:spcBef>
              <a:spcAft>
                <a:spcPts val="0"/>
              </a:spcAft>
              <a:buSzPts val="1200"/>
              <a:buFont typeface="Arial"/>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pic>
        <p:nvPicPr>
          <p:cNvPr id="53" name="Google Shape;53;p11"/>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4" name="Google Shape;54;p11"/>
          <p:cNvSpPr txBox="1">
            <a:spLocks noGrp="1"/>
          </p:cNvSpPr>
          <p:nvPr>
            <p:ph type="body" idx="4"/>
          </p:nvPr>
        </p:nvSpPr>
        <p:spPr>
          <a:xfrm>
            <a:off x="4649788" y="1974760"/>
            <a:ext cx="4040188" cy="2795481"/>
          </a:xfrm>
          <a:prstGeom prst="rect">
            <a:avLst/>
          </a:prstGeom>
          <a:noFill/>
          <a:ln>
            <a:noFill/>
          </a:ln>
        </p:spPr>
        <p:txBody>
          <a:bodyPr spcFirstLastPara="1" wrap="square" lIns="91425" tIns="0" rIns="91425" bIns="45700" anchor="t" anchorCtr="0">
            <a:noAutofit/>
          </a:bodyPr>
          <a:lstStyle>
            <a:lvl1pPr marL="457200" lvl="0" indent="-342900" algn="l">
              <a:spcBef>
                <a:spcPts val="360"/>
              </a:spcBef>
              <a:spcAft>
                <a:spcPts val="0"/>
              </a:spcAft>
              <a:buSzPts val="1800"/>
              <a:buChar char="•"/>
              <a:defRPr sz="1800"/>
            </a:lvl1pPr>
            <a:lvl2pPr marL="914400" lvl="1" indent="-323850" algn="l">
              <a:spcBef>
                <a:spcPts val="300"/>
              </a:spcBef>
              <a:spcAft>
                <a:spcPts val="0"/>
              </a:spcAft>
              <a:buSzPts val="1500"/>
              <a:buFont typeface="Arial"/>
              <a:buChar char="•"/>
              <a:defRPr sz="1500"/>
            </a:lvl2pPr>
            <a:lvl3pPr marL="1371600" lvl="2" indent="-314325" algn="l">
              <a:spcBef>
                <a:spcPts val="270"/>
              </a:spcBef>
              <a:spcAft>
                <a:spcPts val="0"/>
              </a:spcAft>
              <a:buSzPts val="1350"/>
              <a:buFont typeface="Arial"/>
              <a:buChar char="•"/>
              <a:defRPr sz="1350"/>
            </a:lvl3pPr>
            <a:lvl4pPr marL="1828800" lvl="3" indent="-304800" algn="l">
              <a:spcBef>
                <a:spcPts val="240"/>
              </a:spcBef>
              <a:spcAft>
                <a:spcPts val="0"/>
              </a:spcAft>
              <a:buSzPts val="1200"/>
              <a:buFont typeface="Arial"/>
              <a:buChar char="•"/>
              <a:defRPr sz="1200"/>
            </a:lvl4pPr>
            <a:lvl5pPr marL="2286000" lvl="4" indent="-304800" algn="l">
              <a:spcBef>
                <a:spcPts val="240"/>
              </a:spcBef>
              <a:spcAft>
                <a:spcPts val="0"/>
              </a:spcAft>
              <a:buSzPts val="1200"/>
              <a:buFont typeface="Arial"/>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Graphic">
  <p:cSld name="Content with Graphic">
    <p:spTree>
      <p:nvGrpSpPr>
        <p:cNvPr id="1" name="Shape 55"/>
        <p:cNvGrpSpPr/>
        <p:nvPr/>
      </p:nvGrpSpPr>
      <p:grpSpPr>
        <a:xfrm>
          <a:off x="0" y="0"/>
          <a:ext cx="0" cy="0"/>
          <a:chOff x="0" y="0"/>
          <a:chExt cx="0" cy="0"/>
        </a:xfrm>
      </p:grpSpPr>
      <p:sp>
        <p:nvSpPr>
          <p:cNvPr id="56" name="Google Shape;56;p12"/>
          <p:cNvSpPr txBox="1">
            <a:spLocks noGrp="1"/>
          </p:cNvSpPr>
          <p:nvPr>
            <p:ph type="body" idx="1"/>
          </p:nvPr>
        </p:nvSpPr>
        <p:spPr>
          <a:xfrm>
            <a:off x="3581400" y="1330012"/>
            <a:ext cx="5111750" cy="3257550"/>
          </a:xfrm>
          <a:prstGeom prst="rect">
            <a:avLst/>
          </a:prstGeom>
          <a:noFill/>
          <a:ln>
            <a:noFill/>
          </a:ln>
        </p:spPr>
        <p:txBody>
          <a:bodyPr spcFirstLastPara="1" wrap="square" lIns="91425" tIns="0" rIns="91425" bIns="45700" anchor="t" anchorCtr="0">
            <a:noAutofit/>
          </a:bodyPr>
          <a:lstStyle>
            <a:lvl1pPr marL="457200" lvl="0" indent="-228600" algn="l">
              <a:spcBef>
                <a:spcPts val="420"/>
              </a:spcBef>
              <a:spcAft>
                <a:spcPts val="0"/>
              </a:spcAft>
              <a:buSzPts val="2100"/>
              <a:buNone/>
              <a:defRPr sz="2100"/>
            </a:lvl1pPr>
            <a:lvl2pPr marL="914400" lvl="1" indent="-333851" algn="l">
              <a:spcBef>
                <a:spcPts val="390"/>
              </a:spcBef>
              <a:spcAft>
                <a:spcPts val="0"/>
              </a:spcAft>
              <a:buSzPts val="1658"/>
              <a:buChar char="⚫"/>
              <a:defRPr sz="1950"/>
            </a:lvl2pPr>
            <a:lvl3pPr marL="1371600" lvl="2" indent="-308610" algn="l">
              <a:spcBef>
                <a:spcPts val="360"/>
              </a:spcBef>
              <a:spcAft>
                <a:spcPts val="0"/>
              </a:spcAft>
              <a:buSzPts val="1260"/>
              <a:buChar char="⚫"/>
              <a:defRPr sz="1800"/>
            </a:lvl3pPr>
            <a:lvl4pPr marL="1828800" lvl="3" indent="-290512" algn="l">
              <a:spcBef>
                <a:spcPts val="300"/>
              </a:spcBef>
              <a:spcAft>
                <a:spcPts val="0"/>
              </a:spcAft>
              <a:buSzPts val="975"/>
              <a:buChar char="⚫"/>
              <a:defRPr sz="1500"/>
            </a:lvl4pPr>
            <a:lvl5pPr marL="2286000" lvl="4" indent="-284321" algn="l">
              <a:spcBef>
                <a:spcPts val="270"/>
              </a:spcBef>
              <a:spcAft>
                <a:spcPts val="0"/>
              </a:spcAft>
              <a:buSzPts val="877"/>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sp>
        <p:nvSpPr>
          <p:cNvPr id="57" name="Google Shape;57;p12"/>
          <p:cNvSpPr txBox="1">
            <a:spLocks noGrp="1"/>
          </p:cNvSpPr>
          <p:nvPr>
            <p:ph type="body" idx="2"/>
          </p:nvPr>
        </p:nvSpPr>
        <p:spPr>
          <a:xfrm>
            <a:off x="450850" y="1330012"/>
            <a:ext cx="3124200" cy="3257550"/>
          </a:xfrm>
          <a:prstGeom prst="rect">
            <a:avLst/>
          </a:prstGeom>
          <a:noFill/>
          <a:ln>
            <a:noFill/>
          </a:ln>
        </p:spPr>
        <p:txBody>
          <a:bodyPr spcFirstLastPara="1" wrap="square" lIns="91425" tIns="0" rIns="91425" bIns="45700" anchor="t" anchorCtr="0">
            <a:noAutofit/>
          </a:bodyPr>
          <a:lstStyle>
            <a:lvl1pPr marL="457200" lvl="0" indent="-342900" algn="l">
              <a:spcBef>
                <a:spcPts val="360"/>
              </a:spcBef>
              <a:spcAft>
                <a:spcPts val="0"/>
              </a:spcAft>
              <a:buSzPts val="1800"/>
              <a:buChar char="•"/>
              <a:defRPr sz="1800"/>
            </a:lvl1pPr>
            <a:lvl2pPr marL="914400" lvl="1" indent="-330200" algn="l">
              <a:spcBef>
                <a:spcPts val="320"/>
              </a:spcBef>
              <a:spcAft>
                <a:spcPts val="0"/>
              </a:spcAft>
              <a:buSzPts val="1600"/>
              <a:buFont typeface="Arial"/>
              <a:buChar char="•"/>
              <a:defRPr sz="1600"/>
            </a:lvl2pPr>
            <a:lvl3pPr marL="1371600" lvl="2" indent="-317500" algn="l">
              <a:spcBef>
                <a:spcPts val="280"/>
              </a:spcBef>
              <a:spcAft>
                <a:spcPts val="0"/>
              </a:spcAft>
              <a:buSzPts val="1400"/>
              <a:buFont typeface="Arial"/>
              <a:buChar char="•"/>
              <a:defRPr sz="1400"/>
            </a:lvl3pPr>
            <a:lvl4pPr marL="1828800" lvl="3" indent="-311150" algn="l">
              <a:spcBef>
                <a:spcPts val="260"/>
              </a:spcBef>
              <a:spcAft>
                <a:spcPts val="0"/>
              </a:spcAft>
              <a:buSzPts val="1300"/>
              <a:buFont typeface="Arial"/>
              <a:buChar char="•"/>
              <a:defRPr sz="1300"/>
            </a:lvl4pPr>
            <a:lvl5pPr marL="2286000" lvl="4" indent="-304800" algn="l">
              <a:spcBef>
                <a:spcPts val="240"/>
              </a:spcBef>
              <a:spcAft>
                <a:spcPts val="0"/>
              </a:spcAft>
              <a:buSzPts val="1200"/>
              <a:buFont typeface="Arial"/>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pic>
        <p:nvPicPr>
          <p:cNvPr id="58" name="Google Shape;58;p12"/>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9" name="Google Shape;59;p12"/>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60"/>
        <p:cNvGrpSpPr/>
        <p:nvPr/>
      </p:nvGrpSpPr>
      <p:grpSpPr>
        <a:xfrm>
          <a:off x="0" y="0"/>
          <a:ext cx="0" cy="0"/>
          <a:chOff x="0" y="0"/>
          <a:chExt cx="0" cy="0"/>
        </a:xfrm>
      </p:grpSpPr>
      <p:pic>
        <p:nvPicPr>
          <p:cNvPr id="61" name="Google Shape;61;p1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2" name="Google Shape;62;p13"/>
          <p:cNvSpPr>
            <a:spLocks noGrp="1"/>
          </p:cNvSpPr>
          <p:nvPr>
            <p:ph type="media" idx="2"/>
          </p:nvPr>
        </p:nvSpPr>
        <p:spPr>
          <a:xfrm>
            <a:off x="457200" y="1343696"/>
            <a:ext cx="6125827" cy="3408340"/>
          </a:xfrm>
          <a:prstGeom prst="rect">
            <a:avLst/>
          </a:prstGeom>
          <a:noFill/>
          <a:ln>
            <a:noFill/>
          </a:ln>
        </p:spPr>
        <p:txBody>
          <a:bodyPr spcFirstLastPara="1" wrap="square" lIns="91425" tIns="45700" rIns="91425" bIns="45700" anchor="t" anchorCtr="0">
            <a:noAutofit/>
          </a:bodyPr>
          <a:lstStyle>
            <a:lvl1pPr marR="0" lvl="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r>
              <a:rPr lang="en-US"/>
              <a:t>Click icon to add media</a:t>
            </a:r>
            <a:endParaRPr/>
          </a:p>
        </p:txBody>
      </p:sp>
      <p:sp>
        <p:nvSpPr>
          <p:cNvPr id="63" name="Google Shape;63;p1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image" Target="../media/image5.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heme" Target="../theme/theme3.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L="3657600" marR="0" lvl="7" indent="-304800"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295275"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4" r:id="rId12"/>
    <p:sldLayoutId id="2147483669" r:id="rId13"/>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75"/>
        <p:cNvGrpSpPr/>
        <p:nvPr/>
      </p:nvGrpSpPr>
      <p:grpSpPr>
        <a:xfrm>
          <a:off x="0" y="0"/>
          <a:ext cx="0" cy="0"/>
          <a:chOff x="0" y="0"/>
          <a:chExt cx="0" cy="0"/>
        </a:xfrm>
      </p:grpSpPr>
      <p:sp>
        <p:nvSpPr>
          <p:cNvPr id="76" name="Google Shape;76;p19"/>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7" name="Google Shape;77;p19"/>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lt1"/>
                </a:solidFill>
                <a:latin typeface="Calibri"/>
                <a:ea typeface="Calibri"/>
                <a:cs typeface="Calibri"/>
                <a:sym typeface="Calibri"/>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lt1"/>
                </a:solidFill>
                <a:latin typeface="Calibri"/>
                <a:ea typeface="Calibri"/>
                <a:cs typeface="Calibri"/>
                <a:sym typeface="Calibri"/>
              </a:defRPr>
            </a:lvl7pPr>
            <a:lvl8pPr marL="3657600" marR="0" lvl="7" indent="-304800" algn="l" rtl="0">
              <a:spcBef>
                <a:spcPts val="240"/>
              </a:spcBef>
              <a:spcAft>
                <a:spcPts val="0"/>
              </a:spcAft>
              <a:buClr>
                <a:schemeClr val="lt2"/>
              </a:buClr>
              <a:buSzPts val="1200"/>
              <a:buFont typeface="Calibri"/>
              <a:buChar char="•"/>
              <a:defRPr sz="1200" b="0" i="0" u="none" strike="noStrike" cap="none">
                <a:solidFill>
                  <a:schemeClr val="lt1"/>
                </a:solidFill>
                <a:latin typeface="Calibri"/>
                <a:ea typeface="Calibri"/>
                <a:cs typeface="Calibri"/>
                <a:sym typeface="Calibri"/>
              </a:defRPr>
            </a:lvl8pPr>
            <a:lvl9pPr marL="4114800" marR="0" lvl="8" indent="-295275" algn="l" rtl="0">
              <a:spcBef>
                <a:spcPts val="210"/>
              </a:spcBef>
              <a:spcAft>
                <a:spcPts val="0"/>
              </a:spcAft>
              <a:buClr>
                <a:schemeClr val="lt2"/>
              </a:buClr>
              <a:buSzPts val="1050"/>
              <a:buFont typeface="Calibri"/>
              <a:buChar char="•"/>
              <a:defRPr sz="1050" b="0" i="0" u="none" strike="noStrike" cap="none">
                <a:solidFill>
                  <a:schemeClr val="lt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gs>
            <a:gs pos="100000">
              <a:schemeClr val="bg1">
                <a:lumMod val="85000"/>
              </a:schemeClr>
            </a:gs>
          </a:gsLst>
          <a:lin ang="5640000" scaled="0"/>
          <a:tileRect/>
        </a:grad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528066"/>
            <a:ext cx="8229600" cy="857250"/>
          </a:xfrm>
          <a:prstGeom prst="rect">
            <a:avLst/>
          </a:prstGeom>
        </p:spPr>
        <p:txBody>
          <a:bodyPr vert="horz" lIns="0" tIns="45718" rIns="0" bIns="0" anchor="b">
            <a:normAutofit/>
          </a:bodyPr>
          <a:lstStyle/>
          <a:p>
            <a:r>
              <a:rPr kumimoji="0" lang="en-US"/>
              <a:t>Click to edit Master title style</a:t>
            </a:r>
            <a:endParaRPr kumimoji="0" lang="en-US" dirty="0"/>
          </a:p>
        </p:txBody>
      </p:sp>
      <p:sp>
        <p:nvSpPr>
          <p:cNvPr id="30" name="Text Placeholder 29"/>
          <p:cNvSpPr>
            <a:spLocks noGrp="1"/>
          </p:cNvSpPr>
          <p:nvPr>
            <p:ph type="body" idx="1"/>
          </p:nvPr>
        </p:nvSpPr>
        <p:spPr>
          <a:xfrm>
            <a:off x="457200" y="1451610"/>
            <a:ext cx="8229600" cy="3291840"/>
          </a:xfrm>
          <a:prstGeom prst="rect">
            <a:avLst/>
          </a:prstGeom>
        </p:spPr>
        <p:txBody>
          <a:bodyPr vert="horz" lIns="91435" tIns="45718" rIns="91435" bIns="45718">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pic>
        <p:nvPicPr>
          <p:cNvPr id="4" name="Picture 3"/>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4310444" y="4743450"/>
            <a:ext cx="523112" cy="392334"/>
          </a:xfrm>
          <a:prstGeom prst="rect">
            <a:avLst/>
          </a:prstGeom>
        </p:spPr>
      </p:pic>
    </p:spTree>
    <p:extLst>
      <p:ext uri="{BB962C8B-B14F-4D97-AF65-F5344CB8AC3E}">
        <p14:creationId xmlns:p14="http://schemas.microsoft.com/office/powerpoint/2010/main" val="36872004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rtl="0" eaLnBrk="1" latinLnBrk="0" hangingPunct="1">
        <a:spcBef>
          <a:spcPct val="0"/>
        </a:spcBef>
        <a:buNone/>
        <a:defRPr kumimoji="0" sz="3750" b="0" kern="1200">
          <a:ln>
            <a:noFill/>
          </a:ln>
          <a:solidFill>
            <a:schemeClr val="accent1"/>
          </a:solidFill>
          <a:effectLst/>
          <a:latin typeface="+mj-lt"/>
          <a:ea typeface="+mj-ea"/>
          <a:cs typeface="+mj-cs"/>
        </a:defRPr>
      </a:lvl1pPr>
    </p:titleStyle>
    <p:bodyStyle>
      <a:lvl1pPr marL="205730" indent="-205730" algn="l" rtl="0" eaLnBrk="1" latinLnBrk="0" hangingPunct="1">
        <a:spcBef>
          <a:spcPct val="20000"/>
        </a:spcBef>
        <a:buClr>
          <a:schemeClr val="accent1"/>
        </a:buClr>
        <a:buSzPct val="95000"/>
        <a:buFont typeface="Wingdings 2"/>
        <a:buChar char=""/>
        <a:defRPr kumimoji="0" sz="1950" kern="1200">
          <a:solidFill>
            <a:schemeClr val="tx1"/>
          </a:solidFill>
          <a:latin typeface="Calibri"/>
          <a:ea typeface="+mn-ea"/>
          <a:cs typeface="Calibri"/>
        </a:defRPr>
      </a:lvl1pPr>
      <a:lvl2pPr marL="480035" indent="-185156" algn="l" rtl="0" eaLnBrk="1" latinLnBrk="0" hangingPunct="1">
        <a:spcBef>
          <a:spcPct val="20000"/>
        </a:spcBef>
        <a:buClr>
          <a:schemeClr val="accent1"/>
        </a:buClr>
        <a:buSzPct val="50000"/>
        <a:buFont typeface="Lucida Grande"/>
        <a:buChar char="➤"/>
        <a:defRPr kumimoji="0" sz="1800" kern="1200">
          <a:solidFill>
            <a:srgbClr val="910D28"/>
          </a:solidFill>
          <a:latin typeface="Calibri"/>
          <a:ea typeface="+mn-ea"/>
          <a:cs typeface="Calibri"/>
        </a:defRPr>
      </a:lvl2pPr>
      <a:lvl3pPr marL="741701" indent="-241093" algn="l" rtl="0" eaLnBrk="1" latinLnBrk="0" hangingPunct="1">
        <a:spcBef>
          <a:spcPct val="20000"/>
        </a:spcBef>
        <a:buClr>
          <a:schemeClr val="accent2"/>
        </a:buClr>
        <a:buSzPct val="70000"/>
        <a:buFont typeface="Lucida Grande"/>
        <a:buChar char="-"/>
        <a:defRPr kumimoji="0" sz="1575" kern="1200">
          <a:solidFill>
            <a:schemeClr val="accent2"/>
          </a:solidFill>
          <a:latin typeface="Calibri"/>
          <a:ea typeface="+mn-ea"/>
          <a:cs typeface="Calibri"/>
        </a:defRPr>
      </a:lvl3pPr>
      <a:lvl4pPr marL="974861" indent="-241093" algn="l" rtl="0" eaLnBrk="1" latinLnBrk="0" hangingPunct="1">
        <a:spcBef>
          <a:spcPct val="20000"/>
        </a:spcBef>
        <a:buClr>
          <a:schemeClr val="accent2"/>
        </a:buClr>
        <a:buSzPct val="65000"/>
        <a:buFont typeface="Lucida Grande"/>
        <a:buChar char="-"/>
        <a:defRPr kumimoji="0" sz="1500" kern="1200">
          <a:solidFill>
            <a:schemeClr val="accent2"/>
          </a:solidFill>
          <a:latin typeface="Calibri"/>
          <a:ea typeface="+mn-ea"/>
          <a:cs typeface="Calibri"/>
        </a:defRPr>
      </a:lvl4pPr>
      <a:lvl5pPr marL="1180591" indent="-241093" algn="l" rtl="0" eaLnBrk="1" latinLnBrk="0" hangingPunct="1">
        <a:spcBef>
          <a:spcPct val="20000"/>
        </a:spcBef>
        <a:buClr>
          <a:schemeClr val="accent2"/>
        </a:buClr>
        <a:buSzPct val="65000"/>
        <a:buFont typeface="Lucida Grande"/>
        <a:buChar char="-"/>
        <a:defRPr kumimoji="0" sz="1500" kern="1200">
          <a:solidFill>
            <a:schemeClr val="accent2"/>
          </a:solidFill>
          <a:latin typeface="Calibri"/>
          <a:ea typeface="+mn-ea"/>
          <a:cs typeface="Calibri"/>
        </a:defRPr>
      </a:lvl5pPr>
      <a:lvl6pPr marL="1302953" indent="-157726"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06" indent="-137153"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836" indent="-137153"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851566" indent="-137153" algn="l" rtl="0" eaLnBrk="1" latinLnBrk="0" hangingPunct="1">
        <a:spcBef>
          <a:spcPct val="20000"/>
        </a:spcBef>
        <a:buClr>
          <a:schemeClr val="tx2"/>
        </a:buClr>
        <a:buFontTx/>
        <a:buChar char="•"/>
        <a:defRPr kumimoji="0" sz="105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883" algn="l" rtl="0" eaLnBrk="1" latinLnBrk="0" hangingPunct="1">
        <a:defRPr kumimoji="0" kern="1200">
          <a:solidFill>
            <a:schemeClr val="tx1"/>
          </a:solidFill>
          <a:latin typeface="+mn-lt"/>
          <a:ea typeface="+mn-ea"/>
          <a:cs typeface="+mn-cs"/>
        </a:defRPr>
      </a:lvl2pPr>
      <a:lvl3pPr marL="685765" algn="l" rtl="0" eaLnBrk="1" latinLnBrk="0" hangingPunct="1">
        <a:defRPr kumimoji="0" kern="1200">
          <a:solidFill>
            <a:schemeClr val="tx1"/>
          </a:solidFill>
          <a:latin typeface="+mn-lt"/>
          <a:ea typeface="+mn-ea"/>
          <a:cs typeface="+mn-cs"/>
        </a:defRPr>
      </a:lvl3pPr>
      <a:lvl4pPr marL="1028648" algn="l" rtl="0" eaLnBrk="1" latinLnBrk="0" hangingPunct="1">
        <a:defRPr kumimoji="0" kern="1200">
          <a:solidFill>
            <a:schemeClr val="tx1"/>
          </a:solidFill>
          <a:latin typeface="+mn-lt"/>
          <a:ea typeface="+mn-ea"/>
          <a:cs typeface="+mn-cs"/>
        </a:defRPr>
      </a:lvl4pPr>
      <a:lvl5pPr marL="1371530" algn="l" rtl="0" eaLnBrk="1" latinLnBrk="0" hangingPunct="1">
        <a:defRPr kumimoji="0" kern="1200">
          <a:solidFill>
            <a:schemeClr val="tx1"/>
          </a:solidFill>
          <a:latin typeface="+mn-lt"/>
          <a:ea typeface="+mn-ea"/>
          <a:cs typeface="+mn-cs"/>
        </a:defRPr>
      </a:lvl5pPr>
      <a:lvl6pPr marL="1714412" algn="l" rtl="0" eaLnBrk="1" latinLnBrk="0" hangingPunct="1">
        <a:defRPr kumimoji="0" kern="1200">
          <a:solidFill>
            <a:schemeClr val="tx1"/>
          </a:solidFill>
          <a:latin typeface="+mn-lt"/>
          <a:ea typeface="+mn-ea"/>
          <a:cs typeface="+mn-cs"/>
        </a:defRPr>
      </a:lvl6pPr>
      <a:lvl7pPr marL="2057295" algn="l" rtl="0" eaLnBrk="1" latinLnBrk="0" hangingPunct="1">
        <a:defRPr kumimoji="0" kern="1200">
          <a:solidFill>
            <a:schemeClr val="tx1"/>
          </a:solidFill>
          <a:latin typeface="+mn-lt"/>
          <a:ea typeface="+mn-ea"/>
          <a:cs typeface="+mn-cs"/>
        </a:defRPr>
      </a:lvl7pPr>
      <a:lvl8pPr marL="2400177" algn="l" rtl="0" eaLnBrk="1" latinLnBrk="0" hangingPunct="1">
        <a:defRPr kumimoji="0" kern="1200">
          <a:solidFill>
            <a:schemeClr val="tx1"/>
          </a:solidFill>
          <a:latin typeface="+mn-lt"/>
          <a:ea typeface="+mn-ea"/>
          <a:cs typeface="+mn-cs"/>
        </a:defRPr>
      </a:lvl8pPr>
      <a:lvl9pPr marL="274306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g"/><Relationship Id="rId1" Type="http://schemas.openxmlformats.org/officeDocument/2006/relationships/slideLayout" Target="../slideLayouts/slideLayout2.xml"/><Relationship Id="rId6" Type="http://schemas.microsoft.com/office/2007/relationships/hdphoto" Target="../media/hdphoto3.wdp"/><Relationship Id="rId5" Type="http://schemas.microsoft.com/office/2007/relationships/hdphoto" Target="../media/hdphoto2.wdp"/><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91A0B-B972-2951-FE4F-6AE1322C5371}"/>
              </a:ext>
            </a:extLst>
          </p:cNvPr>
          <p:cNvSpPr>
            <a:spLocks noGrp="1"/>
          </p:cNvSpPr>
          <p:nvPr>
            <p:ph type="title"/>
          </p:nvPr>
        </p:nvSpPr>
        <p:spPr/>
        <p:txBody>
          <a:bodyPr/>
          <a:lstStyle/>
          <a:p>
            <a:r>
              <a:rPr lang="en-US" sz="4400" b="1" dirty="0"/>
              <a:t>C.E.R. (Claim, Evidence, Reasoning)</a:t>
            </a:r>
          </a:p>
        </p:txBody>
      </p:sp>
      <p:sp>
        <p:nvSpPr>
          <p:cNvPr id="5" name="Text Placeholder 4">
            <a:extLst>
              <a:ext uri="{FF2B5EF4-FFF2-40B4-BE49-F238E27FC236}">
                <a16:creationId xmlns:a16="http://schemas.microsoft.com/office/drawing/2014/main" id="{747F9635-5317-FB6C-A021-D835A904073E}"/>
              </a:ext>
            </a:extLst>
          </p:cNvPr>
          <p:cNvSpPr>
            <a:spLocks noGrp="1"/>
          </p:cNvSpPr>
          <p:nvPr>
            <p:ph type="body" idx="1"/>
          </p:nvPr>
        </p:nvSpPr>
        <p:spPr>
          <a:xfrm>
            <a:off x="457200" y="1385478"/>
            <a:ext cx="5020614" cy="966758"/>
          </a:xfrm>
          <a:prstGeom prst="rect">
            <a:avLst/>
          </a:prstGeom>
          <a:no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tlCol="0" anchor="t" anchorCtr="0"/>
          <a:lstStyle/>
          <a:p>
            <a:pPr marL="63500" indent="0">
              <a:buNone/>
            </a:pPr>
            <a:r>
              <a:rPr lang="en-US" dirty="0"/>
              <a:t>CLAIM</a:t>
            </a:r>
          </a:p>
          <a:p>
            <a:pPr marL="63500" indent="0">
              <a:buNone/>
            </a:pPr>
            <a:endParaRPr lang="en-US" sz="1600" dirty="0"/>
          </a:p>
        </p:txBody>
      </p:sp>
      <p:pic>
        <p:nvPicPr>
          <p:cNvPr id="6" name="Picture 5">
            <a:extLst>
              <a:ext uri="{FF2B5EF4-FFF2-40B4-BE49-F238E27FC236}">
                <a16:creationId xmlns:a16="http://schemas.microsoft.com/office/drawing/2014/main" id="{7F02B7A6-20C8-E408-C45D-58F5D5E425F8}"/>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1106" t="1965" r="13819"/>
          <a:stretch/>
        </p:blipFill>
        <p:spPr>
          <a:xfrm>
            <a:off x="6097525" y="1385478"/>
            <a:ext cx="2700823" cy="2237338"/>
          </a:xfrm>
          <a:prstGeom prst="rect">
            <a:avLst/>
          </a:prstGeom>
          <a:solidFill>
            <a:srgbClr val="FFFFFF">
              <a:shade val="85000"/>
            </a:srgbClr>
          </a:solidFill>
          <a:ln w="28575" cap="sq" cmpd="sng">
            <a:solidFill>
              <a:schemeClr val="accent4"/>
            </a:solidFill>
            <a:miter lim="800000"/>
          </a:ln>
          <a:effectLst/>
          <a:scene3d>
            <a:camera prst="orthographicFront"/>
            <a:lightRig rig="twoPt" dir="t">
              <a:rot lat="0" lon="0" rev="7200000"/>
            </a:lightRig>
          </a:scene3d>
          <a:sp3d>
            <a:contourClr>
              <a:srgbClr val="FFFFFF"/>
            </a:contourClr>
          </a:sp3d>
        </p:spPr>
      </p:pic>
      <p:sp>
        <p:nvSpPr>
          <p:cNvPr id="9" name="TextBox 8">
            <a:extLst>
              <a:ext uri="{FF2B5EF4-FFF2-40B4-BE49-F238E27FC236}">
                <a16:creationId xmlns:a16="http://schemas.microsoft.com/office/drawing/2014/main" id="{3A890D2F-C894-B2E9-F8DA-2EFD5266ED59}"/>
              </a:ext>
            </a:extLst>
          </p:cNvPr>
          <p:cNvSpPr txBox="1"/>
          <p:nvPr/>
        </p:nvSpPr>
        <p:spPr>
          <a:xfrm>
            <a:off x="8159792" y="2340806"/>
            <a:ext cx="638556" cy="307777"/>
          </a:xfrm>
          <a:prstGeom prst="rect">
            <a:avLst/>
          </a:prstGeom>
          <a:solidFill>
            <a:schemeClr val="tx2"/>
          </a:solidFill>
          <a:ln w="38100">
            <a:solidFill>
              <a:schemeClr val="accent4"/>
            </a:solidFill>
          </a:ln>
        </p:spPr>
        <p:txBody>
          <a:bodyPr wrap="square" rtlCol="0">
            <a:spAutoFit/>
          </a:bodyPr>
          <a:lstStyle/>
          <a:p>
            <a:pPr algn="ctr"/>
            <a:r>
              <a:rPr lang="en-US" b="1" dirty="0">
                <a:solidFill>
                  <a:schemeClr val="accent4"/>
                </a:solidFill>
                <a:latin typeface="Calibri"/>
                <a:cs typeface="Calibri"/>
              </a:rPr>
              <a:t>DAY 3</a:t>
            </a:r>
          </a:p>
        </p:txBody>
      </p:sp>
      <p:sp>
        <p:nvSpPr>
          <p:cNvPr id="10" name="Right Brace 9">
            <a:extLst>
              <a:ext uri="{FF2B5EF4-FFF2-40B4-BE49-F238E27FC236}">
                <a16:creationId xmlns:a16="http://schemas.microsoft.com/office/drawing/2014/main" id="{8B7BA073-EE4A-A323-B915-30133FA3FB90}"/>
              </a:ext>
            </a:extLst>
          </p:cNvPr>
          <p:cNvSpPr/>
          <p:nvPr/>
        </p:nvSpPr>
        <p:spPr>
          <a:xfrm>
            <a:off x="8003388" y="2322389"/>
            <a:ext cx="156404" cy="307777"/>
          </a:xfrm>
          <a:prstGeom prst="rightBrace">
            <a:avLst/>
          </a:prstGeom>
          <a:ln w="381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Text Placeholder 4">
            <a:extLst>
              <a:ext uri="{FF2B5EF4-FFF2-40B4-BE49-F238E27FC236}">
                <a16:creationId xmlns:a16="http://schemas.microsoft.com/office/drawing/2014/main" id="{14E9BE5B-6CF0-2207-A376-249A4AC3C71B}"/>
              </a:ext>
            </a:extLst>
          </p:cNvPr>
          <p:cNvSpPr txBox="1">
            <a:spLocks/>
          </p:cNvSpPr>
          <p:nvPr/>
        </p:nvSpPr>
        <p:spPr>
          <a:xfrm>
            <a:off x="457200" y="3663262"/>
            <a:ext cx="5020614" cy="966758"/>
          </a:xfrm>
          <a:prstGeom prst="rect">
            <a:avLst/>
          </a:prstGeom>
          <a:noFill/>
          <a:ln w="38100" cap="flat" cmpd="sng" algn="ctr">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spcFirstLastPara="1" wrap="square" lIns="0" tIns="0" rIns="91400" bIns="91400" rtlCol="0" anchor="t" anchorCtr="0">
            <a:noAutofit/>
          </a:bodyPr>
          <a:lstStyle>
            <a:defPPr marR="0" lvl="0" algn="l" rtl="0">
              <a:lnSpc>
                <a:spcPct val="100000"/>
              </a:lnSpc>
              <a:spcBef>
                <a:spcPts val="0"/>
              </a:spcBef>
              <a:spcAft>
                <a:spcPts val="0"/>
              </a:spcAft>
            </a:defPPr>
            <a:lvl1pPr marL="457200" marR="0" lvl="0" indent="-393700" algn="l" rtl="0" eaLnBrk="1" hangingPunct="1">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eaLnBrk="1" hangingPunct="1">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08" algn="l" rtl="0" eaLnBrk="1" hangingPunct="1">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eaLnBrk="1" hangingPunct="1">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84321" algn="l" rtl="0" eaLnBrk="1" hangingPunct="1">
              <a:lnSpc>
                <a:spcPct val="100000"/>
              </a:lnSpc>
              <a:spcBef>
                <a:spcPts val="270"/>
              </a:spcBef>
              <a:spcAft>
                <a:spcPts val="0"/>
              </a:spcAft>
              <a:buClr>
                <a:schemeClr val="accent4"/>
              </a:buClr>
              <a:buSzPts val="877"/>
              <a:buFont typeface="Noto Sans Symbols"/>
              <a:buChar char="⚫"/>
              <a:defRPr sz="1350" b="0" i="0" u="none" strike="noStrike" cap="none">
                <a:solidFill>
                  <a:schemeClr val="dk1"/>
                </a:solidFill>
                <a:latin typeface="Calibri"/>
                <a:ea typeface="Calibri"/>
                <a:cs typeface="Calibri"/>
                <a:sym typeface="Calibri"/>
              </a:defRPr>
            </a:lvl5pPr>
            <a:lvl6pPr marL="2743200" marR="0" lvl="5" indent="-297179" algn="l" rtl="0" eaLnBrk="1" hangingPunct="1">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L="3200400" marR="0" lvl="6" indent="-297179" algn="l" rtl="0" eaLnBrk="1" hangingPunct="1">
              <a:lnSpc>
                <a:spcPct val="100000"/>
              </a:lnSpc>
              <a:spcBef>
                <a:spcPts val="270"/>
              </a:spcBef>
              <a:spcAft>
                <a:spcPts val="0"/>
              </a:spcAft>
              <a:buClr>
                <a:schemeClr val="accent6"/>
              </a:buClr>
              <a:buSzPts val="1080"/>
              <a:buFont typeface="Noto Sans Symbols"/>
              <a:buChar char="⚫"/>
              <a:defRPr sz="1350" b="0" i="0" u="none" strike="noStrike" cap="none">
                <a:solidFill>
                  <a:schemeClr val="dk1"/>
                </a:solidFill>
                <a:latin typeface="Calibri"/>
                <a:ea typeface="Calibri"/>
                <a:cs typeface="Calibri"/>
                <a:sym typeface="Calibri"/>
              </a:defRPr>
            </a:lvl7pPr>
            <a:lvl8pPr marL="3657600" marR="0" lvl="7" indent="-314325" algn="l" rtl="0" eaLnBrk="1" hangingPunct="1">
              <a:lnSpc>
                <a:spcPct val="100000"/>
              </a:lnSpc>
              <a:spcBef>
                <a:spcPts val="270"/>
              </a:spcBef>
              <a:spcAft>
                <a:spcPts val="0"/>
              </a:spcAft>
              <a:buClr>
                <a:schemeClr val="dk2"/>
              </a:buClr>
              <a:buSzPts val="1350"/>
              <a:buFont typeface="Calibri"/>
              <a:buChar char="•"/>
              <a:defRPr sz="1350" b="0" i="0" u="none" strike="noStrike" cap="none">
                <a:solidFill>
                  <a:schemeClr val="dk1"/>
                </a:solidFill>
                <a:latin typeface="Calibri"/>
                <a:ea typeface="Calibri"/>
                <a:cs typeface="Calibri"/>
                <a:sym typeface="Calibri"/>
              </a:defRPr>
            </a:lvl8pPr>
            <a:lvl9pPr marL="4114800" marR="0" lvl="8" indent="-314325" algn="l" rtl="0" eaLnBrk="1" hangingPunct="1">
              <a:lnSpc>
                <a:spcPct val="100000"/>
              </a:lnSpc>
              <a:spcBef>
                <a:spcPts val="270"/>
              </a:spcBef>
              <a:spcAft>
                <a:spcPts val="0"/>
              </a:spcAft>
              <a:buClr>
                <a:schemeClr val="dk2"/>
              </a:buClr>
              <a:buSzPts val="1350"/>
              <a:buFont typeface="Calibri"/>
              <a:buChar char="•"/>
              <a:defRPr sz="1350" b="0" i="0" u="none" strike="noStrike" cap="none">
                <a:solidFill>
                  <a:schemeClr val="dk1"/>
                </a:solidFill>
                <a:latin typeface="Calibri"/>
                <a:ea typeface="Calibri"/>
                <a:cs typeface="Calibri"/>
                <a:sym typeface="Calibri"/>
              </a:defRPr>
            </a:lvl9pPr>
          </a:lstStyle>
          <a:p>
            <a:pPr marL="63500" indent="0">
              <a:buFont typeface="Arial"/>
              <a:buNone/>
            </a:pPr>
            <a:r>
              <a:rPr lang="en-US" dirty="0"/>
              <a:t>REASONING</a:t>
            </a:r>
          </a:p>
          <a:p>
            <a:pPr marL="63500" indent="0">
              <a:buFont typeface="Arial"/>
              <a:buNone/>
            </a:pPr>
            <a:endParaRPr lang="en-US" sz="1600" dirty="0"/>
          </a:p>
        </p:txBody>
      </p:sp>
      <p:sp>
        <p:nvSpPr>
          <p:cNvPr id="12" name="Text Placeholder 4">
            <a:extLst>
              <a:ext uri="{FF2B5EF4-FFF2-40B4-BE49-F238E27FC236}">
                <a16:creationId xmlns:a16="http://schemas.microsoft.com/office/drawing/2014/main" id="{6D8A2E5D-C41B-033E-9070-526A15309147}"/>
              </a:ext>
            </a:extLst>
          </p:cNvPr>
          <p:cNvSpPr txBox="1">
            <a:spLocks/>
          </p:cNvSpPr>
          <p:nvPr/>
        </p:nvSpPr>
        <p:spPr>
          <a:xfrm>
            <a:off x="438355" y="2524370"/>
            <a:ext cx="5020614" cy="966758"/>
          </a:xfrm>
          <a:prstGeom prst="rect">
            <a:avLst/>
          </a:prstGeom>
          <a:noFill/>
          <a:ln w="38100" cap="flat" cmpd="sng" algn="ctr">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spcFirstLastPara="1" wrap="square" lIns="0" tIns="0" rIns="91400" bIns="91400" rtlCol="0" anchor="t" anchorCtr="0">
            <a:noAutofit/>
          </a:bodyPr>
          <a:lstStyle>
            <a:defPPr marR="0" lvl="0" algn="l" rtl="0">
              <a:lnSpc>
                <a:spcPct val="100000"/>
              </a:lnSpc>
              <a:spcBef>
                <a:spcPts val="0"/>
              </a:spcBef>
              <a:spcAft>
                <a:spcPts val="0"/>
              </a:spcAft>
            </a:defPPr>
            <a:lvl1pPr marL="457200" marR="0" lvl="0" indent="-393700" algn="l" rtl="0" eaLnBrk="1" hangingPunct="1">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eaLnBrk="1" hangingPunct="1">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08" algn="l" rtl="0" eaLnBrk="1" hangingPunct="1">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eaLnBrk="1" hangingPunct="1">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84321" algn="l" rtl="0" eaLnBrk="1" hangingPunct="1">
              <a:lnSpc>
                <a:spcPct val="100000"/>
              </a:lnSpc>
              <a:spcBef>
                <a:spcPts val="270"/>
              </a:spcBef>
              <a:spcAft>
                <a:spcPts val="0"/>
              </a:spcAft>
              <a:buClr>
                <a:schemeClr val="accent4"/>
              </a:buClr>
              <a:buSzPts val="877"/>
              <a:buFont typeface="Noto Sans Symbols"/>
              <a:buChar char="⚫"/>
              <a:defRPr sz="1350" b="0" i="0" u="none" strike="noStrike" cap="none">
                <a:solidFill>
                  <a:schemeClr val="dk1"/>
                </a:solidFill>
                <a:latin typeface="Calibri"/>
                <a:ea typeface="Calibri"/>
                <a:cs typeface="Calibri"/>
                <a:sym typeface="Calibri"/>
              </a:defRPr>
            </a:lvl5pPr>
            <a:lvl6pPr marL="2743200" marR="0" lvl="5" indent="-297179" algn="l" rtl="0" eaLnBrk="1" hangingPunct="1">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L="3200400" marR="0" lvl="6" indent="-297179" algn="l" rtl="0" eaLnBrk="1" hangingPunct="1">
              <a:lnSpc>
                <a:spcPct val="100000"/>
              </a:lnSpc>
              <a:spcBef>
                <a:spcPts val="270"/>
              </a:spcBef>
              <a:spcAft>
                <a:spcPts val="0"/>
              </a:spcAft>
              <a:buClr>
                <a:schemeClr val="accent6"/>
              </a:buClr>
              <a:buSzPts val="1080"/>
              <a:buFont typeface="Noto Sans Symbols"/>
              <a:buChar char="⚫"/>
              <a:defRPr sz="1350" b="0" i="0" u="none" strike="noStrike" cap="none">
                <a:solidFill>
                  <a:schemeClr val="dk1"/>
                </a:solidFill>
                <a:latin typeface="Calibri"/>
                <a:ea typeface="Calibri"/>
                <a:cs typeface="Calibri"/>
                <a:sym typeface="Calibri"/>
              </a:defRPr>
            </a:lvl7pPr>
            <a:lvl8pPr marL="3657600" marR="0" lvl="7" indent="-314325" algn="l" rtl="0" eaLnBrk="1" hangingPunct="1">
              <a:lnSpc>
                <a:spcPct val="100000"/>
              </a:lnSpc>
              <a:spcBef>
                <a:spcPts val="270"/>
              </a:spcBef>
              <a:spcAft>
                <a:spcPts val="0"/>
              </a:spcAft>
              <a:buClr>
                <a:schemeClr val="dk2"/>
              </a:buClr>
              <a:buSzPts val="1350"/>
              <a:buFont typeface="Calibri"/>
              <a:buChar char="•"/>
              <a:defRPr sz="1350" b="0" i="0" u="none" strike="noStrike" cap="none">
                <a:solidFill>
                  <a:schemeClr val="dk1"/>
                </a:solidFill>
                <a:latin typeface="Calibri"/>
                <a:ea typeface="Calibri"/>
                <a:cs typeface="Calibri"/>
                <a:sym typeface="Calibri"/>
              </a:defRPr>
            </a:lvl8pPr>
            <a:lvl9pPr marL="4114800" marR="0" lvl="8" indent="-314325" algn="l" rtl="0" eaLnBrk="1" hangingPunct="1">
              <a:lnSpc>
                <a:spcPct val="100000"/>
              </a:lnSpc>
              <a:spcBef>
                <a:spcPts val="270"/>
              </a:spcBef>
              <a:spcAft>
                <a:spcPts val="0"/>
              </a:spcAft>
              <a:buClr>
                <a:schemeClr val="dk2"/>
              </a:buClr>
              <a:buSzPts val="1350"/>
              <a:buFont typeface="Calibri"/>
              <a:buChar char="•"/>
              <a:defRPr sz="1350" b="0" i="0" u="none" strike="noStrike" cap="none">
                <a:solidFill>
                  <a:schemeClr val="dk1"/>
                </a:solidFill>
                <a:latin typeface="Calibri"/>
                <a:ea typeface="Calibri"/>
                <a:cs typeface="Calibri"/>
                <a:sym typeface="Calibri"/>
              </a:defRPr>
            </a:lvl9pPr>
          </a:lstStyle>
          <a:p>
            <a:pPr marL="63500" indent="0">
              <a:buFont typeface="Arial"/>
              <a:buNone/>
            </a:pPr>
            <a:r>
              <a:rPr lang="en-US" dirty="0"/>
              <a:t>EVIDENCE</a:t>
            </a:r>
          </a:p>
        </p:txBody>
      </p:sp>
      <p:sp>
        <p:nvSpPr>
          <p:cNvPr id="13" name="Merge 12">
            <a:extLst>
              <a:ext uri="{FF2B5EF4-FFF2-40B4-BE49-F238E27FC236}">
                <a16:creationId xmlns:a16="http://schemas.microsoft.com/office/drawing/2014/main" id="{B0C717EB-3311-7512-66A6-6B6B8065D297}"/>
              </a:ext>
            </a:extLst>
          </p:cNvPr>
          <p:cNvSpPr/>
          <p:nvPr/>
        </p:nvSpPr>
        <p:spPr>
          <a:xfrm>
            <a:off x="2804160" y="2352236"/>
            <a:ext cx="441960" cy="296347"/>
          </a:xfrm>
          <a:prstGeom prst="flowChartMerg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Merge 13">
            <a:extLst>
              <a:ext uri="{FF2B5EF4-FFF2-40B4-BE49-F238E27FC236}">
                <a16:creationId xmlns:a16="http://schemas.microsoft.com/office/drawing/2014/main" id="{1987F5EF-5E29-6355-C95C-2DB181FA01C6}"/>
              </a:ext>
            </a:extLst>
          </p:cNvPr>
          <p:cNvSpPr/>
          <p:nvPr/>
        </p:nvSpPr>
        <p:spPr>
          <a:xfrm>
            <a:off x="2804160" y="3491128"/>
            <a:ext cx="441960" cy="296347"/>
          </a:xfrm>
          <a:prstGeom prst="flowChartMerg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90696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A85A2-1498-D683-D24E-1C40E108F2DF}"/>
              </a:ext>
            </a:extLst>
          </p:cNvPr>
          <p:cNvSpPr>
            <a:spLocks noGrp="1"/>
          </p:cNvSpPr>
          <p:nvPr>
            <p:ph type="title"/>
          </p:nvPr>
        </p:nvSpPr>
        <p:spPr/>
        <p:txBody>
          <a:bodyPr/>
          <a:lstStyle/>
          <a:p>
            <a:r>
              <a:rPr lang="en-US" sz="5000" b="1" dirty="0">
                <a:latin typeface="Calibri" panose="020F0502020204030204" pitchFamily="34" charset="0"/>
                <a:cs typeface="Calibri" panose="020F0502020204030204" pitchFamily="34" charset="0"/>
              </a:rPr>
              <a:t>	I THINK		WE THINK</a:t>
            </a:r>
          </a:p>
        </p:txBody>
      </p:sp>
      <p:sp>
        <p:nvSpPr>
          <p:cNvPr id="3" name="Text Placeholder 2">
            <a:extLst>
              <a:ext uri="{FF2B5EF4-FFF2-40B4-BE49-F238E27FC236}">
                <a16:creationId xmlns:a16="http://schemas.microsoft.com/office/drawing/2014/main" id="{24809BE8-7BB1-6904-0D83-943960D151FE}"/>
              </a:ext>
            </a:extLst>
          </p:cNvPr>
          <p:cNvSpPr>
            <a:spLocks noGrp="1"/>
          </p:cNvSpPr>
          <p:nvPr>
            <p:ph type="body" idx="1"/>
          </p:nvPr>
        </p:nvSpPr>
        <p:spPr>
          <a:xfrm>
            <a:off x="457200" y="3039518"/>
            <a:ext cx="5020614" cy="1796733"/>
          </a:xfrm>
        </p:spPr>
        <p:txBody>
          <a:bodyPr/>
          <a:lstStyle/>
          <a:p>
            <a:pPr marL="457200" indent="-457200">
              <a:buFont typeface="Arial"/>
              <a:buChar char="•"/>
            </a:pPr>
            <a:r>
              <a:rPr lang="en-US" sz="2200" dirty="0"/>
              <a:t>Which component of the evidence was the most significant/influential?</a:t>
            </a:r>
          </a:p>
          <a:p>
            <a:pPr marL="457200" indent="-457200">
              <a:buFont typeface="Arial"/>
              <a:buChar char="•"/>
            </a:pPr>
            <a:r>
              <a:rPr lang="en-US" sz="2200" dirty="0"/>
              <a:t>Write a statement supporting your decision.</a:t>
            </a:r>
          </a:p>
          <a:p>
            <a:pPr marL="63500" indent="0">
              <a:buNone/>
            </a:pPr>
            <a:endParaRPr lang="en-US" dirty="0"/>
          </a:p>
        </p:txBody>
      </p:sp>
      <p:pic>
        <p:nvPicPr>
          <p:cNvPr id="5" name="Picture 4">
            <a:extLst>
              <a:ext uri="{FF2B5EF4-FFF2-40B4-BE49-F238E27FC236}">
                <a16:creationId xmlns:a16="http://schemas.microsoft.com/office/drawing/2014/main" id="{1FDE5F35-47B8-FC8B-3BE5-EA732ED10F37}"/>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1106" t="1965" r="13819"/>
          <a:stretch/>
        </p:blipFill>
        <p:spPr>
          <a:xfrm>
            <a:off x="5740613" y="3040318"/>
            <a:ext cx="2168944" cy="1796734"/>
          </a:xfrm>
          <a:prstGeom prst="rect">
            <a:avLst/>
          </a:prstGeom>
          <a:solidFill>
            <a:srgbClr val="FFFFFF">
              <a:shade val="85000"/>
            </a:srgbClr>
          </a:solidFill>
          <a:ln w="38100" cap="sq" cmpd="sng">
            <a:solidFill>
              <a:schemeClr val="accent4"/>
            </a:solidFill>
            <a:miter lim="800000"/>
          </a:ln>
          <a:effectLst/>
          <a:scene3d>
            <a:camera prst="orthographicFront"/>
            <a:lightRig rig="twoPt" dir="t">
              <a:rot lat="0" lon="0" rev="7200000"/>
            </a:lightRig>
          </a:scene3d>
          <a:sp3d>
            <a:contourClr>
              <a:srgbClr val="FFFFFF"/>
            </a:contourClr>
          </a:sp3d>
        </p:spPr>
      </p:pic>
      <p:cxnSp>
        <p:nvCxnSpPr>
          <p:cNvPr id="7" name="Straight Connector 6">
            <a:extLst>
              <a:ext uri="{FF2B5EF4-FFF2-40B4-BE49-F238E27FC236}">
                <a16:creationId xmlns:a16="http://schemas.microsoft.com/office/drawing/2014/main" id="{26787367-DB85-650E-D9E1-3CC2E8873C43}"/>
              </a:ext>
            </a:extLst>
          </p:cNvPr>
          <p:cNvCxnSpPr/>
          <p:nvPr/>
        </p:nvCxnSpPr>
        <p:spPr>
          <a:xfrm>
            <a:off x="1021080" y="1164497"/>
            <a:ext cx="7178040"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255986E-D9E7-BA92-9E4D-EEAE94B631D3}"/>
              </a:ext>
            </a:extLst>
          </p:cNvPr>
          <p:cNvCxnSpPr>
            <a:cxnSpLocks/>
            <a:stCxn id="2" idx="0"/>
          </p:cNvCxnSpPr>
          <p:nvPr/>
        </p:nvCxnSpPr>
        <p:spPr>
          <a:xfrm>
            <a:off x="4572000" y="307247"/>
            <a:ext cx="0" cy="2672173"/>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47DDDF9-3800-CDC4-0D9B-4D61C1F04BC6}"/>
              </a:ext>
            </a:extLst>
          </p:cNvPr>
          <p:cNvSpPr txBox="1"/>
          <p:nvPr/>
        </p:nvSpPr>
        <p:spPr>
          <a:xfrm>
            <a:off x="7277095" y="3472040"/>
            <a:ext cx="601977" cy="276999"/>
          </a:xfrm>
          <a:prstGeom prst="rect">
            <a:avLst/>
          </a:prstGeom>
          <a:noFill/>
          <a:ln w="38100">
            <a:solidFill>
              <a:schemeClr val="accent4"/>
            </a:solidFill>
          </a:ln>
        </p:spPr>
        <p:txBody>
          <a:bodyPr wrap="square" rtlCol="0">
            <a:spAutoFit/>
          </a:bodyPr>
          <a:lstStyle/>
          <a:p>
            <a:pPr algn="ctr"/>
            <a:r>
              <a:rPr lang="en-US" sz="1200" b="1" dirty="0">
                <a:solidFill>
                  <a:schemeClr val="accent4"/>
                </a:solidFill>
                <a:latin typeface="Calibri"/>
                <a:cs typeface="Calibri"/>
              </a:rPr>
              <a:t>DAY 4</a:t>
            </a:r>
          </a:p>
        </p:txBody>
      </p:sp>
      <p:sp>
        <p:nvSpPr>
          <p:cNvPr id="13" name="Right Brace 12">
            <a:extLst>
              <a:ext uri="{FF2B5EF4-FFF2-40B4-BE49-F238E27FC236}">
                <a16:creationId xmlns:a16="http://schemas.microsoft.com/office/drawing/2014/main" id="{3EF5F1EC-DF90-E5CE-D4F9-0859AF903F98}"/>
              </a:ext>
            </a:extLst>
          </p:cNvPr>
          <p:cNvSpPr/>
          <p:nvPr/>
        </p:nvSpPr>
        <p:spPr>
          <a:xfrm flipH="1">
            <a:off x="7170418" y="3472041"/>
            <a:ext cx="106677" cy="276999"/>
          </a:xfrm>
          <a:prstGeom prst="rightBrace">
            <a:avLst/>
          </a:prstGeom>
          <a:ln w="38100">
            <a:solidFill>
              <a:schemeClr val="accent4"/>
            </a:solidFill>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9404319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11E75-A825-8F5A-B12F-482F8B8DAF62}"/>
              </a:ext>
            </a:extLst>
          </p:cNvPr>
          <p:cNvSpPr>
            <a:spLocks noGrp="1"/>
          </p:cNvSpPr>
          <p:nvPr>
            <p:ph type="title"/>
          </p:nvPr>
        </p:nvSpPr>
        <p:spPr/>
        <p:txBody>
          <a:bodyPr/>
          <a:lstStyle/>
          <a:p>
            <a:r>
              <a:rPr lang="en-US" sz="5000" b="1" dirty="0">
                <a:latin typeface="Calibri" panose="020F0502020204030204" pitchFamily="34" charset="0"/>
                <a:cs typeface="Calibri" panose="020F0502020204030204" pitchFamily="34" charset="0"/>
              </a:rPr>
              <a:t>CREATE!</a:t>
            </a:r>
          </a:p>
        </p:txBody>
      </p:sp>
      <p:sp>
        <p:nvSpPr>
          <p:cNvPr id="3" name="Text Placeholder 2">
            <a:extLst>
              <a:ext uri="{FF2B5EF4-FFF2-40B4-BE49-F238E27FC236}">
                <a16:creationId xmlns:a16="http://schemas.microsoft.com/office/drawing/2014/main" id="{9B2C2DF7-CBB0-64BB-31F4-04F96F26DE7F}"/>
              </a:ext>
            </a:extLst>
          </p:cNvPr>
          <p:cNvSpPr>
            <a:spLocks noGrp="1"/>
          </p:cNvSpPr>
          <p:nvPr>
            <p:ph type="body" idx="1"/>
          </p:nvPr>
        </p:nvSpPr>
        <p:spPr>
          <a:xfrm>
            <a:off x="457200" y="1164497"/>
            <a:ext cx="5020614" cy="3815466"/>
          </a:xfrm>
        </p:spPr>
        <p:txBody>
          <a:bodyPr/>
          <a:lstStyle/>
          <a:p>
            <a:pPr marL="63500" indent="0">
              <a:buNone/>
            </a:pPr>
            <a:r>
              <a:rPr lang="en-US" dirty="0"/>
              <a:t>GENRES:</a:t>
            </a:r>
          </a:p>
          <a:p>
            <a:r>
              <a:rPr lang="en-US" sz="1600" b="1" dirty="0"/>
              <a:t>Narrative</a:t>
            </a:r>
            <a:r>
              <a:rPr lang="en-US" sz="1600" dirty="0"/>
              <a:t>: Write a brief narrative about someone you know who has been brave enough to defy something they felt was wrong. </a:t>
            </a:r>
          </a:p>
          <a:p>
            <a:pPr marL="63500" indent="0">
              <a:buNone/>
            </a:pPr>
            <a:endParaRPr lang="en-US" sz="1600" dirty="0"/>
          </a:p>
          <a:p>
            <a:r>
              <a:rPr lang="en-US" sz="1600" b="1" dirty="0"/>
              <a:t>Persuasive</a:t>
            </a:r>
            <a:r>
              <a:rPr lang="en-US" sz="1600" dirty="0"/>
              <a:t>: Do you agree with the stance of the writer? Defend their stance or argue against it.</a:t>
            </a:r>
          </a:p>
          <a:p>
            <a:pPr marL="63500" indent="0">
              <a:buNone/>
            </a:pPr>
            <a:endParaRPr lang="en-US" sz="1600" dirty="0"/>
          </a:p>
          <a:p>
            <a:r>
              <a:rPr lang="en-US" sz="1600" b="1" dirty="0"/>
              <a:t>Expository</a:t>
            </a:r>
            <a:r>
              <a:rPr lang="en-US" sz="1600" dirty="0"/>
              <a:t>: Explain which search terms you would use to conduct more research to understand some of the topics in their article better? Explain what you would hope to learn and why you want to learn about that topic. </a:t>
            </a:r>
          </a:p>
          <a:p>
            <a:pPr marL="63500" indent="0">
              <a:buNone/>
            </a:pPr>
            <a:endParaRPr lang="en-US" sz="1800" dirty="0"/>
          </a:p>
          <a:p>
            <a:endParaRPr lang="en-US" dirty="0"/>
          </a:p>
        </p:txBody>
      </p:sp>
      <p:pic>
        <p:nvPicPr>
          <p:cNvPr id="10" name="Picture 9">
            <a:extLst>
              <a:ext uri="{FF2B5EF4-FFF2-40B4-BE49-F238E27FC236}">
                <a16:creationId xmlns:a16="http://schemas.microsoft.com/office/drawing/2014/main" id="{36C809E0-EEDF-3AFD-83B9-50B54DE7A77E}"/>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1106" t="1965" r="13819"/>
          <a:stretch/>
        </p:blipFill>
        <p:spPr>
          <a:xfrm>
            <a:off x="5777201" y="1689162"/>
            <a:ext cx="2130847" cy="1765175"/>
          </a:xfrm>
          <a:prstGeom prst="rect">
            <a:avLst/>
          </a:prstGeom>
          <a:solidFill>
            <a:srgbClr val="FFFFFF">
              <a:shade val="85000"/>
            </a:srgbClr>
          </a:solidFill>
          <a:ln w="38100" cap="sq" cmpd="sng">
            <a:solidFill>
              <a:schemeClr val="accent4"/>
            </a:solidFill>
            <a:miter lim="800000"/>
          </a:ln>
          <a:effectLst/>
          <a:scene3d>
            <a:camera prst="orthographicFront"/>
            <a:lightRig rig="twoPt" dir="t">
              <a:rot lat="0" lon="0" rev="7200000"/>
            </a:lightRig>
          </a:scene3d>
          <a:sp3d>
            <a:contourClr>
              <a:srgbClr val="FFFFFF"/>
            </a:contourClr>
          </a:sp3d>
        </p:spPr>
      </p:pic>
      <p:sp>
        <p:nvSpPr>
          <p:cNvPr id="13" name="Right Brace 12">
            <a:extLst>
              <a:ext uri="{FF2B5EF4-FFF2-40B4-BE49-F238E27FC236}">
                <a16:creationId xmlns:a16="http://schemas.microsoft.com/office/drawing/2014/main" id="{6833DB87-5F31-0386-4D3B-5A5E8B769B91}"/>
              </a:ext>
            </a:extLst>
          </p:cNvPr>
          <p:cNvSpPr/>
          <p:nvPr/>
        </p:nvSpPr>
        <p:spPr>
          <a:xfrm>
            <a:off x="7109584" y="1789430"/>
            <a:ext cx="68580" cy="357080"/>
          </a:xfrm>
          <a:prstGeom prst="rightBrace">
            <a:avLst/>
          </a:prstGeom>
          <a:ln w="381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a:extLst>
              <a:ext uri="{FF2B5EF4-FFF2-40B4-BE49-F238E27FC236}">
                <a16:creationId xmlns:a16="http://schemas.microsoft.com/office/drawing/2014/main" id="{0D6148BE-5369-CDF1-65B9-18F640D80857}"/>
              </a:ext>
            </a:extLst>
          </p:cNvPr>
          <p:cNvSpPr txBox="1"/>
          <p:nvPr/>
        </p:nvSpPr>
        <p:spPr>
          <a:xfrm>
            <a:off x="7204711" y="1789430"/>
            <a:ext cx="615829" cy="276999"/>
          </a:xfrm>
          <a:prstGeom prst="rect">
            <a:avLst/>
          </a:prstGeom>
          <a:noFill/>
          <a:ln w="38100">
            <a:solidFill>
              <a:schemeClr val="accent4"/>
            </a:solidFill>
          </a:ln>
        </p:spPr>
        <p:txBody>
          <a:bodyPr wrap="square" rtlCol="0">
            <a:spAutoFit/>
          </a:bodyPr>
          <a:lstStyle/>
          <a:p>
            <a:pPr algn="ctr"/>
            <a:r>
              <a:rPr lang="en-US" sz="1200" b="1" dirty="0">
                <a:solidFill>
                  <a:schemeClr val="accent4"/>
                </a:solidFill>
                <a:latin typeface="Calibri"/>
                <a:cs typeface="Calibri"/>
              </a:rPr>
              <a:t>DAY 5</a:t>
            </a:r>
          </a:p>
        </p:txBody>
      </p:sp>
    </p:spTree>
    <p:extLst>
      <p:ext uri="{BB962C8B-B14F-4D97-AF65-F5344CB8AC3E}">
        <p14:creationId xmlns:p14="http://schemas.microsoft.com/office/powerpoint/2010/main" val="14519639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59473"/>
            <a:ext cx="9144000" cy="5143500"/>
          </a:xfrm>
          <a:prstGeom prst="rect">
            <a:avLst/>
          </a:prstGeom>
          <a:ln>
            <a:noFill/>
          </a:ln>
          <a:effectLst/>
        </p:spPr>
      </p:pic>
      <p:sp>
        <p:nvSpPr>
          <p:cNvPr id="3" name="Content Placeholder 2"/>
          <p:cNvSpPr>
            <a:spLocks noGrp="1"/>
          </p:cNvSpPr>
          <p:nvPr>
            <p:ph idx="1"/>
          </p:nvPr>
        </p:nvSpPr>
        <p:spPr>
          <a:xfrm>
            <a:off x="3944145" y="4207041"/>
            <a:ext cx="3215245" cy="803507"/>
          </a:xfrm>
        </p:spPr>
        <p:txBody>
          <a:bodyPr>
            <a:normAutofit/>
          </a:bodyPr>
          <a:lstStyle/>
          <a:p>
            <a:pPr marL="0" indent="0" algn="ctr">
              <a:lnSpc>
                <a:spcPct val="70000"/>
              </a:lnSpc>
              <a:buNone/>
            </a:pPr>
            <a:r>
              <a:rPr lang="en-US" dirty="0"/>
              <a:t>INSTRUCTIONAL </a:t>
            </a:r>
          </a:p>
          <a:p>
            <a:pPr marL="0" indent="0" algn="ctr">
              <a:lnSpc>
                <a:spcPct val="70000"/>
              </a:lnSpc>
              <a:buNone/>
            </a:pPr>
            <a:r>
              <a:rPr lang="en-US" dirty="0"/>
              <a:t>STRATEGIES</a:t>
            </a:r>
          </a:p>
        </p:txBody>
      </p:sp>
      <p:pic>
        <p:nvPicPr>
          <p:cNvPr id="2" name="Google Shape;68;p15">
            <a:extLst>
              <a:ext uri="{FF2B5EF4-FFF2-40B4-BE49-F238E27FC236}">
                <a16:creationId xmlns:a16="http://schemas.microsoft.com/office/drawing/2014/main" id="{2BC64D47-59F2-047A-9A19-6EFFF3DA004E}"/>
              </a:ext>
            </a:extLst>
          </p:cNvPr>
          <p:cNvPicPr preferRelativeResize="0"/>
          <p:nvPr/>
        </p:nvPicPr>
        <p:blipFill rotWithShape="1">
          <a:blip r:embed="rId3">
            <a:alphaModFix/>
          </a:blip>
          <a:srcRect/>
          <a:stretch/>
        </p:blipFill>
        <p:spPr>
          <a:xfrm>
            <a:off x="7927848" y="3943350"/>
            <a:ext cx="914400" cy="914400"/>
          </a:xfrm>
          <a:prstGeom prst="rect">
            <a:avLst/>
          </a:prstGeom>
          <a:noFill/>
          <a:ln>
            <a:noFill/>
          </a:ln>
        </p:spPr>
      </p:pic>
    </p:spTree>
    <p:extLst>
      <p:ext uri="{BB962C8B-B14F-4D97-AF65-F5344CB8AC3E}">
        <p14:creationId xmlns:p14="http://schemas.microsoft.com/office/powerpoint/2010/main" val="23146849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01330-AFBC-965A-6793-4FE91087D970}"/>
              </a:ext>
            </a:extLst>
          </p:cNvPr>
          <p:cNvSpPr>
            <a:spLocks noGrp="1"/>
          </p:cNvSpPr>
          <p:nvPr>
            <p:ph type="title"/>
          </p:nvPr>
        </p:nvSpPr>
        <p:spPr/>
        <p:txBody>
          <a:bodyPr/>
          <a:lstStyle/>
          <a:p>
            <a:r>
              <a:rPr lang="en-US" sz="5000" b="1" dirty="0">
                <a:latin typeface="Calibri" panose="020F0502020204030204" pitchFamily="34" charset="0"/>
                <a:cs typeface="Calibri" panose="020F0502020204030204" pitchFamily="34" charset="0"/>
              </a:rPr>
              <a:t>K20 RESOURCES</a:t>
            </a:r>
          </a:p>
        </p:txBody>
      </p:sp>
      <p:sp>
        <p:nvSpPr>
          <p:cNvPr id="3" name="TextBox 2">
            <a:extLst>
              <a:ext uri="{FF2B5EF4-FFF2-40B4-BE49-F238E27FC236}">
                <a16:creationId xmlns:a16="http://schemas.microsoft.com/office/drawing/2014/main" id="{9995BF03-4CE6-A2C3-678A-AD367D04B872}"/>
              </a:ext>
            </a:extLst>
          </p:cNvPr>
          <p:cNvSpPr txBox="1"/>
          <p:nvPr/>
        </p:nvSpPr>
        <p:spPr>
          <a:xfrm>
            <a:off x="2215660" y="4350110"/>
            <a:ext cx="4431323" cy="492443"/>
          </a:xfrm>
          <a:prstGeom prst="rect">
            <a:avLst/>
          </a:prstGeom>
          <a:solidFill>
            <a:schemeClr val="accent4"/>
          </a:solidFill>
        </p:spPr>
        <p:txBody>
          <a:bodyPr wrap="square" rtlCol="0">
            <a:spAutoFit/>
          </a:bodyPr>
          <a:lstStyle/>
          <a:p>
            <a:r>
              <a:rPr lang="en-US" sz="2600" dirty="0">
                <a:solidFill>
                  <a:schemeClr val="bg1"/>
                </a:solidFill>
                <a:latin typeface="Calibri" panose="020F0502020204030204" pitchFamily="34" charset="0"/>
                <a:cs typeface="Calibri" panose="020F0502020204030204" pitchFamily="34" charset="0"/>
              </a:rPr>
              <a:t>https://learn.k20center.ou.edu</a:t>
            </a:r>
          </a:p>
        </p:txBody>
      </p:sp>
      <p:sp>
        <p:nvSpPr>
          <p:cNvPr id="5" name="TextBox 4">
            <a:extLst>
              <a:ext uri="{FF2B5EF4-FFF2-40B4-BE49-F238E27FC236}">
                <a16:creationId xmlns:a16="http://schemas.microsoft.com/office/drawing/2014/main" id="{9D7A96C7-49BE-9CC6-221E-2318F17CA696}"/>
              </a:ext>
            </a:extLst>
          </p:cNvPr>
          <p:cNvSpPr txBox="1"/>
          <p:nvPr/>
        </p:nvSpPr>
        <p:spPr>
          <a:xfrm>
            <a:off x="387869" y="1787693"/>
            <a:ext cx="1990579" cy="892552"/>
          </a:xfrm>
          <a:prstGeom prst="rect">
            <a:avLst/>
          </a:prstGeom>
          <a:noFill/>
        </p:spPr>
        <p:txBody>
          <a:bodyPr wrap="square" rtlCol="0">
            <a:spAutoFit/>
          </a:bodyPr>
          <a:lstStyle/>
          <a:p>
            <a:r>
              <a:rPr lang="en-US" sz="2600" b="1" dirty="0">
                <a:solidFill>
                  <a:schemeClr val="tx1"/>
                </a:solidFill>
                <a:latin typeface="Calibri" panose="020F0502020204030204" pitchFamily="34" charset="0"/>
                <a:cs typeface="Calibri" panose="020F0502020204030204" pitchFamily="34" charset="0"/>
              </a:rPr>
              <a:t>Instructional </a:t>
            </a:r>
          </a:p>
          <a:p>
            <a:r>
              <a:rPr lang="en-US" sz="2600" b="1" dirty="0">
                <a:solidFill>
                  <a:schemeClr val="tx1"/>
                </a:solidFill>
                <a:latin typeface="Calibri" panose="020F0502020204030204" pitchFamily="34" charset="0"/>
                <a:cs typeface="Calibri" panose="020F0502020204030204" pitchFamily="34" charset="0"/>
              </a:rPr>
              <a:t>Strategies</a:t>
            </a:r>
          </a:p>
        </p:txBody>
      </p:sp>
      <p:sp>
        <p:nvSpPr>
          <p:cNvPr id="6" name="TextBox 5">
            <a:extLst>
              <a:ext uri="{FF2B5EF4-FFF2-40B4-BE49-F238E27FC236}">
                <a16:creationId xmlns:a16="http://schemas.microsoft.com/office/drawing/2014/main" id="{48CD315F-6E96-FA20-DE26-0DA35A743723}"/>
              </a:ext>
            </a:extLst>
          </p:cNvPr>
          <p:cNvSpPr txBox="1"/>
          <p:nvPr/>
        </p:nvSpPr>
        <p:spPr>
          <a:xfrm>
            <a:off x="4378651" y="1341417"/>
            <a:ext cx="1242111" cy="892552"/>
          </a:xfrm>
          <a:prstGeom prst="rect">
            <a:avLst/>
          </a:prstGeom>
          <a:noFill/>
        </p:spPr>
        <p:txBody>
          <a:bodyPr wrap="square" rtlCol="0" anchor="t" anchorCtr="0">
            <a:normAutofit/>
          </a:bodyPr>
          <a:lstStyle/>
          <a:p>
            <a:r>
              <a:rPr lang="en-US" sz="2600" b="1" dirty="0">
                <a:latin typeface="Calibri" panose="020F0502020204030204" pitchFamily="34" charset="0"/>
                <a:cs typeface="Calibri" panose="020F0502020204030204" pitchFamily="34" charset="0"/>
              </a:rPr>
              <a:t>     Lessons</a:t>
            </a:r>
          </a:p>
        </p:txBody>
      </p:sp>
      <p:pic>
        <p:nvPicPr>
          <p:cNvPr id="8" name="Picture 7" descr="A close-up of a book&#10;&#10;Description automatically generated">
            <a:extLst>
              <a:ext uri="{FF2B5EF4-FFF2-40B4-BE49-F238E27FC236}">
                <a16:creationId xmlns:a16="http://schemas.microsoft.com/office/drawing/2014/main" id="{2C393359-D873-C176-42DC-9A0AC3F97A91}"/>
              </a:ext>
            </a:extLst>
          </p:cNvPr>
          <p:cNvPicPr>
            <a:picLocks noChangeAspect="1"/>
          </p:cNvPicPr>
          <p:nvPr/>
        </p:nvPicPr>
        <p:blipFill>
          <a:blip r:embed="rId2"/>
          <a:stretch>
            <a:fillRect/>
          </a:stretch>
        </p:blipFill>
        <p:spPr>
          <a:xfrm>
            <a:off x="2554148" y="1341417"/>
            <a:ext cx="1648803" cy="2503631"/>
          </a:xfrm>
          <a:prstGeom prst="rect">
            <a:avLst/>
          </a:prstGeom>
        </p:spPr>
      </p:pic>
      <p:pic>
        <p:nvPicPr>
          <p:cNvPr id="10" name="Picture 9" descr="A screenshot of a computer&#10;&#10;Description automatically generated">
            <a:extLst>
              <a:ext uri="{FF2B5EF4-FFF2-40B4-BE49-F238E27FC236}">
                <a16:creationId xmlns:a16="http://schemas.microsoft.com/office/drawing/2014/main" id="{B9C17262-1979-9BF7-A976-DBECAEB52F28}"/>
              </a:ext>
            </a:extLst>
          </p:cNvPr>
          <p:cNvPicPr>
            <a:picLocks noChangeAspect="1"/>
          </p:cNvPicPr>
          <p:nvPr/>
        </p:nvPicPr>
        <p:blipFill>
          <a:blip r:embed="rId3"/>
          <a:stretch>
            <a:fillRect/>
          </a:stretch>
        </p:blipFill>
        <p:spPr>
          <a:xfrm>
            <a:off x="5849857" y="1384644"/>
            <a:ext cx="2490084" cy="2016487"/>
          </a:xfrm>
          <a:prstGeom prst="rect">
            <a:avLst/>
          </a:prstGeom>
        </p:spPr>
      </p:pic>
    </p:spTree>
    <p:extLst>
      <p:ext uri="{BB962C8B-B14F-4D97-AF65-F5344CB8AC3E}">
        <p14:creationId xmlns:p14="http://schemas.microsoft.com/office/powerpoint/2010/main" val="24879817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3"/>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p>
            <a:pPr marL="0" lvl="0" indent="0" algn="l" rtl="0">
              <a:spcBef>
                <a:spcPts val="0"/>
              </a:spcBef>
              <a:spcAft>
                <a:spcPts val="0"/>
              </a:spcAft>
              <a:buClr>
                <a:schemeClr val="lt1"/>
              </a:buClr>
              <a:buSzPts val="5000"/>
              <a:buFont typeface="Calibri"/>
              <a:buNone/>
            </a:pPr>
            <a:r>
              <a:rPr lang="en-US" sz="5400" b="1" dirty="0">
                <a:latin typeface="Calibri" panose="020F0502020204030204" pitchFamily="34" charset="0"/>
                <a:cs typeface="Calibri" panose="020F0502020204030204" pitchFamily="34" charset="0"/>
              </a:rPr>
              <a:t>Ring That Bell</a:t>
            </a:r>
            <a:r>
              <a:rPr lang="en-US" b="1" dirty="0">
                <a:latin typeface="Calibri" panose="020F0502020204030204" pitchFamily="34" charset="0"/>
                <a:cs typeface="Calibri" panose="020F0502020204030204" pitchFamily="34" charset="0"/>
              </a:rPr>
              <a:t>!!!</a:t>
            </a:r>
            <a:endParaRPr b="1" dirty="0">
              <a:latin typeface="Calibri" panose="020F0502020204030204" pitchFamily="34" charset="0"/>
              <a:cs typeface="Calibri" panose="020F0502020204030204" pitchFamily="34" charset="0"/>
            </a:endParaRPr>
          </a:p>
        </p:txBody>
      </p:sp>
      <p:sp>
        <p:nvSpPr>
          <p:cNvPr id="95" name="Google Shape;95;p23"/>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Autofit/>
          </a:bodyPr>
          <a:lstStyle/>
          <a:p>
            <a:pPr marL="0" marR="34289" lvl="0" indent="0" algn="l" rtl="0">
              <a:spcBef>
                <a:spcPts val="0"/>
              </a:spcBef>
              <a:spcAft>
                <a:spcPts val="0"/>
              </a:spcAft>
              <a:buSzPts val="2600"/>
              <a:buNone/>
            </a:pPr>
            <a:r>
              <a:rPr lang="en-US" b="1" dirty="0">
                <a:latin typeface="Calibri" panose="020F0502020204030204" pitchFamily="34" charset="0"/>
                <a:cs typeface="Calibri" panose="020F0502020204030204" pitchFamily="34" charset="0"/>
              </a:rPr>
              <a:t>Supporting Literacy with Bell Ringers</a:t>
            </a:r>
            <a:endParaRPr b="1" dirty="0">
              <a:latin typeface="Calibri" panose="020F0502020204030204" pitchFamily="34" charset="0"/>
              <a:cs typeface="Calibri" panose="020F0502020204030204" pitchFamily="34" charset="0"/>
            </a:endParaRP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98039" y="-1"/>
            <a:ext cx="7670077" cy="5143499"/>
          </a:xfrm>
          <a:prstGeom prst="rect">
            <a:avLst/>
          </a:prstGeom>
          <a:ln>
            <a:noFill/>
          </a:ln>
          <a:effectLst/>
        </p:spPr>
      </p:pic>
      <p:sp>
        <p:nvSpPr>
          <p:cNvPr id="3" name="Content Placeholder 2"/>
          <p:cNvSpPr>
            <a:spLocks noGrp="1"/>
          </p:cNvSpPr>
          <p:nvPr>
            <p:ph idx="1"/>
          </p:nvPr>
        </p:nvSpPr>
        <p:spPr>
          <a:xfrm>
            <a:off x="3922373" y="4000392"/>
            <a:ext cx="3215245" cy="803507"/>
          </a:xfrm>
        </p:spPr>
        <p:txBody>
          <a:bodyPr>
            <a:normAutofit/>
          </a:bodyPr>
          <a:lstStyle/>
          <a:p>
            <a:pPr marL="0" indent="0" algn="ctr">
              <a:lnSpc>
                <a:spcPct val="70000"/>
              </a:lnSpc>
              <a:buNone/>
            </a:pPr>
            <a:r>
              <a:rPr lang="en-US" dirty="0"/>
              <a:t>INSTRUCTIONAL </a:t>
            </a:r>
          </a:p>
          <a:p>
            <a:pPr marL="0" indent="0" algn="ctr">
              <a:lnSpc>
                <a:spcPct val="70000"/>
              </a:lnSpc>
              <a:buNone/>
            </a:pPr>
            <a:r>
              <a:rPr lang="en-US" dirty="0"/>
              <a:t>STRATEGIES</a:t>
            </a:r>
          </a:p>
        </p:txBody>
      </p:sp>
      <p:pic>
        <p:nvPicPr>
          <p:cNvPr id="2" name="Google Shape;73;p17">
            <a:extLst>
              <a:ext uri="{FF2B5EF4-FFF2-40B4-BE49-F238E27FC236}">
                <a16:creationId xmlns:a16="http://schemas.microsoft.com/office/drawing/2014/main" id="{CFF95C44-C57C-CE57-9D36-8C4A0A07A791}"/>
              </a:ext>
            </a:extLst>
          </p:cNvPr>
          <p:cNvPicPr preferRelativeResize="0"/>
          <p:nvPr/>
        </p:nvPicPr>
        <p:blipFill rotWithShape="1">
          <a:blip r:embed="rId3">
            <a:alphaModFix/>
          </a:blip>
          <a:srcRect/>
          <a:stretch/>
        </p:blipFill>
        <p:spPr>
          <a:xfrm>
            <a:off x="7137618" y="4000392"/>
            <a:ext cx="914400" cy="914400"/>
          </a:xfrm>
          <a:prstGeom prst="rect">
            <a:avLst/>
          </a:prstGeom>
          <a:noFill/>
          <a:ln>
            <a:noFill/>
          </a:ln>
        </p:spPr>
      </p:pic>
    </p:spTree>
    <p:extLst>
      <p:ext uri="{BB962C8B-B14F-4D97-AF65-F5344CB8AC3E}">
        <p14:creationId xmlns:p14="http://schemas.microsoft.com/office/powerpoint/2010/main" val="223813226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4"/>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rgbClr val="FFFFFF"/>
              </a:buClr>
              <a:buSzPts val="5000"/>
              <a:buFont typeface="Calibri"/>
              <a:buNone/>
            </a:pPr>
            <a:r>
              <a:rPr lang="en-US" b="1">
                <a:latin typeface="Calibri" panose="020F0502020204030204" pitchFamily="34" charset="0"/>
                <a:cs typeface="Calibri" panose="020F0502020204030204" pitchFamily="34" charset="0"/>
              </a:rPr>
              <a:t>Essential Questions</a:t>
            </a:r>
            <a:endParaRPr b="1" dirty="0">
              <a:latin typeface="Calibri" panose="020F0502020204030204" pitchFamily="34" charset="0"/>
              <a:cs typeface="Calibri" panose="020F0502020204030204" pitchFamily="34" charset="0"/>
            </a:endParaRPr>
          </a:p>
        </p:txBody>
      </p:sp>
      <p:sp>
        <p:nvSpPr>
          <p:cNvPr id="101" name="Google Shape;101;p24"/>
          <p:cNvSpPr txBox="1">
            <a:spLocks noGrp="1"/>
          </p:cNvSpPr>
          <p:nvPr>
            <p:ph type="body" idx="1"/>
          </p:nvPr>
        </p:nvSpPr>
        <p:spPr>
          <a:xfrm>
            <a:off x="530352" y="2028497"/>
            <a:ext cx="7772400" cy="2029397"/>
          </a:xfrm>
          <a:prstGeom prst="rect">
            <a:avLst/>
          </a:prstGeom>
          <a:noFill/>
          <a:ln>
            <a:noFill/>
          </a:ln>
        </p:spPr>
        <p:txBody>
          <a:bodyPr spcFirstLastPara="1" wrap="square" lIns="45700" tIns="45700" rIns="45700" bIns="45700" anchor="t" anchorCtr="0">
            <a:noAutofit/>
          </a:bodyPr>
          <a:lstStyle/>
          <a:p>
            <a:pPr indent="-457200">
              <a:lnSpc>
                <a:spcPct val="150000"/>
              </a:lnSpc>
              <a:spcBef>
                <a:spcPts val="0"/>
              </a:spcBef>
            </a:pPr>
            <a:r>
              <a:rPr lang="en-US" b="0" i="0" u="none" strike="noStrike" dirty="0">
                <a:solidFill>
                  <a:schemeClr val="bg1"/>
                </a:solidFill>
                <a:effectLst/>
                <a:latin typeface="Open Sans" panose="020B0606030504020204" pitchFamily="34" charset="0"/>
              </a:rPr>
              <a:t>How can literacy be used to engage students?</a:t>
            </a:r>
          </a:p>
          <a:p>
            <a:pPr indent="-457200">
              <a:spcBef>
                <a:spcPts val="0"/>
              </a:spcBef>
            </a:pPr>
            <a:r>
              <a:rPr lang="en-US" b="0" i="0" u="none" strike="noStrike" dirty="0">
                <a:solidFill>
                  <a:schemeClr val="bg1"/>
                </a:solidFill>
                <a:effectLst/>
                <a:latin typeface="Open Sans" panose="020B0606030504020204" pitchFamily="34" charset="0"/>
              </a:rPr>
              <a:t>In what ways can bell ringers support authentic learning?</a:t>
            </a:r>
          </a:p>
          <a:p>
            <a:pPr marL="0" indent="0">
              <a:spcBef>
                <a:spcPts val="0"/>
              </a:spcBef>
              <a:buNone/>
            </a:pP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5"/>
          <p:cNvSpPr txBox="1">
            <a:spLocks noGrp="1"/>
          </p:cNvSpPr>
          <p:nvPr>
            <p:ph type="title"/>
          </p:nvPr>
        </p:nvSpPr>
        <p:spPr>
          <a:xfrm>
            <a:off x="586623" y="495183"/>
            <a:ext cx="7772400" cy="1021842"/>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rgbClr val="FFFFFF"/>
              </a:buClr>
              <a:buSzPts val="5000"/>
              <a:buFont typeface="Calibri"/>
              <a:buNone/>
            </a:pPr>
            <a:r>
              <a:rPr lang="en-US" b="1" dirty="0">
                <a:latin typeface="Calibri" panose="020F0502020204030204" pitchFamily="34" charset="0"/>
                <a:cs typeface="Calibri" panose="020F0502020204030204" pitchFamily="34" charset="0"/>
              </a:rPr>
              <a:t>Objectives</a:t>
            </a:r>
            <a:endParaRPr b="1" dirty="0">
              <a:latin typeface="Calibri" panose="020F0502020204030204" pitchFamily="34" charset="0"/>
              <a:cs typeface="Calibri" panose="020F0502020204030204" pitchFamily="34" charset="0"/>
            </a:endParaRPr>
          </a:p>
        </p:txBody>
      </p:sp>
      <p:sp>
        <p:nvSpPr>
          <p:cNvPr id="107" name="Google Shape;107;p25"/>
          <p:cNvSpPr txBox="1">
            <a:spLocks noGrp="1"/>
          </p:cNvSpPr>
          <p:nvPr>
            <p:ph type="body" idx="1"/>
          </p:nvPr>
        </p:nvSpPr>
        <p:spPr>
          <a:xfrm>
            <a:off x="502217" y="1648670"/>
            <a:ext cx="7772400" cy="2558370"/>
          </a:xfrm>
          <a:prstGeom prst="rect">
            <a:avLst/>
          </a:prstGeom>
          <a:noFill/>
          <a:ln>
            <a:noFill/>
          </a:ln>
        </p:spPr>
        <p:txBody>
          <a:bodyPr spcFirstLastPara="1" wrap="square" lIns="45700" tIns="45700" rIns="45700" bIns="45700" anchor="t" anchorCtr="0">
            <a:noAutofit/>
          </a:bodyPr>
          <a:lstStyle/>
          <a:p>
            <a:pPr algn="l">
              <a:buFont typeface="Arial" panose="020B0604020202020204" pitchFamily="34" charset="0"/>
              <a:buChar char="•"/>
            </a:pPr>
            <a:r>
              <a:rPr lang="en-US" u="none" strike="noStrike" dirty="0">
                <a:solidFill>
                  <a:schemeClr val="bg1"/>
                </a:solidFill>
                <a:effectLst/>
                <a:latin typeface="Calibri" panose="020F0502020204030204" pitchFamily="34" charset="0"/>
                <a:cs typeface="Calibri" panose="020F0502020204030204" pitchFamily="34" charset="0"/>
              </a:rPr>
              <a:t>Explore </a:t>
            </a:r>
            <a:r>
              <a:rPr lang="en-US" dirty="0">
                <a:solidFill>
                  <a:schemeClr val="bg1"/>
                </a:solidFill>
                <a:latin typeface="Calibri" panose="020F0502020204030204" pitchFamily="34" charset="0"/>
                <a:cs typeface="Calibri" panose="020F0502020204030204" pitchFamily="34" charset="0"/>
              </a:rPr>
              <a:t>B</a:t>
            </a:r>
            <a:r>
              <a:rPr lang="en-US" u="none" strike="noStrike" dirty="0">
                <a:solidFill>
                  <a:schemeClr val="bg1"/>
                </a:solidFill>
                <a:effectLst/>
                <a:latin typeface="Calibri" panose="020F0502020204030204" pitchFamily="34" charset="0"/>
                <a:cs typeface="Calibri" panose="020F0502020204030204" pitchFamily="34" charset="0"/>
              </a:rPr>
              <a:t>ell </a:t>
            </a:r>
            <a:r>
              <a:rPr lang="en-US" dirty="0">
                <a:solidFill>
                  <a:schemeClr val="bg1"/>
                </a:solidFill>
                <a:latin typeface="Calibri" panose="020F0502020204030204" pitchFamily="34" charset="0"/>
                <a:cs typeface="Calibri" panose="020F0502020204030204" pitchFamily="34" charset="0"/>
              </a:rPr>
              <a:t>R</a:t>
            </a:r>
            <a:r>
              <a:rPr lang="en-US" u="none" strike="noStrike" dirty="0">
                <a:solidFill>
                  <a:schemeClr val="bg1"/>
                </a:solidFill>
                <a:effectLst/>
                <a:latin typeface="Calibri" panose="020F0502020204030204" pitchFamily="34" charset="0"/>
                <a:cs typeface="Calibri" panose="020F0502020204030204" pitchFamily="34" charset="0"/>
              </a:rPr>
              <a:t>ingers as a way to engage students at the beginning of class.</a:t>
            </a:r>
          </a:p>
          <a:p>
            <a:pPr indent="-457200">
              <a:spcBef>
                <a:spcPts val="0"/>
              </a:spcBef>
              <a:spcAft>
                <a:spcPts val="600"/>
              </a:spcAft>
            </a:pPr>
            <a:r>
              <a:rPr lang="en-US" u="none" strike="noStrike" dirty="0">
                <a:solidFill>
                  <a:schemeClr val="bg1"/>
                </a:solidFill>
                <a:effectLst/>
                <a:latin typeface="Calibri" panose="020F0502020204030204" pitchFamily="34" charset="0"/>
                <a:cs typeface="Calibri" panose="020F0502020204030204" pitchFamily="34" charset="0"/>
              </a:rPr>
              <a:t>Identify levels of scaffolding to support higher levels of literacy.</a:t>
            </a:r>
          </a:p>
          <a:p>
            <a:pPr indent="-457200">
              <a:spcBef>
                <a:spcPts val="0"/>
              </a:spcBef>
              <a:spcAft>
                <a:spcPts val="600"/>
              </a:spcAft>
            </a:pPr>
            <a:r>
              <a:rPr lang="en-US" u="none" strike="noStrike" dirty="0">
                <a:solidFill>
                  <a:schemeClr val="bg1"/>
                </a:solidFill>
                <a:effectLst/>
                <a:latin typeface="Calibri" panose="020F0502020204030204" pitchFamily="34" charset="0"/>
                <a:cs typeface="Calibri" panose="020F0502020204030204" pitchFamily="34" charset="0"/>
              </a:rPr>
              <a:t>Apply instructional strategies that encourage authentic learning.</a:t>
            </a:r>
          </a:p>
          <a:p>
            <a:pPr marL="0" indent="0">
              <a:spcBef>
                <a:spcPts val="0"/>
              </a:spcBef>
              <a:spcAft>
                <a:spcPts val="600"/>
              </a:spcAft>
              <a:buNone/>
            </a:pP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yer5441\AppData\Local\Microsoft\Windows\Temporary Internet Files\Content.IE5\XEAELHGN\MP900442488[1].jpg">
            <a:extLst>
              <a:ext uri="{FF2B5EF4-FFF2-40B4-BE49-F238E27FC236}">
                <a16:creationId xmlns:a16="http://schemas.microsoft.com/office/drawing/2014/main" id="{0FB326AF-749D-8F7E-D809-E6371E0D71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768339" cy="114262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3" name="TextBox 2">
            <a:extLst>
              <a:ext uri="{FF2B5EF4-FFF2-40B4-BE49-F238E27FC236}">
                <a16:creationId xmlns:a16="http://schemas.microsoft.com/office/drawing/2014/main" id="{496DE18D-5E2B-38F8-572A-EA061DBC720E}"/>
              </a:ext>
            </a:extLst>
          </p:cNvPr>
          <p:cNvSpPr txBox="1"/>
          <p:nvPr/>
        </p:nvSpPr>
        <p:spPr>
          <a:xfrm>
            <a:off x="0" y="205408"/>
            <a:ext cx="4644887" cy="861774"/>
          </a:xfrm>
          <a:prstGeom prst="rect">
            <a:avLst/>
          </a:prstGeom>
          <a:solidFill>
            <a:schemeClr val="accent4"/>
          </a:solidFill>
        </p:spPr>
        <p:txBody>
          <a:bodyPr wrap="square" rtlCol="0">
            <a:spAutoFit/>
          </a:bodyPr>
          <a:lstStyle/>
          <a:p>
            <a:r>
              <a:rPr lang="en-US" sz="5000" b="1" dirty="0">
                <a:solidFill>
                  <a:schemeClr val="bg1"/>
                </a:solidFill>
                <a:latin typeface="Calibri" panose="020F0502020204030204" pitchFamily="34" charset="0"/>
                <a:cs typeface="Calibri" panose="020F0502020204030204" pitchFamily="34" charset="0"/>
              </a:rPr>
              <a:t>CHAIN NOTES</a:t>
            </a:r>
          </a:p>
        </p:txBody>
      </p:sp>
      <p:sp>
        <p:nvSpPr>
          <p:cNvPr id="4" name="TextBox 3">
            <a:extLst>
              <a:ext uri="{FF2B5EF4-FFF2-40B4-BE49-F238E27FC236}">
                <a16:creationId xmlns:a16="http://schemas.microsoft.com/office/drawing/2014/main" id="{9FD41B0D-1122-B1C2-1B95-2B9FFDD1A572}"/>
              </a:ext>
            </a:extLst>
          </p:cNvPr>
          <p:cNvSpPr txBox="1"/>
          <p:nvPr/>
        </p:nvSpPr>
        <p:spPr>
          <a:xfrm rot="21260982">
            <a:off x="1729122" y="2325528"/>
            <a:ext cx="2703801" cy="492443"/>
          </a:xfrm>
          <a:prstGeom prst="rect">
            <a:avLst/>
          </a:prstGeom>
          <a:noFill/>
        </p:spPr>
        <p:txBody>
          <a:bodyPr wrap="square" rtlCol="0">
            <a:spAutoFit/>
            <a:scene3d>
              <a:camera prst="orthographicFront"/>
              <a:lightRig rig="threePt" dir="t"/>
            </a:scene3d>
            <a:flatTx/>
          </a:bodyPr>
          <a:lstStyle/>
          <a:p>
            <a:r>
              <a:rPr lang="en-US" sz="2600" dirty="0">
                <a:latin typeface="Calibri" panose="020F0502020204030204" pitchFamily="34" charset="0"/>
                <a:cs typeface="Calibri" panose="020F0502020204030204" pitchFamily="34" charset="0"/>
              </a:rPr>
              <a:t>Bell ringers are . . .</a:t>
            </a:r>
          </a:p>
        </p:txBody>
      </p:sp>
      <p:pic>
        <p:nvPicPr>
          <p:cNvPr id="5" name="Google Shape;68;p15">
            <a:extLst>
              <a:ext uri="{FF2B5EF4-FFF2-40B4-BE49-F238E27FC236}">
                <a16:creationId xmlns:a16="http://schemas.microsoft.com/office/drawing/2014/main" id="{3980D2A5-F262-5CDB-C214-446C36A8350F}"/>
              </a:ext>
            </a:extLst>
          </p:cNvPr>
          <p:cNvPicPr preferRelativeResize="0"/>
          <p:nvPr/>
        </p:nvPicPr>
        <p:blipFill rotWithShape="1">
          <a:blip r:embed="rId3">
            <a:alphaModFix/>
          </a:blip>
          <a:srcRect/>
          <a:stretch/>
        </p:blipFill>
        <p:spPr>
          <a:xfrm>
            <a:off x="7590224" y="4229100"/>
            <a:ext cx="914400" cy="914400"/>
          </a:xfrm>
          <a:prstGeom prst="rect">
            <a:avLst/>
          </a:prstGeom>
          <a:noFill/>
          <a:ln>
            <a:noFill/>
          </a:ln>
        </p:spPr>
      </p:pic>
    </p:spTree>
    <p:extLst>
      <p:ext uri="{BB962C8B-B14F-4D97-AF65-F5344CB8AC3E}">
        <p14:creationId xmlns:p14="http://schemas.microsoft.com/office/powerpoint/2010/main" val="4001510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1"/>
            <a:ext cx="9144000" cy="5143500"/>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bevelT w="25400" h="19050"/>
            <a:contourClr>
              <a:srgbClr val="FFFFFF"/>
            </a:contourClr>
          </a:sp3d>
        </p:spPr>
      </p:pic>
      <p:pic>
        <p:nvPicPr>
          <p:cNvPr id="5" name="Google Shape;68;p15">
            <a:extLst>
              <a:ext uri="{FF2B5EF4-FFF2-40B4-BE49-F238E27FC236}">
                <a16:creationId xmlns:a16="http://schemas.microsoft.com/office/drawing/2014/main" id="{E6FDFF99-4394-DBE5-9B11-686742BBEBE8}"/>
              </a:ext>
            </a:extLst>
          </p:cNvPr>
          <p:cNvPicPr preferRelativeResize="0"/>
          <p:nvPr/>
        </p:nvPicPr>
        <p:blipFill rotWithShape="1">
          <a:blip r:embed="rId4">
            <a:alphaModFix/>
          </a:blip>
          <a:srcRect/>
          <a:stretch/>
        </p:blipFill>
        <p:spPr>
          <a:xfrm>
            <a:off x="7927848" y="3943350"/>
            <a:ext cx="914400" cy="914400"/>
          </a:xfrm>
          <a:prstGeom prst="rect">
            <a:avLst/>
          </a:prstGeom>
          <a:noFill/>
          <a:ln>
            <a:noFill/>
          </a:ln>
        </p:spPr>
      </p:pic>
    </p:spTree>
    <p:extLst>
      <p:ext uri="{BB962C8B-B14F-4D97-AF65-F5344CB8AC3E}">
        <p14:creationId xmlns:p14="http://schemas.microsoft.com/office/powerpoint/2010/main" val="217381178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9"/>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sz="5000" b="1" dirty="0"/>
              <a:t>Thinking Notes</a:t>
            </a:r>
            <a:endParaRPr sz="5000" b="1" dirty="0"/>
          </a:p>
        </p:txBody>
      </p:sp>
      <p:sp>
        <p:nvSpPr>
          <p:cNvPr id="131" name="Google Shape;131;p29"/>
          <p:cNvSpPr txBox="1">
            <a:spLocks noGrp="1"/>
          </p:cNvSpPr>
          <p:nvPr>
            <p:ph type="body" idx="1"/>
          </p:nvPr>
        </p:nvSpPr>
        <p:spPr>
          <a:xfrm>
            <a:off x="457200" y="1305059"/>
            <a:ext cx="5020614" cy="3620866"/>
          </a:xfrm>
          <a:prstGeom prst="rect">
            <a:avLst/>
          </a:prstGeom>
          <a:noFill/>
          <a:ln>
            <a:noFill/>
          </a:ln>
        </p:spPr>
        <p:txBody>
          <a:bodyPr spcFirstLastPara="1" wrap="square" lIns="91400" tIns="91400" rIns="91400" bIns="91400" anchor="t" anchorCtr="0">
            <a:noAutofit/>
          </a:bodyPr>
          <a:lstStyle/>
          <a:p>
            <a:pPr marL="231775" lvl="0" indent="-66675" algn="l" rtl="0">
              <a:spcBef>
                <a:spcPts val="0"/>
              </a:spcBef>
              <a:spcAft>
                <a:spcPts val="0"/>
              </a:spcAft>
              <a:buSzPts val="2600"/>
              <a:buNone/>
            </a:pPr>
            <a:r>
              <a:rPr lang="en-US" dirty="0"/>
              <a:t>“Myanmar Sidecars”</a:t>
            </a:r>
          </a:p>
          <a:p>
            <a:pPr marL="231775" lvl="0" indent="-66675" algn="l" rtl="0">
              <a:spcBef>
                <a:spcPts val="0"/>
              </a:spcBef>
              <a:spcAft>
                <a:spcPts val="0"/>
              </a:spcAft>
              <a:buSzPts val="2600"/>
              <a:buNone/>
            </a:pPr>
            <a:endParaRPr lang="en-US" dirty="0"/>
          </a:p>
          <a:p>
            <a:pPr marL="231775" lvl="0" indent="-66675" algn="l" rtl="0">
              <a:spcBef>
                <a:spcPts val="0"/>
              </a:spcBef>
              <a:spcAft>
                <a:spcPts val="0"/>
              </a:spcAft>
              <a:buSzPts val="2600"/>
              <a:buNone/>
            </a:pPr>
            <a:r>
              <a:rPr lang="en-US" sz="1600" dirty="0"/>
              <a:t>        Main Idea – Central to the author’s purpose</a:t>
            </a:r>
          </a:p>
          <a:p>
            <a:pPr marL="231775" lvl="0" indent="-66675" algn="l" rtl="0">
              <a:spcBef>
                <a:spcPts val="0"/>
              </a:spcBef>
              <a:spcAft>
                <a:spcPts val="0"/>
              </a:spcAft>
              <a:buSzPts val="2600"/>
              <a:buNone/>
            </a:pPr>
            <a:endParaRPr lang="en-US" sz="1600" dirty="0"/>
          </a:p>
          <a:p>
            <a:pPr marL="231775" lvl="0" indent="-66675" algn="l" rtl="0">
              <a:spcBef>
                <a:spcPts val="0"/>
              </a:spcBef>
              <a:spcAft>
                <a:spcPts val="0"/>
              </a:spcAft>
              <a:buSzPts val="2600"/>
              <a:buNone/>
            </a:pPr>
            <a:r>
              <a:rPr lang="en-US" sz="1800" dirty="0"/>
              <a:t> </a:t>
            </a:r>
            <a:r>
              <a:rPr lang="en-US" sz="1800" b="1" dirty="0"/>
              <a:t>  </a:t>
            </a:r>
            <a:r>
              <a:rPr lang="en-US" sz="1800" dirty="0"/>
              <a:t>    </a:t>
            </a:r>
            <a:r>
              <a:rPr lang="en-US" sz="1600" dirty="0"/>
              <a:t>I Love This Part! – Great writing or idea</a:t>
            </a:r>
          </a:p>
          <a:p>
            <a:pPr marL="231775" lvl="0" indent="-66675" algn="l" rtl="0">
              <a:spcBef>
                <a:spcPts val="0"/>
              </a:spcBef>
              <a:spcAft>
                <a:spcPts val="0"/>
              </a:spcAft>
              <a:buSzPts val="2600"/>
              <a:buNone/>
            </a:pPr>
            <a:endParaRPr lang="en-US" sz="1600" dirty="0"/>
          </a:p>
          <a:p>
            <a:pPr marL="231775" lvl="0" indent="-66675" algn="l" rtl="0">
              <a:spcBef>
                <a:spcPts val="0"/>
              </a:spcBef>
              <a:spcAft>
                <a:spcPts val="0"/>
              </a:spcAft>
              <a:buSzPts val="2600"/>
              <a:buNone/>
            </a:pPr>
            <a:r>
              <a:rPr lang="en-US" sz="1600" dirty="0"/>
              <a:t>        Raises a Question – Possible discussion point for </a:t>
            </a:r>
          </a:p>
          <a:p>
            <a:pPr marL="231775" lvl="0" indent="-66675" algn="l" rtl="0">
              <a:spcBef>
                <a:spcPts val="0"/>
              </a:spcBef>
              <a:spcAft>
                <a:spcPts val="0"/>
              </a:spcAft>
              <a:buSzPts val="2600"/>
              <a:buNone/>
            </a:pPr>
            <a:r>
              <a:rPr lang="en-US" sz="1600" dirty="0"/>
              <a:t>        class</a:t>
            </a:r>
          </a:p>
          <a:p>
            <a:pPr marL="231775" lvl="0" indent="-66675" algn="l" rtl="0">
              <a:spcBef>
                <a:spcPts val="0"/>
              </a:spcBef>
              <a:spcAft>
                <a:spcPts val="0"/>
              </a:spcAft>
              <a:buSzPts val="2600"/>
              <a:buNone/>
            </a:pPr>
            <a:endParaRPr lang="en-US" sz="1600" dirty="0"/>
          </a:p>
          <a:p>
            <a:pPr marL="231775" lvl="0" indent="-66675" algn="l" rtl="0">
              <a:spcBef>
                <a:spcPts val="0"/>
              </a:spcBef>
              <a:spcAft>
                <a:spcPts val="0"/>
              </a:spcAft>
              <a:buSzPts val="2600"/>
              <a:buNone/>
            </a:pPr>
            <a:r>
              <a:rPr lang="en-US" sz="1600" dirty="0"/>
              <a:t>        Unclear or Confusing – I need to ask about this in </a:t>
            </a:r>
          </a:p>
          <a:p>
            <a:pPr marL="231775" lvl="0" indent="-66675" algn="l" rtl="0">
              <a:spcBef>
                <a:spcPts val="0"/>
              </a:spcBef>
              <a:spcAft>
                <a:spcPts val="0"/>
              </a:spcAft>
              <a:buSzPts val="2600"/>
              <a:buNone/>
            </a:pPr>
            <a:r>
              <a:rPr lang="en-US" sz="1600" dirty="0"/>
              <a:t>        class</a:t>
            </a:r>
          </a:p>
          <a:p>
            <a:pPr marL="231775" lvl="0" indent="-66675" algn="l" rtl="0">
              <a:spcBef>
                <a:spcPts val="0"/>
              </a:spcBef>
              <a:spcAft>
                <a:spcPts val="0"/>
              </a:spcAft>
              <a:buSzPts val="2600"/>
              <a:buNone/>
            </a:pPr>
            <a:endParaRPr sz="1600" dirty="0"/>
          </a:p>
        </p:txBody>
      </p:sp>
      <p:pic>
        <p:nvPicPr>
          <p:cNvPr id="9" name="Picture Placeholder 8" descr="A group of colorful symbols&#10;&#10;Description automatically generated with medium confidence">
            <a:extLst>
              <a:ext uri="{FF2B5EF4-FFF2-40B4-BE49-F238E27FC236}">
                <a16:creationId xmlns:a16="http://schemas.microsoft.com/office/drawing/2014/main" id="{2FC0C8FF-3EE0-9CD8-F14D-494BFB2F8013}"/>
              </a:ext>
            </a:extLst>
          </p:cNvPr>
          <p:cNvPicPr>
            <a:picLocks noGrp="1" noChangeAspect="1"/>
          </p:cNvPicPr>
          <p:nvPr>
            <p:ph type="pic" idx="2"/>
          </p:nvPr>
        </p:nvPicPr>
        <p:blipFill>
          <a:blip r:embed="rId3"/>
          <a:srcRect t="43" b="43"/>
          <a:stretch>
            <a:fillRect/>
          </a:stretch>
        </p:blipFill>
        <p:spPr>
          <a:xfrm>
            <a:off x="5477814" y="757557"/>
            <a:ext cx="1828800" cy="1828009"/>
          </a:xfrm>
          <a:ln w="28575">
            <a:solidFill>
              <a:schemeClr val="accent4"/>
            </a:solidFill>
          </a:ln>
        </p:spPr>
      </p:pic>
      <p:pic>
        <p:nvPicPr>
          <p:cNvPr id="10" name="Picture 9">
            <a:extLst>
              <a:ext uri="{FF2B5EF4-FFF2-40B4-BE49-F238E27FC236}">
                <a16:creationId xmlns:a16="http://schemas.microsoft.com/office/drawing/2014/main" id="{FFADE4F6-7651-53C2-1670-0D86EBB61B51}"/>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1106" t="1965" r="13819"/>
          <a:stretch/>
        </p:blipFill>
        <p:spPr>
          <a:xfrm>
            <a:off x="5477814" y="3327538"/>
            <a:ext cx="1837903" cy="1522503"/>
          </a:xfrm>
          <a:prstGeom prst="rect">
            <a:avLst/>
          </a:prstGeom>
          <a:solidFill>
            <a:srgbClr val="FFFFFF">
              <a:shade val="85000"/>
            </a:srgbClr>
          </a:solidFill>
          <a:ln w="28575" cap="sq" cmpd="sng">
            <a:solidFill>
              <a:schemeClr val="accent4"/>
            </a:solidFill>
            <a:miter lim="800000"/>
          </a:ln>
          <a:effectLst/>
          <a:scene3d>
            <a:camera prst="orthographicFront"/>
            <a:lightRig rig="twoPt" dir="t">
              <a:rot lat="0" lon="0" rev="7200000"/>
            </a:lightRig>
          </a:scene3d>
          <a:sp3d>
            <a:contourClr>
              <a:srgbClr val="FFFFFF"/>
            </a:contourClr>
          </a:sp3d>
        </p:spPr>
      </p:pic>
      <p:sp>
        <p:nvSpPr>
          <p:cNvPr id="11" name="Rectangle 10">
            <a:extLst>
              <a:ext uri="{FF2B5EF4-FFF2-40B4-BE49-F238E27FC236}">
                <a16:creationId xmlns:a16="http://schemas.microsoft.com/office/drawing/2014/main" id="{829E0752-6988-6CFA-9AD6-EDB01DC2CD77}"/>
              </a:ext>
            </a:extLst>
          </p:cNvPr>
          <p:cNvSpPr/>
          <p:nvPr/>
        </p:nvSpPr>
        <p:spPr>
          <a:xfrm>
            <a:off x="7306614" y="4446478"/>
            <a:ext cx="568414" cy="255395"/>
          </a:xfrm>
          <a:prstGeom prst="rect">
            <a:avLst/>
          </a:prstGeom>
          <a:solidFill>
            <a:schemeClr val="accent5"/>
          </a:solidFill>
          <a:ln w="38100" cmpd="sng">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accent4"/>
                </a:solidFill>
                <a:latin typeface="Calibri" panose="020F0502020204030204" pitchFamily="34" charset="0"/>
                <a:cs typeface="Calibri" panose="020F0502020204030204" pitchFamily="34" charset="0"/>
              </a:rPr>
              <a:t>DAY 1</a:t>
            </a:r>
          </a:p>
        </p:txBody>
      </p:sp>
      <p:cxnSp>
        <p:nvCxnSpPr>
          <p:cNvPr id="13" name="Straight Connector 12">
            <a:extLst>
              <a:ext uri="{FF2B5EF4-FFF2-40B4-BE49-F238E27FC236}">
                <a16:creationId xmlns:a16="http://schemas.microsoft.com/office/drawing/2014/main" id="{483242F2-6153-DFDA-99A9-9AA6B84C588F}"/>
              </a:ext>
            </a:extLst>
          </p:cNvPr>
          <p:cNvCxnSpPr>
            <a:cxnSpLocks/>
          </p:cNvCxnSpPr>
          <p:nvPr/>
        </p:nvCxnSpPr>
        <p:spPr>
          <a:xfrm>
            <a:off x="457200" y="2096087"/>
            <a:ext cx="475126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F8F554D-F27E-A692-AF0D-F4B342651213}"/>
              </a:ext>
            </a:extLst>
          </p:cNvPr>
          <p:cNvCxnSpPr>
            <a:cxnSpLocks/>
          </p:cNvCxnSpPr>
          <p:nvPr/>
        </p:nvCxnSpPr>
        <p:spPr>
          <a:xfrm>
            <a:off x="457200" y="2571750"/>
            <a:ext cx="474081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5-Point Star 18">
            <a:extLst>
              <a:ext uri="{FF2B5EF4-FFF2-40B4-BE49-F238E27FC236}">
                <a16:creationId xmlns:a16="http://schemas.microsoft.com/office/drawing/2014/main" id="{D8267728-8422-ED0A-061E-D0F739E32854}"/>
              </a:ext>
            </a:extLst>
          </p:cNvPr>
          <p:cNvSpPr/>
          <p:nvPr/>
        </p:nvSpPr>
        <p:spPr>
          <a:xfrm>
            <a:off x="676643" y="2167228"/>
            <a:ext cx="312279" cy="312279"/>
          </a:xfrm>
          <a:prstGeom prst="star5">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2B9B778E-60D1-530C-04B7-5809948C59EF}"/>
              </a:ext>
            </a:extLst>
          </p:cNvPr>
          <p:cNvCxnSpPr>
            <a:cxnSpLocks/>
          </p:cNvCxnSpPr>
          <p:nvPr/>
        </p:nvCxnSpPr>
        <p:spPr>
          <a:xfrm>
            <a:off x="457200" y="3094892"/>
            <a:ext cx="474081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B60379A-C9A2-D1C2-6723-CC0C3DDF26DB}"/>
              </a:ext>
            </a:extLst>
          </p:cNvPr>
          <p:cNvCxnSpPr>
            <a:cxnSpLocks/>
          </p:cNvCxnSpPr>
          <p:nvPr/>
        </p:nvCxnSpPr>
        <p:spPr>
          <a:xfrm>
            <a:off x="457200" y="3832191"/>
            <a:ext cx="4740812" cy="468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F8FC37B-69D1-8129-B00C-775B07139E17}"/>
              </a:ext>
            </a:extLst>
          </p:cNvPr>
          <p:cNvCxnSpPr>
            <a:cxnSpLocks/>
          </p:cNvCxnSpPr>
          <p:nvPr/>
        </p:nvCxnSpPr>
        <p:spPr>
          <a:xfrm>
            <a:off x="457200" y="4574176"/>
            <a:ext cx="475126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A0CEDFF8-ABC9-4269-3A1E-01A52C7D805C}"/>
              </a:ext>
            </a:extLst>
          </p:cNvPr>
          <p:cNvSpPr txBox="1"/>
          <p:nvPr/>
        </p:nvSpPr>
        <p:spPr>
          <a:xfrm>
            <a:off x="607244" y="3129152"/>
            <a:ext cx="451075" cy="584776"/>
          </a:xfrm>
          <a:prstGeom prst="rect">
            <a:avLst/>
          </a:prstGeom>
          <a:noFill/>
        </p:spPr>
        <p:txBody>
          <a:bodyPr wrap="square" rtlCol="0">
            <a:spAutoFit/>
          </a:bodyPr>
          <a:lstStyle/>
          <a:p>
            <a:pPr algn="ctr"/>
            <a:r>
              <a:rPr lang="en-US" sz="3200" b="1" dirty="0">
                <a:latin typeface="Calibri"/>
                <a:cs typeface="Calibri"/>
              </a:rPr>
              <a:t>?</a:t>
            </a:r>
          </a:p>
        </p:txBody>
      </p:sp>
      <p:sp>
        <p:nvSpPr>
          <p:cNvPr id="29" name="TextBox 28">
            <a:extLst>
              <a:ext uri="{FF2B5EF4-FFF2-40B4-BE49-F238E27FC236}">
                <a16:creationId xmlns:a16="http://schemas.microsoft.com/office/drawing/2014/main" id="{21C38586-7A62-BBAB-1B7D-9B6A6E9CD134}"/>
              </a:ext>
            </a:extLst>
          </p:cNvPr>
          <p:cNvSpPr txBox="1"/>
          <p:nvPr/>
        </p:nvSpPr>
        <p:spPr>
          <a:xfrm>
            <a:off x="533551" y="2572949"/>
            <a:ext cx="537587" cy="584775"/>
          </a:xfrm>
          <a:prstGeom prst="rect">
            <a:avLst/>
          </a:prstGeom>
          <a:noFill/>
        </p:spPr>
        <p:txBody>
          <a:bodyPr wrap="square" rtlCol="0">
            <a:spAutoFit/>
          </a:bodyPr>
          <a:lstStyle/>
          <a:p>
            <a:pPr algn="ctr"/>
            <a:r>
              <a:rPr lang="en-US" sz="3200" b="1" dirty="0">
                <a:latin typeface="Calibri"/>
                <a:cs typeface="Calibri"/>
              </a:rPr>
              <a:t>!</a:t>
            </a:r>
          </a:p>
        </p:txBody>
      </p:sp>
      <p:sp>
        <p:nvSpPr>
          <p:cNvPr id="31" name="TextBox 30">
            <a:extLst>
              <a:ext uri="{FF2B5EF4-FFF2-40B4-BE49-F238E27FC236}">
                <a16:creationId xmlns:a16="http://schemas.microsoft.com/office/drawing/2014/main" id="{1718570A-D0B9-D1E4-4EFA-3658D947301B}"/>
              </a:ext>
            </a:extLst>
          </p:cNvPr>
          <p:cNvSpPr txBox="1"/>
          <p:nvPr/>
        </p:nvSpPr>
        <p:spPr>
          <a:xfrm>
            <a:off x="507409" y="3832191"/>
            <a:ext cx="589870" cy="584776"/>
          </a:xfrm>
          <a:prstGeom prst="rect">
            <a:avLst/>
          </a:prstGeom>
          <a:noFill/>
        </p:spPr>
        <p:txBody>
          <a:bodyPr wrap="square" rtlCol="0">
            <a:spAutoFit/>
          </a:bodyPr>
          <a:lstStyle/>
          <a:p>
            <a:pPr algn="ctr"/>
            <a:r>
              <a:rPr lang="en-US" sz="3200" b="1" dirty="0">
                <a:latin typeface="Calibri"/>
                <a:cs typeface="Calibri"/>
              </a:rPr>
              <a:t>??</a:t>
            </a:r>
          </a:p>
        </p:txBody>
      </p:sp>
      <p:sp>
        <p:nvSpPr>
          <p:cNvPr id="38" name="Right Brace 37">
            <a:extLst>
              <a:ext uri="{FF2B5EF4-FFF2-40B4-BE49-F238E27FC236}">
                <a16:creationId xmlns:a16="http://schemas.microsoft.com/office/drawing/2014/main" id="{68A2C2B9-24EF-B4E9-A3AB-ADA0851E8567}"/>
              </a:ext>
            </a:extLst>
          </p:cNvPr>
          <p:cNvSpPr/>
          <p:nvPr/>
        </p:nvSpPr>
        <p:spPr>
          <a:xfrm>
            <a:off x="7067933" y="4410937"/>
            <a:ext cx="202295" cy="326478"/>
          </a:xfrm>
          <a:prstGeom prst="rightBrace">
            <a:avLst>
              <a:gd name="adj1" fmla="val 8333"/>
              <a:gd name="adj2" fmla="val 52154"/>
            </a:avLst>
          </a:prstGeom>
          <a:ln w="317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D1EEF-0BCA-71A6-56C4-163D53CE9146}"/>
              </a:ext>
            </a:extLst>
          </p:cNvPr>
          <p:cNvSpPr>
            <a:spLocks noGrp="1"/>
          </p:cNvSpPr>
          <p:nvPr>
            <p:ph type="title"/>
          </p:nvPr>
        </p:nvSpPr>
        <p:spPr/>
        <p:txBody>
          <a:bodyPr/>
          <a:lstStyle/>
          <a:p>
            <a:r>
              <a:rPr lang="en-US" sz="5000" b="1" dirty="0">
                <a:latin typeface="Calibri" panose="020F0502020204030204" pitchFamily="34" charset="0"/>
                <a:cs typeface="Calibri" panose="020F0502020204030204" pitchFamily="34" charset="0"/>
              </a:rPr>
              <a:t>COMMIT &amp; TOSS</a:t>
            </a:r>
          </a:p>
        </p:txBody>
      </p:sp>
      <p:sp>
        <p:nvSpPr>
          <p:cNvPr id="3" name="Text Placeholder 2">
            <a:extLst>
              <a:ext uri="{FF2B5EF4-FFF2-40B4-BE49-F238E27FC236}">
                <a16:creationId xmlns:a16="http://schemas.microsoft.com/office/drawing/2014/main" id="{F89C2A24-60E3-8E1E-67AD-4B58B26590A2}"/>
              </a:ext>
            </a:extLst>
          </p:cNvPr>
          <p:cNvSpPr>
            <a:spLocks noGrp="1"/>
          </p:cNvSpPr>
          <p:nvPr>
            <p:ph type="body" idx="1"/>
          </p:nvPr>
        </p:nvSpPr>
        <p:spPr>
          <a:xfrm>
            <a:off x="457200" y="1305059"/>
            <a:ext cx="5143500" cy="1834381"/>
          </a:xfrm>
        </p:spPr>
        <p:txBody>
          <a:bodyPr/>
          <a:lstStyle/>
          <a:p>
            <a:pPr marL="63500" indent="0">
              <a:buNone/>
            </a:pPr>
            <a:r>
              <a:rPr lang="en-US" dirty="0">
                <a:solidFill>
                  <a:schemeClr val="accent4"/>
                </a:solidFill>
              </a:rPr>
              <a:t>???????????????????????????????</a:t>
            </a:r>
          </a:p>
          <a:p>
            <a:pPr marL="63500" indent="0">
              <a:lnSpc>
                <a:spcPct val="150000"/>
              </a:lnSpc>
              <a:buNone/>
            </a:pPr>
            <a:r>
              <a:rPr lang="en-US" sz="2200" dirty="0"/>
              <a:t>Share your questions from Thinking Notes.</a:t>
            </a:r>
          </a:p>
          <a:p>
            <a:pPr marL="63500" indent="0">
              <a:lnSpc>
                <a:spcPct val="150000"/>
              </a:lnSpc>
              <a:buNone/>
            </a:pPr>
            <a:r>
              <a:rPr lang="en-US" sz="2200" dirty="0"/>
              <a:t>Choose one and write it on your paper. </a:t>
            </a:r>
          </a:p>
          <a:p>
            <a:pPr marL="63500" indent="0">
              <a:buNone/>
            </a:pPr>
            <a:endParaRPr lang="en-US" dirty="0"/>
          </a:p>
        </p:txBody>
      </p:sp>
      <p:pic>
        <p:nvPicPr>
          <p:cNvPr id="7" name="Picture 6">
            <a:extLst>
              <a:ext uri="{FF2B5EF4-FFF2-40B4-BE49-F238E27FC236}">
                <a16:creationId xmlns:a16="http://schemas.microsoft.com/office/drawing/2014/main" id="{C94CCDA5-6104-CBA3-C975-B3F6EB405B6B}"/>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1106" t="1965" r="13819"/>
          <a:stretch/>
        </p:blipFill>
        <p:spPr>
          <a:xfrm>
            <a:off x="6112688" y="1587935"/>
            <a:ext cx="1965586" cy="1672207"/>
          </a:xfrm>
          <a:prstGeom prst="rect">
            <a:avLst/>
          </a:prstGeom>
          <a:solidFill>
            <a:srgbClr val="FFFFFF">
              <a:shade val="85000"/>
            </a:srgbClr>
          </a:solidFill>
          <a:ln w="28575" cap="sq" cmpd="sng">
            <a:solidFill>
              <a:schemeClr val="accent4"/>
            </a:solidFill>
            <a:miter lim="800000"/>
          </a:ln>
          <a:effectLst/>
          <a:scene3d>
            <a:camera prst="orthographicFront"/>
            <a:lightRig rig="twoPt" dir="t">
              <a:rot lat="0" lon="0" rev="7200000"/>
            </a:lightRig>
          </a:scene3d>
          <a:sp3d>
            <a:contourClr>
              <a:srgbClr val="FFFFFF"/>
            </a:contourClr>
          </a:sp3d>
        </p:spPr>
      </p:pic>
      <p:grpSp>
        <p:nvGrpSpPr>
          <p:cNvPr id="12" name="Group 11">
            <a:extLst>
              <a:ext uri="{FF2B5EF4-FFF2-40B4-BE49-F238E27FC236}">
                <a16:creationId xmlns:a16="http://schemas.microsoft.com/office/drawing/2014/main" id="{0EB42277-3CA1-C1E9-D2A8-2700159B3F4D}"/>
              </a:ext>
            </a:extLst>
          </p:cNvPr>
          <p:cNvGrpSpPr/>
          <p:nvPr/>
        </p:nvGrpSpPr>
        <p:grpSpPr>
          <a:xfrm>
            <a:off x="1333500" y="3139440"/>
            <a:ext cx="4046220" cy="1623060"/>
            <a:chOff x="381000" y="990600"/>
            <a:chExt cx="7655560" cy="3581400"/>
          </a:xfrm>
        </p:grpSpPr>
        <p:pic>
          <p:nvPicPr>
            <p:cNvPr id="13" name="Picture 12">
              <a:extLst>
                <a:ext uri="{FF2B5EF4-FFF2-40B4-BE49-F238E27FC236}">
                  <a16:creationId xmlns:a16="http://schemas.microsoft.com/office/drawing/2014/main" id="{E2373361-38F5-B017-FF9E-5722FCD7135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81000" y="1524000"/>
              <a:ext cx="3804356" cy="3048000"/>
            </a:xfrm>
            <a:prstGeom prst="rect">
              <a:avLst/>
            </a:prstGeom>
          </p:spPr>
        </p:pic>
        <p:pic>
          <p:nvPicPr>
            <p:cNvPr id="14" name="Picture 13">
              <a:extLst>
                <a:ext uri="{FF2B5EF4-FFF2-40B4-BE49-F238E27FC236}">
                  <a16:creationId xmlns:a16="http://schemas.microsoft.com/office/drawing/2014/main" id="{BD85BACF-3150-5019-2BB9-536C9E6C996A}"/>
                </a:ext>
              </a:extLst>
            </p:cNvPr>
            <p:cNvPicPr>
              <a:picLocks noChangeAspect="1"/>
            </p:cNvPicPr>
            <p:nvPr/>
          </p:nvPicPr>
          <p:blipFill>
            <a:blip r:embed="rId3">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3657600" y="1066800"/>
              <a:ext cx="2362200" cy="1892564"/>
            </a:xfrm>
            <a:prstGeom prst="rect">
              <a:avLst/>
            </a:prstGeom>
          </p:spPr>
        </p:pic>
        <p:pic>
          <p:nvPicPr>
            <p:cNvPr id="15" name="Picture 14">
              <a:extLst>
                <a:ext uri="{FF2B5EF4-FFF2-40B4-BE49-F238E27FC236}">
                  <a16:creationId xmlns:a16="http://schemas.microsoft.com/office/drawing/2014/main" id="{58BD3672-0B3D-4BAF-924C-0D278383ECD7}"/>
                </a:ext>
              </a:extLst>
            </p:cNvPr>
            <p:cNvPicPr>
              <a:picLocks noChangeAspect="1"/>
            </p:cNvPicPr>
            <p:nvPr/>
          </p:nvPicPr>
          <p:blipFill>
            <a:blip r:embed="rId3">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6324600" y="990600"/>
              <a:ext cx="1711960" cy="1371600"/>
            </a:xfrm>
            <a:prstGeom prst="rect">
              <a:avLst/>
            </a:prstGeom>
          </p:spPr>
        </p:pic>
      </p:grpSp>
      <p:sp>
        <p:nvSpPr>
          <p:cNvPr id="24" name="TextBox 23">
            <a:extLst>
              <a:ext uri="{FF2B5EF4-FFF2-40B4-BE49-F238E27FC236}">
                <a16:creationId xmlns:a16="http://schemas.microsoft.com/office/drawing/2014/main" id="{31E53092-A319-FFE8-C2A0-43E882B06BA3}"/>
              </a:ext>
            </a:extLst>
          </p:cNvPr>
          <p:cNvSpPr txBox="1"/>
          <p:nvPr/>
        </p:nvSpPr>
        <p:spPr>
          <a:xfrm>
            <a:off x="7798629" y="2571750"/>
            <a:ext cx="636076" cy="307777"/>
          </a:xfrm>
          <a:prstGeom prst="rect">
            <a:avLst/>
          </a:prstGeom>
          <a:solidFill>
            <a:schemeClr val="tx2"/>
          </a:solidFill>
          <a:ln w="38100">
            <a:solidFill>
              <a:schemeClr val="accent4"/>
            </a:solidFill>
          </a:ln>
        </p:spPr>
        <p:txBody>
          <a:bodyPr wrap="square" rtlCol="0">
            <a:spAutoFit/>
          </a:bodyPr>
          <a:lstStyle/>
          <a:p>
            <a:pPr algn="ctr"/>
            <a:r>
              <a:rPr lang="en-US" b="1" dirty="0">
                <a:solidFill>
                  <a:schemeClr val="accent4"/>
                </a:solidFill>
                <a:latin typeface="Calibri"/>
                <a:cs typeface="Calibri"/>
              </a:rPr>
              <a:t>DAY 2</a:t>
            </a:r>
          </a:p>
        </p:txBody>
      </p:sp>
      <p:sp>
        <p:nvSpPr>
          <p:cNvPr id="25" name="Right Brace 24">
            <a:extLst>
              <a:ext uri="{FF2B5EF4-FFF2-40B4-BE49-F238E27FC236}">
                <a16:creationId xmlns:a16="http://schemas.microsoft.com/office/drawing/2014/main" id="{56DBE30D-3A08-78F6-4C29-B85F7DACB0A7}"/>
              </a:ext>
            </a:extLst>
          </p:cNvPr>
          <p:cNvSpPr/>
          <p:nvPr/>
        </p:nvSpPr>
        <p:spPr>
          <a:xfrm>
            <a:off x="7687358" y="2571750"/>
            <a:ext cx="111271" cy="307777"/>
          </a:xfrm>
          <a:prstGeom prst="rightBrace">
            <a:avLst/>
          </a:prstGeom>
          <a:ln w="381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2537720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10" dur="1000" fill="hold"/>
                                        <p:tgtEl>
                                          <p:spTgt spid="1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LEARN Lesson Slides (Save As Template)" id="{B82688CD-F3F8-D743-BDCF-16F2D764311C}" vid="{25510A98-A159-F442-9F20-8C42A87FEC3C}"/>
    </a:ext>
  </a:extLst>
</a:theme>
</file>

<file path=ppt/theme/theme2.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LEARN Lesson Slides (Save As Template)" id="{B82688CD-F3F8-D743-BDCF-16F2D764311C}" vid="{EE08A19D-6F28-774F-AFE2-A57B6E693195}"/>
    </a:ext>
  </a:extLst>
</a:theme>
</file>

<file path=ppt/theme/theme3.xml><?xml version="1.0" encoding="utf-8"?>
<a:theme xmlns:a="http://schemas.openxmlformats.org/drawingml/2006/main" name="K20 PD">
  <a:themeElements>
    <a:clrScheme name="Custom 14">
      <a:dk1>
        <a:srgbClr val="2E2E2E"/>
      </a:dk1>
      <a:lt1>
        <a:sysClr val="window" lastClr="FFFFFF"/>
      </a:lt1>
      <a:dk2>
        <a:srgbClr val="2E2E2E"/>
      </a:dk2>
      <a:lt2>
        <a:srgbClr val="848F8F"/>
      </a:lt2>
      <a:accent1>
        <a:srgbClr val="910D28"/>
      </a:accent1>
      <a:accent2>
        <a:srgbClr val="3E5C61"/>
      </a:accent2>
      <a:accent3>
        <a:srgbClr val="BED7D3"/>
      </a:accent3>
      <a:accent4>
        <a:srgbClr val="85592C"/>
      </a:accent4>
      <a:accent5>
        <a:srgbClr val="C1C1C1"/>
      </a:accent5>
      <a:accent6>
        <a:srgbClr val="5E050D"/>
      </a:accent6>
      <a:hlink>
        <a:srgbClr val="289CC7"/>
      </a:hlink>
      <a:folHlink>
        <a:srgbClr val="6D8F9B"/>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LEARN theme</Template>
  <TotalTime>772</TotalTime>
  <Words>351</Words>
  <Application>Microsoft Macintosh PowerPoint</Application>
  <PresentationFormat>On-screen Show (16:9)</PresentationFormat>
  <Paragraphs>60</Paragraphs>
  <Slides>14</Slides>
  <Notes>6</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14</vt:i4>
      </vt:variant>
    </vt:vector>
  </HeadingPairs>
  <TitlesOfParts>
    <vt:vector size="24" baseType="lpstr">
      <vt:lpstr>Arial</vt:lpstr>
      <vt:lpstr>Calibri</vt:lpstr>
      <vt:lpstr>Georgia</vt:lpstr>
      <vt:lpstr>Lucida Grande</vt:lpstr>
      <vt:lpstr>Noto Sans Symbols</vt:lpstr>
      <vt:lpstr>Open Sans</vt:lpstr>
      <vt:lpstr>Wingdings 2</vt:lpstr>
      <vt:lpstr>LEARN theme</vt:lpstr>
      <vt:lpstr>LEARN theme</vt:lpstr>
      <vt:lpstr>K20 PD</vt:lpstr>
      <vt:lpstr>PowerPoint Presentation</vt:lpstr>
      <vt:lpstr>Ring That Bell!!!</vt:lpstr>
      <vt:lpstr>PowerPoint Presentation</vt:lpstr>
      <vt:lpstr>Essential Questions</vt:lpstr>
      <vt:lpstr>Objectives</vt:lpstr>
      <vt:lpstr>PowerPoint Presentation</vt:lpstr>
      <vt:lpstr>PowerPoint Presentation</vt:lpstr>
      <vt:lpstr>Thinking Notes</vt:lpstr>
      <vt:lpstr>COMMIT &amp; TOSS</vt:lpstr>
      <vt:lpstr>C.E.R. (Claim, Evidence, Reasoning)</vt:lpstr>
      <vt:lpstr> I THINK  WE THINK</vt:lpstr>
      <vt:lpstr>CREATE!</vt:lpstr>
      <vt:lpstr>PowerPoint Presentation</vt:lpstr>
      <vt:lpstr>K20 RESOURCES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Literacy with Bell Ringers—Presentation Slides</dc:title>
  <dc:subject/>
  <dc:creator>K20 Center</dc:creator>
  <cp:keywords/>
  <dc:description/>
  <cp:lastModifiedBy>Moharram, Jehanne</cp:lastModifiedBy>
  <cp:revision>46</cp:revision>
  <dcterms:created xsi:type="dcterms:W3CDTF">2023-12-11T20:44:22Z</dcterms:created>
  <dcterms:modified xsi:type="dcterms:W3CDTF">2024-01-11T21:14:46Z</dcterms:modified>
  <cp:category/>
</cp:coreProperties>
</file>