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1" r:id="rId16"/>
    <p:sldId id="269" r:id="rId1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1" roundtripDataSignature="AMtx7miRHsTt1vturpATFRLFMXAim41eO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55" autoAdjust="0"/>
    <p:restoredTop sz="94656"/>
  </p:normalViewPr>
  <p:slideViewPr>
    <p:cSldViewPr snapToGrid="0">
      <p:cViewPr>
        <p:scale>
          <a:sx n="173" d="100"/>
          <a:sy n="173" d="100"/>
        </p:scale>
        <p:origin x="5142" y="23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L="914400" marR="0" lvl="1"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learn.k20center.ou.edu/strategy/141"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stearnscenter.gmu.edu/knowledge-center/course-and-curriculum-redesign/blooms-taxonomy/"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HcEEAnwOt2c"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youtube.com/watch?v=6ilD555O_RE"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learn.k20center.ou.edu/strategy/178"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learn.k20center.ou.edu/strategy/52"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learn.k20center.ou.edu/strategy/156"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learn.k20center.ou.edu/strategy/141"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0" name="Google Shape;7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b6f45d27a0_1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b6f45d27a0_1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292929"/>
              </a:buClr>
              <a:buSzPts val="1200"/>
              <a:buFont typeface="Arial"/>
              <a:buNone/>
            </a:pPr>
            <a:r>
              <a:rPr lang="en-US" sz="1200">
                <a:solidFill>
                  <a:srgbClr val="292929"/>
                </a:solidFill>
              </a:rPr>
              <a:t>K20 Center. (n.d.). I think/we think. Strategies. </a:t>
            </a:r>
            <a:r>
              <a:rPr lang="en-US" sz="120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https://learn.k20center.ou.edu/strategy/141</a:t>
            </a:r>
            <a:endParaRPr sz="12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b6f45d27a0_1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3b6f45d27a0_1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chemeClr val="dk1"/>
                </a:solidFill>
              </a:rPr>
              <a:t>Share the following information with the participants </a:t>
            </a:r>
            <a:endParaRPr sz="1200" dirty="0">
              <a:solidFill>
                <a:schemeClr val="dk1"/>
              </a:solidFill>
            </a:endParaRPr>
          </a:p>
          <a:p>
            <a:pPr marL="0" lvl="0" indent="0" algn="l" rtl="0">
              <a:spcBef>
                <a:spcPts val="0"/>
              </a:spcBef>
              <a:spcAft>
                <a:spcPts val="0"/>
              </a:spcAft>
              <a:buClr>
                <a:schemeClr val="dk1"/>
              </a:buClr>
              <a:buSzPts val="1100"/>
              <a:buFont typeface="Arial"/>
              <a:buNone/>
            </a:pPr>
            <a:r>
              <a:rPr lang="en-US" sz="1200" dirty="0">
                <a:solidFill>
                  <a:schemeClr val="dk1"/>
                </a:solidFill>
              </a:rPr>
              <a:t>“Benjamin Bloom’s system for classifying types of learning, developed in the 1950s, remains a popular tool among educators for outlining and illustrating students’ learning objectives. It categorizes cognitive skills into three tiers: basic comprehension (“remember” and “understand”), practical application (“apply” and “analyze”), and higher-order thinking (“evaluate” and “create”). The classic pyramid model places foundational learning at the base and positions “create” at the apex—suggesting it’s both more advanced and less frequently incorporated into instruction. However, the Stearns Center argues that all levels are essential for learners in the 21st century; although recalling information is foundational, it’s insufficient preparation for professional success beyond academia.”</a:t>
            </a:r>
            <a:endParaRPr sz="1200" dirty="0">
              <a:solidFill>
                <a:schemeClr val="dk1"/>
              </a:solidFill>
            </a:endParaRPr>
          </a:p>
          <a:p>
            <a:pPr marL="0" lvl="0" indent="0" algn="l" rtl="0">
              <a:spcBef>
                <a:spcPts val="0"/>
              </a:spcBef>
              <a:spcAft>
                <a:spcPts val="0"/>
              </a:spcAft>
              <a:buClr>
                <a:schemeClr val="dk1"/>
              </a:buClr>
              <a:buSzPts val="1100"/>
              <a:buFont typeface="Arial"/>
              <a:buNone/>
            </a:pPr>
            <a:r>
              <a:rPr lang="en-US" sz="1200" dirty="0">
                <a:solidFill>
                  <a:schemeClr val="dk1"/>
                </a:solidFill>
              </a:rPr>
              <a:t>Stearns Center for Teaching and Learning. (n.d.). </a:t>
            </a:r>
            <a:r>
              <a:rPr lang="en-US" sz="1200" i="1" dirty="0">
                <a:solidFill>
                  <a:schemeClr val="dk1"/>
                </a:solidFill>
              </a:rPr>
              <a:t>Bloom’s taxonomy</a:t>
            </a:r>
            <a:r>
              <a:rPr lang="en-US" sz="1200" dirty="0">
                <a:solidFill>
                  <a:schemeClr val="dk1"/>
                </a:solidFill>
              </a:rPr>
              <a:t>. George Mason University. </a:t>
            </a:r>
            <a:r>
              <a:rPr lang="en-US" sz="1200" u="sng" dirty="0">
                <a:solidFill>
                  <a:srgbClr val="1155CC"/>
                </a:solidFill>
                <a:hlinkClick r:id="rId3">
                  <a:extLst>
                    <a:ext uri="{A12FA001-AC4F-418D-AE19-62706E023703}">
                      <ahyp:hlinkClr xmlns:ahyp="http://schemas.microsoft.com/office/drawing/2018/hyperlinkcolor" val="tx"/>
                    </a:ext>
                  </a:extLst>
                </a:hlinkClick>
              </a:rPr>
              <a:t>https://stearnscenter.gmu.edu/knowledge-center/course-and-curriculum-redesign/blooms-taxonomy/</a:t>
            </a:r>
            <a:endParaRPr sz="1200" dirty="0">
              <a:solidFill>
                <a:schemeClr val="dk1"/>
              </a:solidFill>
            </a:endParaRPr>
          </a:p>
          <a:p>
            <a:pPr marL="0" lvl="0" indent="0" algn="l" rtl="0">
              <a:spcBef>
                <a:spcPts val="0"/>
              </a:spcBef>
              <a:spcAft>
                <a:spcPts val="0"/>
              </a:spcAft>
              <a:buClr>
                <a:schemeClr val="dk1"/>
              </a:buClr>
              <a:buSzPts val="1100"/>
              <a:buFont typeface="Arial"/>
              <a:buNone/>
            </a:pPr>
            <a:endParaRPr sz="1200"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b6f45d27a0_1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b6f45d27a0_1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3b6f45d27a0_1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3b6f45d27a0_1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b6f45d27a0_1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3b6f45d27a0_1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b6f45d27a0_1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3b6f45d27a0_1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b6f45d27a0_1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3b6f45d27a0_1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 name="Google Shape;7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0"/>
              </a:spcAft>
              <a:buClr>
                <a:schemeClr val="dk1"/>
              </a:buClr>
              <a:buSzPts val="1100"/>
              <a:buFont typeface="Arial"/>
              <a:buNone/>
            </a:pPr>
            <a:r>
              <a:rPr lang="en-US" sz="1200" dirty="0">
                <a:solidFill>
                  <a:schemeClr val="dk1"/>
                </a:solidFill>
                <a:latin typeface="Times New Roman"/>
                <a:ea typeface="Times New Roman"/>
                <a:cs typeface="Times New Roman"/>
                <a:sym typeface="Times New Roman"/>
              </a:rPr>
              <a:t>K20 Center. (2021a, September 21). </a:t>
            </a:r>
            <a:r>
              <a:rPr lang="en-US" sz="1200" i="1" dirty="0">
                <a:solidFill>
                  <a:schemeClr val="dk1"/>
                </a:solidFill>
                <a:latin typeface="Times New Roman"/>
                <a:ea typeface="Times New Roman"/>
                <a:cs typeface="Times New Roman"/>
                <a:sym typeface="Times New Roman"/>
              </a:rPr>
              <a:t>K20 Center 1 minute timer</a:t>
            </a:r>
            <a:r>
              <a:rPr lang="en-US" sz="1200" dirty="0">
                <a:solidFill>
                  <a:schemeClr val="dk1"/>
                </a:solidFill>
                <a:latin typeface="Times New Roman"/>
                <a:ea typeface="Times New Roman"/>
                <a:cs typeface="Times New Roman"/>
                <a:sym typeface="Times New Roman"/>
              </a:rPr>
              <a:t> [Video]. YouTube.</a:t>
            </a:r>
            <a:r>
              <a:rPr lang="en-US" sz="1200" u="sng" dirty="0">
                <a:solidFill>
                  <a:srgbClr val="467886"/>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 </a:t>
            </a:r>
            <a:r>
              <a:rPr lang="en-US" sz="1200" u="sng" dirty="0">
                <a:solidFill>
                  <a:srgbClr val="467886"/>
                </a:solid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https://www.youtube.com/watch?v=6ilD555O_RE</a:t>
            </a:r>
            <a:endParaRPr dirty="0"/>
          </a:p>
        </p:txBody>
      </p:sp>
      <p:sp>
        <p:nvSpPr>
          <p:cNvPr id="81" name="Google Shape;8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 name="Google Shape;8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K20 Center. (n.d.). </a:t>
            </a:r>
            <a:r>
              <a:rPr lang="en-US" sz="1200">
                <a:solidFill>
                  <a:srgbClr val="A61C00"/>
                </a:solidFill>
                <a:latin typeface="Calibri"/>
                <a:ea typeface="Calibri"/>
                <a:cs typeface="Calibri"/>
                <a:sym typeface="Calibri"/>
              </a:rPr>
              <a:t>Thinking Notes</a:t>
            </a:r>
            <a:r>
              <a:rPr lang="en-US" sz="1200">
                <a:solidFill>
                  <a:schemeClr val="dk1"/>
                </a:solidFill>
                <a:latin typeface="Calibri"/>
                <a:ea typeface="Calibri"/>
                <a:cs typeface="Calibri"/>
                <a:sym typeface="Calibri"/>
              </a:rPr>
              <a:t>. Strategies. </a:t>
            </a:r>
            <a:r>
              <a:rPr lang="en-US" sz="1200"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https://learn.k20center.ou.edu/strategy/178</a:t>
            </a:r>
            <a:endParaRPr sz="1200">
              <a:solidFill>
                <a:srgbClr val="1155CC"/>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endParaRPr sz="1200">
              <a:solidFill>
                <a:schemeClr val="dk1"/>
              </a:solidFill>
            </a:endParaRPr>
          </a:p>
          <a:p>
            <a:pPr marL="0" lvl="0" indent="0" algn="l" rtl="0">
              <a:spcBef>
                <a:spcPts val="0"/>
              </a:spcBef>
              <a:spcAft>
                <a:spcPts val="0"/>
              </a:spcAft>
              <a:buNone/>
            </a:pPr>
            <a:endParaRPr/>
          </a:p>
        </p:txBody>
      </p:sp>
      <p:sp>
        <p:nvSpPr>
          <p:cNvPr id="101" name="Google Shape;10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3b6f45d27a0_1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3b6f45d27a0_1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292929"/>
              </a:buClr>
              <a:buSzPts val="1200"/>
              <a:buFont typeface="Arial"/>
              <a:buNone/>
            </a:pPr>
            <a:r>
              <a:rPr lang="en-US" sz="1200">
                <a:solidFill>
                  <a:srgbClr val="292929"/>
                </a:solidFill>
              </a:rPr>
              <a:t>K20 Center. (n.d.). Commit &amp; toss. Strategies. </a:t>
            </a:r>
            <a:r>
              <a:rPr lang="en-US" sz="120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https://learn.k20center.ou.edu/strategy/52</a:t>
            </a:r>
            <a:endParaRPr sz="1200">
              <a:solidFill>
                <a:srgbClr val="1155CC"/>
              </a:solidFill>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b6f45d27a0_1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3b6f45d27a0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292929"/>
              </a:buClr>
              <a:buSzPts val="1200"/>
              <a:buFont typeface="Arial"/>
              <a:buNone/>
            </a:pPr>
            <a:r>
              <a:rPr lang="en-US" sz="1200" dirty="0">
                <a:solidFill>
                  <a:srgbClr val="292929"/>
                </a:solidFill>
              </a:rPr>
              <a:t>K20 Center. (n.d.). Claim, evidence, reasoning (CER). Strategies. </a:t>
            </a:r>
            <a:r>
              <a:rPr lang="en-US" sz="1200" dirty="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https://learn.k20center.ou.edu/strategy/156</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3b6f45d27a0_1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3b6f45d27a0_1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292929"/>
              </a:buClr>
              <a:buSzPts val="1200"/>
              <a:buFont typeface="Arial"/>
              <a:buNone/>
            </a:pPr>
            <a:r>
              <a:rPr lang="en-US" sz="1200">
                <a:solidFill>
                  <a:srgbClr val="292929"/>
                </a:solidFill>
              </a:rPr>
              <a:t>K20 Center. (n.d.). I think/we think. Strategies. </a:t>
            </a:r>
            <a:r>
              <a:rPr lang="en-US" sz="120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https://learn.k20center.ou.edu/strategy/141</a:t>
            </a:r>
            <a:endParaRPr sz="1200">
              <a:solidFill>
                <a:schemeClr val="dk1"/>
              </a:solidFill>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ver Slide">
  <p:cSld name="Cover Slide">
    <p:bg>
      <p:bgPr>
        <a:blipFill>
          <a:blip r:embed="rId2">
            <a:alphaModFix/>
          </a:blip>
          <a:stretch>
            <a:fillRect/>
          </a:stretch>
        </a:blipFill>
        <a:effectLst/>
      </p:bgPr>
    </p:bg>
    <p:spTree>
      <p:nvGrpSpPr>
        <p:cNvPr id="1" name="Shape 44"/>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With Cover Image">
  <p:cSld name="Title - With Cover Image">
    <p:bg>
      <p:bgPr>
        <a:blipFill>
          <a:blip r:embed="rId2">
            <a:alphaModFix/>
          </a:blip>
          <a:stretch>
            <a:fillRect/>
          </a:stretch>
        </a:blipFill>
        <a:effectLst/>
      </p:bgPr>
    </p:bg>
    <p:spTree>
      <p:nvGrpSpPr>
        <p:cNvPr id="1" name="Shape 45"/>
        <p:cNvGrpSpPr/>
        <p:nvPr/>
      </p:nvGrpSpPr>
      <p:grpSpPr>
        <a:xfrm>
          <a:off x="0" y="0"/>
          <a:ext cx="0" cy="0"/>
          <a:chOff x="0" y="0"/>
          <a:chExt cx="0" cy="0"/>
        </a:xfrm>
      </p:grpSpPr>
      <p:pic>
        <p:nvPicPr>
          <p:cNvPr id="46" name="Google Shape;46;p24" title="k20center-logo-variations_K20 Bug - White.png"/>
          <p:cNvPicPr preferRelativeResize="0"/>
          <p:nvPr/>
        </p:nvPicPr>
        <p:blipFill rotWithShape="1">
          <a:blip r:embed="rId3">
            <a:alphaModFix/>
          </a:blip>
          <a:srcRect/>
          <a:stretch/>
        </p:blipFill>
        <p:spPr>
          <a:xfrm>
            <a:off x="8428038" y="4451350"/>
            <a:ext cx="511175" cy="509588"/>
          </a:xfrm>
          <a:prstGeom prst="rect">
            <a:avLst/>
          </a:prstGeom>
          <a:noFill/>
          <a:ln>
            <a:noFill/>
          </a:ln>
        </p:spPr>
      </p:pic>
      <p:sp>
        <p:nvSpPr>
          <p:cNvPr id="47" name="Google Shape;47;p24"/>
          <p:cNvSpPr txBox="1">
            <a:spLocks noGrp="1"/>
          </p:cNvSpPr>
          <p:nvPr>
            <p:ph type="title"/>
          </p:nvPr>
        </p:nvSpPr>
        <p:spPr>
          <a:xfrm>
            <a:off x="623888" y="559689"/>
            <a:ext cx="7886700" cy="21399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1400"/>
              <a:buNone/>
              <a:defRPr sz="5000">
                <a:solidFill>
                  <a:schemeClr val="l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8" name="Google Shape;48;p24"/>
          <p:cNvSpPr txBox="1">
            <a:spLocks noGrp="1"/>
          </p:cNvSpPr>
          <p:nvPr>
            <p:ph type="body" idx="1"/>
          </p:nvPr>
        </p:nvSpPr>
        <p:spPr>
          <a:xfrm>
            <a:off x="623888" y="2807732"/>
            <a:ext cx="7885113" cy="1397000"/>
          </a:xfrm>
          <a:prstGeom prst="rect">
            <a:avLst/>
          </a:prstGeom>
          <a:noFill/>
          <a:ln>
            <a:noFill/>
          </a:ln>
        </p:spPr>
        <p:txBody>
          <a:bodyPr spcFirstLastPara="1" wrap="square" lIns="91425" tIns="45700" rIns="91425" bIns="45700" anchor="t" anchorCtr="0">
            <a:noAutofit/>
          </a:bodyPr>
          <a:lstStyle>
            <a:lvl1pPr marL="457200" lvl="0" indent="-393700" algn="l">
              <a:spcBef>
                <a:spcPts val="520"/>
              </a:spcBef>
              <a:spcAft>
                <a:spcPts val="0"/>
              </a:spcAft>
              <a:buClr>
                <a:schemeClr val="lt1"/>
              </a:buClr>
              <a:buSzPts val="2600"/>
              <a:buChar char="●"/>
              <a:defRPr>
                <a:solidFill>
                  <a:schemeClr val="lt1"/>
                </a:solidFill>
              </a:defRPr>
            </a:lvl1pPr>
            <a:lvl2pPr marL="914400" lvl="1" indent="-393700" algn="l">
              <a:spcBef>
                <a:spcPts val="400"/>
              </a:spcBef>
              <a:spcAft>
                <a:spcPts val="0"/>
              </a:spcAft>
              <a:buClr>
                <a:schemeClr val="lt1"/>
              </a:buClr>
              <a:buSzPts val="2600"/>
              <a:buChar char="o"/>
              <a:defRPr>
                <a:solidFill>
                  <a:schemeClr val="lt1"/>
                </a:solidFill>
              </a:defRPr>
            </a:lvl2pPr>
            <a:lvl3pPr marL="1371600" lvl="2" indent="-393700" algn="l">
              <a:spcBef>
                <a:spcPts val="340"/>
              </a:spcBef>
              <a:spcAft>
                <a:spcPts val="0"/>
              </a:spcAft>
              <a:buClr>
                <a:schemeClr val="lt1"/>
              </a:buClr>
              <a:buSzPts val="2600"/>
              <a:buChar char="▪"/>
              <a:defRPr>
                <a:solidFill>
                  <a:schemeClr val="lt1"/>
                </a:solidFill>
              </a:defRPr>
            </a:lvl3pPr>
            <a:lvl4pPr marL="1828800" lvl="3" indent="-393700" algn="l">
              <a:lnSpc>
                <a:spcPct val="90000"/>
              </a:lnSpc>
              <a:spcBef>
                <a:spcPts val="300"/>
              </a:spcBef>
              <a:spcAft>
                <a:spcPts val="0"/>
              </a:spcAft>
              <a:buClr>
                <a:schemeClr val="lt1"/>
              </a:buClr>
              <a:buSzPts val="2600"/>
              <a:buChar char="•"/>
              <a:defRPr>
                <a:solidFill>
                  <a:schemeClr val="lt1"/>
                </a:solidFill>
              </a:defRPr>
            </a:lvl4pPr>
            <a:lvl5pPr marL="2286000" lvl="4" indent="-360679" algn="l">
              <a:lnSpc>
                <a:spcPct val="90000"/>
              </a:lnSpc>
              <a:spcBef>
                <a:spcPts val="270"/>
              </a:spcBef>
              <a:spcAft>
                <a:spcPts val="0"/>
              </a:spcAft>
              <a:buClr>
                <a:schemeClr val="lt1"/>
              </a:buClr>
              <a:buSzPts val="2080"/>
              <a:buChar char="o"/>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Content - 1 Column" type="obj">
  <p:cSld name="OBJECT">
    <p:spTree>
      <p:nvGrpSpPr>
        <p:cNvPr id="1" name="Shape 49"/>
        <p:cNvGrpSpPr/>
        <p:nvPr/>
      </p:nvGrpSpPr>
      <p:grpSpPr>
        <a:xfrm>
          <a:off x="0" y="0"/>
          <a:ext cx="0" cy="0"/>
          <a:chOff x="0" y="0"/>
          <a:chExt cx="0" cy="0"/>
        </a:xfrm>
      </p:grpSpPr>
      <p:pic>
        <p:nvPicPr>
          <p:cNvPr id="50" name="Google Shape;50;p25" title="k20center-logo-variations_K20 - Bug Color.png"/>
          <p:cNvPicPr preferRelativeResize="0"/>
          <p:nvPr/>
        </p:nvPicPr>
        <p:blipFill rotWithShape="1">
          <a:blip r:embed="rId2">
            <a:alphaModFix/>
          </a:blip>
          <a:srcRect/>
          <a:stretch/>
        </p:blipFill>
        <p:spPr>
          <a:xfrm>
            <a:off x="8428038" y="4451350"/>
            <a:ext cx="511175" cy="509588"/>
          </a:xfrm>
          <a:prstGeom prst="rect">
            <a:avLst/>
          </a:prstGeom>
          <a:noFill/>
          <a:ln>
            <a:noFill/>
          </a:ln>
        </p:spPr>
      </p:pic>
      <p:sp>
        <p:nvSpPr>
          <p:cNvPr id="51" name="Google Shape;51;p25"/>
          <p:cNvSpPr txBox="1">
            <a:spLocks noGrp="1"/>
          </p:cNvSpPr>
          <p:nvPr>
            <p:ph type="title"/>
          </p:nvPr>
        </p:nvSpPr>
        <p:spPr>
          <a:xfrm>
            <a:off x="628650" y="274638"/>
            <a:ext cx="7886700" cy="99377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a:solidFill>
                  <a:schemeClr val="accent3"/>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2" name="Google Shape;52;p25"/>
          <p:cNvSpPr txBox="1">
            <a:spLocks noGrp="1"/>
          </p:cNvSpPr>
          <p:nvPr>
            <p:ph type="body" idx="1"/>
          </p:nvPr>
        </p:nvSpPr>
        <p:spPr>
          <a:xfrm>
            <a:off x="628650" y="1370013"/>
            <a:ext cx="7886700" cy="3262312"/>
          </a:xfrm>
          <a:prstGeom prst="rect">
            <a:avLst/>
          </a:prstGeom>
          <a:noFill/>
          <a:ln>
            <a:noFill/>
          </a:ln>
        </p:spPr>
        <p:txBody>
          <a:bodyPr spcFirstLastPara="1" wrap="square" lIns="91425" tIns="45700" rIns="91425" bIns="45700" anchor="t" anchorCtr="0">
            <a:noAutofit/>
          </a:bodyPr>
          <a:lstStyle>
            <a:lvl1pPr marL="457200" lvl="0" indent="-342900" algn="l">
              <a:spcBef>
                <a:spcPts val="520"/>
              </a:spcBef>
              <a:spcAft>
                <a:spcPts val="0"/>
              </a:spcAft>
              <a:buSzPts val="1800"/>
              <a:buChar char="●"/>
              <a:defRPr/>
            </a:lvl1pPr>
            <a:lvl2pPr marL="914400" lvl="1" indent="-342900" algn="l">
              <a:spcBef>
                <a:spcPts val="400"/>
              </a:spcBef>
              <a:spcAft>
                <a:spcPts val="0"/>
              </a:spcAft>
              <a:buSzPts val="1800"/>
              <a:buChar char="o"/>
              <a:defRPr/>
            </a:lvl2pPr>
            <a:lvl3pPr marL="1371600" lvl="2" indent="-342900" algn="l">
              <a:spcBef>
                <a:spcPts val="340"/>
              </a:spcBef>
              <a:spcAft>
                <a:spcPts val="0"/>
              </a:spcAft>
              <a:buSzPts val="1800"/>
              <a:buChar char="▪"/>
              <a:defRPr/>
            </a:lvl3pPr>
            <a:lvl4pPr marL="1828800" lvl="3" indent="-342900" algn="l">
              <a:lnSpc>
                <a:spcPct val="90000"/>
              </a:lnSpc>
              <a:spcBef>
                <a:spcPts val="300"/>
              </a:spcBef>
              <a:spcAft>
                <a:spcPts val="0"/>
              </a:spcAft>
              <a:buSzPts val="1800"/>
              <a:buChar char="•"/>
              <a:defRPr/>
            </a:lvl4pPr>
            <a:lvl5pPr marL="2286000" lvl="4" indent="-320039" algn="l">
              <a:lnSpc>
                <a:spcPct val="90000"/>
              </a:lnSpc>
              <a:spcBef>
                <a:spcPts val="270"/>
              </a:spcBef>
              <a:spcAft>
                <a:spcPts val="0"/>
              </a:spcAft>
              <a:buSzPts val="144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pic>
        <p:nvPicPr>
          <p:cNvPr id="54" name="Google Shape;54;p26" title="k20center-logo-variations_K20 - Bug Color.png"/>
          <p:cNvPicPr preferRelativeResize="0"/>
          <p:nvPr/>
        </p:nvPicPr>
        <p:blipFill rotWithShape="1">
          <a:blip r:embed="rId2">
            <a:alphaModFix/>
          </a:blip>
          <a:srcRect/>
          <a:stretch/>
        </p:blipFill>
        <p:spPr>
          <a:xfrm>
            <a:off x="8428038" y="4451350"/>
            <a:ext cx="511175" cy="509588"/>
          </a:xfrm>
          <a:prstGeom prst="rect">
            <a:avLst/>
          </a:prstGeom>
          <a:noFill/>
          <a:ln>
            <a:noFill/>
          </a:ln>
        </p:spPr>
      </p:pic>
      <p:sp>
        <p:nvSpPr>
          <p:cNvPr id="55" name="Google Shape;55;p26"/>
          <p:cNvSpPr txBox="1">
            <a:spLocks noGrp="1"/>
          </p:cNvSpPr>
          <p:nvPr>
            <p:ph type="title"/>
          </p:nvPr>
        </p:nvSpPr>
        <p:spPr>
          <a:xfrm>
            <a:off x="628650" y="274638"/>
            <a:ext cx="7886700" cy="99377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a:solidFill>
                  <a:schemeClr val="accent3"/>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 Blue Background">
  <p:cSld name="Content - Blue Background">
    <p:spTree>
      <p:nvGrpSpPr>
        <p:cNvPr id="1" name="Shape 56"/>
        <p:cNvGrpSpPr/>
        <p:nvPr/>
      </p:nvGrpSpPr>
      <p:grpSpPr>
        <a:xfrm>
          <a:off x="0" y="0"/>
          <a:ext cx="0" cy="0"/>
          <a:chOff x="0" y="0"/>
          <a:chExt cx="0" cy="0"/>
        </a:xfrm>
      </p:grpSpPr>
      <p:pic>
        <p:nvPicPr>
          <p:cNvPr id="57" name="Google Shape;57;p27" title="k20center-logo-variations_K20 - Bug Color.png"/>
          <p:cNvPicPr preferRelativeResize="0"/>
          <p:nvPr/>
        </p:nvPicPr>
        <p:blipFill rotWithShape="1">
          <a:blip r:embed="rId2">
            <a:alphaModFix/>
          </a:blip>
          <a:srcRect/>
          <a:stretch/>
        </p:blipFill>
        <p:spPr>
          <a:xfrm>
            <a:off x="8428038" y="4451350"/>
            <a:ext cx="511175" cy="509588"/>
          </a:xfrm>
          <a:prstGeom prst="rect">
            <a:avLst/>
          </a:prstGeom>
          <a:noFill/>
          <a:ln>
            <a:noFill/>
          </a:ln>
        </p:spPr>
      </p:pic>
      <p:sp>
        <p:nvSpPr>
          <p:cNvPr id="58" name="Google Shape;58;p27"/>
          <p:cNvSpPr/>
          <p:nvPr/>
        </p:nvSpPr>
        <p:spPr>
          <a:xfrm>
            <a:off x="4572000" y="0"/>
            <a:ext cx="4572000" cy="5143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59" name="Google Shape;59;p27" title="k20center-logo-variations_K20 Bug - White.png"/>
          <p:cNvPicPr preferRelativeResize="0"/>
          <p:nvPr/>
        </p:nvPicPr>
        <p:blipFill rotWithShape="1">
          <a:blip r:embed="rId3">
            <a:alphaModFix/>
          </a:blip>
          <a:srcRect/>
          <a:stretch/>
        </p:blipFill>
        <p:spPr>
          <a:xfrm>
            <a:off x="8428038" y="4451350"/>
            <a:ext cx="511175" cy="509588"/>
          </a:xfrm>
          <a:prstGeom prst="rect">
            <a:avLst/>
          </a:prstGeom>
          <a:noFill/>
          <a:ln>
            <a:noFill/>
          </a:ln>
        </p:spPr>
      </p:pic>
      <p:sp>
        <p:nvSpPr>
          <p:cNvPr id="60" name="Google Shape;60;p27"/>
          <p:cNvSpPr txBox="1">
            <a:spLocks noGrp="1"/>
          </p:cNvSpPr>
          <p:nvPr>
            <p:ph type="body" idx="1"/>
          </p:nvPr>
        </p:nvSpPr>
        <p:spPr>
          <a:xfrm>
            <a:off x="351496" y="521401"/>
            <a:ext cx="3867150" cy="4100697"/>
          </a:xfrm>
          <a:prstGeom prst="rect">
            <a:avLst/>
          </a:prstGeom>
          <a:noFill/>
          <a:ln>
            <a:noFill/>
          </a:ln>
        </p:spPr>
        <p:txBody>
          <a:bodyPr spcFirstLastPara="1" wrap="square" lIns="91425" tIns="45700" rIns="91425" bIns="45700" anchor="t" anchorCtr="0">
            <a:noAutofit/>
          </a:bodyPr>
          <a:lstStyle>
            <a:lvl1pPr marL="457200" lvl="0" indent="-342900" algn="l">
              <a:spcBef>
                <a:spcPts val="520"/>
              </a:spcBef>
              <a:spcAft>
                <a:spcPts val="0"/>
              </a:spcAft>
              <a:buSzPts val="1800"/>
              <a:buChar char="●"/>
              <a:defRPr/>
            </a:lvl1pPr>
            <a:lvl2pPr marL="914400" lvl="1" indent="-342900" algn="l">
              <a:spcBef>
                <a:spcPts val="400"/>
              </a:spcBef>
              <a:spcAft>
                <a:spcPts val="0"/>
              </a:spcAft>
              <a:buSzPts val="1800"/>
              <a:buChar char="o"/>
              <a:defRPr/>
            </a:lvl2pPr>
            <a:lvl3pPr marL="1371600" lvl="2" indent="-342900" algn="l">
              <a:spcBef>
                <a:spcPts val="340"/>
              </a:spcBef>
              <a:spcAft>
                <a:spcPts val="0"/>
              </a:spcAft>
              <a:buSzPts val="1800"/>
              <a:buChar char="▪"/>
              <a:defRPr/>
            </a:lvl3pPr>
            <a:lvl4pPr marL="1828800" lvl="3" indent="-342900" algn="l">
              <a:lnSpc>
                <a:spcPct val="90000"/>
              </a:lnSpc>
              <a:spcBef>
                <a:spcPts val="300"/>
              </a:spcBef>
              <a:spcAft>
                <a:spcPts val="0"/>
              </a:spcAft>
              <a:buSzPts val="1800"/>
              <a:buChar char="•"/>
              <a:defRPr/>
            </a:lvl4pPr>
            <a:lvl5pPr marL="2286000" lvl="4" indent="-320039" algn="l">
              <a:lnSpc>
                <a:spcPct val="90000"/>
              </a:lnSpc>
              <a:spcBef>
                <a:spcPts val="270"/>
              </a:spcBef>
              <a:spcAft>
                <a:spcPts val="0"/>
              </a:spcAft>
              <a:buSzPts val="144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 Red Background">
  <p:cSld name="Content - Red Background">
    <p:spTree>
      <p:nvGrpSpPr>
        <p:cNvPr id="1" name="Shape 61"/>
        <p:cNvGrpSpPr/>
        <p:nvPr/>
      </p:nvGrpSpPr>
      <p:grpSpPr>
        <a:xfrm>
          <a:off x="0" y="0"/>
          <a:ext cx="0" cy="0"/>
          <a:chOff x="0" y="0"/>
          <a:chExt cx="0" cy="0"/>
        </a:xfrm>
      </p:grpSpPr>
      <p:pic>
        <p:nvPicPr>
          <p:cNvPr id="62" name="Google Shape;62;p28" title="k20center-logo-variations_K20 - Bug Color.png"/>
          <p:cNvPicPr preferRelativeResize="0"/>
          <p:nvPr/>
        </p:nvPicPr>
        <p:blipFill rotWithShape="1">
          <a:blip r:embed="rId2">
            <a:alphaModFix/>
          </a:blip>
          <a:srcRect/>
          <a:stretch/>
        </p:blipFill>
        <p:spPr>
          <a:xfrm>
            <a:off x="8428038" y="4451350"/>
            <a:ext cx="511175" cy="509588"/>
          </a:xfrm>
          <a:prstGeom prst="rect">
            <a:avLst/>
          </a:prstGeom>
          <a:noFill/>
          <a:ln>
            <a:noFill/>
          </a:ln>
        </p:spPr>
      </p:pic>
      <p:sp>
        <p:nvSpPr>
          <p:cNvPr id="63" name="Google Shape;63;p28"/>
          <p:cNvSpPr/>
          <p:nvPr/>
        </p:nvSpPr>
        <p:spPr>
          <a:xfrm>
            <a:off x="4572000" y="0"/>
            <a:ext cx="4572000" cy="51435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64" name="Google Shape;64;p28" title="k20center-logo-variations_K20 Bug - White.png"/>
          <p:cNvPicPr preferRelativeResize="0"/>
          <p:nvPr/>
        </p:nvPicPr>
        <p:blipFill rotWithShape="1">
          <a:blip r:embed="rId3">
            <a:alphaModFix/>
          </a:blip>
          <a:srcRect/>
          <a:stretch/>
        </p:blipFill>
        <p:spPr>
          <a:xfrm>
            <a:off x="8428038" y="4451350"/>
            <a:ext cx="511175" cy="509588"/>
          </a:xfrm>
          <a:prstGeom prst="rect">
            <a:avLst/>
          </a:prstGeom>
          <a:noFill/>
          <a:ln>
            <a:noFill/>
          </a:ln>
        </p:spPr>
      </p:pic>
      <p:sp>
        <p:nvSpPr>
          <p:cNvPr id="65" name="Google Shape;65;p28"/>
          <p:cNvSpPr txBox="1">
            <a:spLocks noGrp="1"/>
          </p:cNvSpPr>
          <p:nvPr>
            <p:ph type="body" idx="1"/>
          </p:nvPr>
        </p:nvSpPr>
        <p:spPr>
          <a:xfrm>
            <a:off x="351496" y="521401"/>
            <a:ext cx="3867150" cy="4100697"/>
          </a:xfrm>
          <a:prstGeom prst="rect">
            <a:avLst/>
          </a:prstGeom>
          <a:noFill/>
          <a:ln>
            <a:noFill/>
          </a:ln>
        </p:spPr>
        <p:txBody>
          <a:bodyPr spcFirstLastPara="1" wrap="square" lIns="91425" tIns="45700" rIns="91425" bIns="45700" anchor="t" anchorCtr="0">
            <a:noAutofit/>
          </a:bodyPr>
          <a:lstStyle>
            <a:lvl1pPr marL="457200" lvl="0" indent="-342900" algn="l">
              <a:spcBef>
                <a:spcPts val="520"/>
              </a:spcBef>
              <a:spcAft>
                <a:spcPts val="0"/>
              </a:spcAft>
              <a:buSzPts val="1800"/>
              <a:buChar char="●"/>
              <a:defRPr/>
            </a:lvl1pPr>
            <a:lvl2pPr marL="914400" lvl="1" indent="-342900" algn="l">
              <a:spcBef>
                <a:spcPts val="400"/>
              </a:spcBef>
              <a:spcAft>
                <a:spcPts val="0"/>
              </a:spcAft>
              <a:buSzPts val="1800"/>
              <a:buChar char="o"/>
              <a:defRPr/>
            </a:lvl2pPr>
            <a:lvl3pPr marL="1371600" lvl="2" indent="-342900" algn="l">
              <a:spcBef>
                <a:spcPts val="340"/>
              </a:spcBef>
              <a:spcAft>
                <a:spcPts val="0"/>
              </a:spcAft>
              <a:buSzPts val="1800"/>
              <a:buChar char="▪"/>
              <a:defRPr/>
            </a:lvl3pPr>
            <a:lvl4pPr marL="1828800" lvl="3" indent="-342900" algn="l">
              <a:lnSpc>
                <a:spcPct val="90000"/>
              </a:lnSpc>
              <a:spcBef>
                <a:spcPts val="300"/>
              </a:spcBef>
              <a:spcAft>
                <a:spcPts val="0"/>
              </a:spcAft>
              <a:buSzPts val="1800"/>
              <a:buChar char="•"/>
              <a:defRPr/>
            </a:lvl4pPr>
            <a:lvl5pPr marL="2286000" lvl="4" indent="-320039" algn="l">
              <a:lnSpc>
                <a:spcPct val="90000"/>
              </a:lnSpc>
              <a:spcBef>
                <a:spcPts val="270"/>
              </a:spcBef>
              <a:spcAft>
                <a:spcPts val="0"/>
              </a:spcAft>
              <a:buSzPts val="144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66"/>
        <p:cNvGrpSpPr/>
        <p:nvPr/>
      </p:nvGrpSpPr>
      <p:grpSpPr>
        <a:xfrm>
          <a:off x="0" y="0"/>
          <a:ext cx="0" cy="0"/>
          <a:chOff x="0" y="0"/>
          <a:chExt cx="0" cy="0"/>
        </a:xfrm>
      </p:grpSpPr>
      <p:pic>
        <p:nvPicPr>
          <p:cNvPr id="67" name="Google Shape;67;p29" title="k20center-logo-variations_K20 - Bug Color.png"/>
          <p:cNvPicPr preferRelativeResize="0"/>
          <p:nvPr/>
        </p:nvPicPr>
        <p:blipFill rotWithShape="1">
          <a:blip r:embed="rId2">
            <a:alphaModFix/>
          </a:blip>
          <a:srcRect/>
          <a:stretch/>
        </p:blipFill>
        <p:spPr>
          <a:xfrm>
            <a:off x="8428038" y="4451350"/>
            <a:ext cx="511175" cy="50958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pic>
        <p:nvPicPr>
          <p:cNvPr id="10" name="Google Shape;10;p15" title="k20center-logo-variations_K20 Bug - White.png"/>
          <p:cNvPicPr preferRelativeResize="0"/>
          <p:nvPr/>
        </p:nvPicPr>
        <p:blipFill rotWithShape="1">
          <a:blip r:embed="rId3">
            <a:alphaModFix/>
          </a:blip>
          <a:srcRect/>
          <a:stretch/>
        </p:blipFill>
        <p:spPr>
          <a:xfrm>
            <a:off x="8428038" y="4451350"/>
            <a:ext cx="511175" cy="509588"/>
          </a:xfrm>
          <a:prstGeom prst="rect">
            <a:avLst/>
          </a:prstGeom>
          <a:noFill/>
          <a:ln>
            <a:noFill/>
          </a:ln>
        </p:spPr>
      </p:pic>
      <p:sp>
        <p:nvSpPr>
          <p:cNvPr id="11" name="Google Shape;11;p15"/>
          <p:cNvSpPr txBox="1">
            <a:spLocks noGrp="1"/>
          </p:cNvSpPr>
          <p:nvPr>
            <p:ph type="title"/>
          </p:nvPr>
        </p:nvSpPr>
        <p:spPr>
          <a:xfrm>
            <a:off x="3945466" y="559689"/>
            <a:ext cx="4565121" cy="21399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1400"/>
              <a:buNone/>
              <a:defRPr sz="5000">
                <a:solidFill>
                  <a:schemeClr val="l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2" name="Google Shape;12;p15"/>
          <p:cNvSpPr txBox="1">
            <a:spLocks noGrp="1"/>
          </p:cNvSpPr>
          <p:nvPr>
            <p:ph type="body" idx="1"/>
          </p:nvPr>
        </p:nvSpPr>
        <p:spPr>
          <a:xfrm>
            <a:off x="3944799" y="2807732"/>
            <a:ext cx="4564202" cy="1397000"/>
          </a:xfrm>
          <a:prstGeom prst="rect">
            <a:avLst/>
          </a:prstGeom>
          <a:noFill/>
          <a:ln>
            <a:noFill/>
          </a:ln>
        </p:spPr>
        <p:txBody>
          <a:bodyPr spcFirstLastPara="1" wrap="square" lIns="91425" tIns="45700" rIns="91425" bIns="45700" anchor="t" anchorCtr="0">
            <a:noAutofit/>
          </a:bodyPr>
          <a:lstStyle>
            <a:lvl1pPr marL="457200" lvl="0" indent="-228600" algn="l">
              <a:spcBef>
                <a:spcPts val="520"/>
              </a:spcBef>
              <a:spcAft>
                <a:spcPts val="0"/>
              </a:spcAft>
              <a:buClr>
                <a:schemeClr val="lt1"/>
              </a:buClr>
              <a:buSzPts val="2600"/>
              <a:buNone/>
              <a:defRPr>
                <a:solidFill>
                  <a:schemeClr val="lt1"/>
                </a:solidFill>
              </a:defRPr>
            </a:lvl1pPr>
            <a:lvl2pPr marL="914400" lvl="1" indent="-228600" algn="l">
              <a:spcBef>
                <a:spcPts val="400"/>
              </a:spcBef>
              <a:spcAft>
                <a:spcPts val="0"/>
              </a:spcAft>
              <a:buClr>
                <a:schemeClr val="lt1"/>
              </a:buClr>
              <a:buSzPts val="2600"/>
              <a:buNone/>
              <a:defRPr>
                <a:solidFill>
                  <a:schemeClr val="lt1"/>
                </a:solidFill>
              </a:defRPr>
            </a:lvl2pPr>
            <a:lvl3pPr marL="1371600" lvl="2" indent="-228600" algn="l">
              <a:spcBef>
                <a:spcPts val="340"/>
              </a:spcBef>
              <a:spcAft>
                <a:spcPts val="0"/>
              </a:spcAft>
              <a:buClr>
                <a:schemeClr val="lt1"/>
              </a:buClr>
              <a:buSzPts val="2600"/>
              <a:buNone/>
              <a:defRPr>
                <a:solidFill>
                  <a:schemeClr val="lt1"/>
                </a:solidFill>
              </a:defRPr>
            </a:lvl3pPr>
            <a:lvl4pPr marL="1828800" lvl="3" indent="-228600" algn="l">
              <a:lnSpc>
                <a:spcPct val="90000"/>
              </a:lnSpc>
              <a:spcBef>
                <a:spcPts val="300"/>
              </a:spcBef>
              <a:spcAft>
                <a:spcPts val="0"/>
              </a:spcAft>
              <a:buClr>
                <a:schemeClr val="lt1"/>
              </a:buClr>
              <a:buSzPts val="2600"/>
              <a:buNone/>
              <a:defRPr>
                <a:solidFill>
                  <a:schemeClr val="lt1"/>
                </a:solidFill>
              </a:defRPr>
            </a:lvl4pPr>
            <a:lvl5pPr marL="2286000" lvl="4" indent="-228600" algn="l">
              <a:lnSpc>
                <a:spcPct val="90000"/>
              </a:lnSpc>
              <a:spcBef>
                <a:spcPts val="270"/>
              </a:spcBef>
              <a:spcAft>
                <a:spcPts val="0"/>
              </a:spcAft>
              <a:buClr>
                <a:schemeClr val="lt1"/>
              </a:buClr>
              <a:buSzPts val="2080"/>
              <a:buNone/>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bjective(s)">
  <p:cSld name="Objective(s)">
    <p:bg>
      <p:bgPr>
        <a:blipFill>
          <a:blip r:embed="rId2">
            <a:alphaModFix/>
          </a:blip>
          <a:stretch>
            <a:fillRect/>
          </a:stretch>
        </a:blipFill>
        <a:effectLst/>
      </p:bgPr>
    </p:bg>
    <p:spTree>
      <p:nvGrpSpPr>
        <p:cNvPr id="1" name="Shape 13"/>
        <p:cNvGrpSpPr/>
        <p:nvPr/>
      </p:nvGrpSpPr>
      <p:grpSpPr>
        <a:xfrm>
          <a:off x="0" y="0"/>
          <a:ext cx="0" cy="0"/>
          <a:chOff x="0" y="0"/>
          <a:chExt cx="0" cy="0"/>
        </a:xfrm>
      </p:grpSpPr>
      <p:pic>
        <p:nvPicPr>
          <p:cNvPr id="14" name="Google Shape;14;p16" title="k20center-logo-variations_K20 Bug - White.png"/>
          <p:cNvPicPr preferRelativeResize="0"/>
          <p:nvPr/>
        </p:nvPicPr>
        <p:blipFill rotWithShape="1">
          <a:blip r:embed="rId3">
            <a:alphaModFix/>
          </a:blip>
          <a:srcRect/>
          <a:stretch/>
        </p:blipFill>
        <p:spPr>
          <a:xfrm>
            <a:off x="8428038" y="4451350"/>
            <a:ext cx="511175" cy="509588"/>
          </a:xfrm>
          <a:prstGeom prst="rect">
            <a:avLst/>
          </a:prstGeom>
          <a:noFill/>
          <a:ln>
            <a:noFill/>
          </a:ln>
        </p:spPr>
      </p:pic>
      <p:sp>
        <p:nvSpPr>
          <p:cNvPr id="15" name="Google Shape;15;p16"/>
          <p:cNvSpPr txBox="1">
            <a:spLocks noGrp="1"/>
          </p:cNvSpPr>
          <p:nvPr>
            <p:ph type="title"/>
          </p:nvPr>
        </p:nvSpPr>
        <p:spPr>
          <a:xfrm>
            <a:off x="623888" y="559689"/>
            <a:ext cx="7886700" cy="21399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1400"/>
              <a:buNone/>
              <a:defRPr sz="5000">
                <a:solidFill>
                  <a:schemeClr val="l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6" name="Google Shape;16;p16"/>
          <p:cNvSpPr txBox="1">
            <a:spLocks noGrp="1"/>
          </p:cNvSpPr>
          <p:nvPr>
            <p:ph type="body" idx="1"/>
          </p:nvPr>
        </p:nvSpPr>
        <p:spPr>
          <a:xfrm>
            <a:off x="623888" y="2807732"/>
            <a:ext cx="7885113" cy="1397000"/>
          </a:xfrm>
          <a:prstGeom prst="rect">
            <a:avLst/>
          </a:prstGeom>
          <a:noFill/>
          <a:ln>
            <a:noFill/>
          </a:ln>
        </p:spPr>
        <p:txBody>
          <a:bodyPr spcFirstLastPara="1" wrap="square" lIns="91425" tIns="45700" rIns="91425" bIns="45700" anchor="t" anchorCtr="0">
            <a:noAutofit/>
          </a:bodyPr>
          <a:lstStyle>
            <a:lvl1pPr marL="457200" lvl="0" indent="-393700" algn="l">
              <a:spcBef>
                <a:spcPts val="520"/>
              </a:spcBef>
              <a:spcAft>
                <a:spcPts val="0"/>
              </a:spcAft>
              <a:buClr>
                <a:schemeClr val="lt1"/>
              </a:buClr>
              <a:buSzPts val="2600"/>
              <a:buChar char="●"/>
              <a:defRPr>
                <a:solidFill>
                  <a:schemeClr val="lt1"/>
                </a:solidFill>
              </a:defRPr>
            </a:lvl1pPr>
            <a:lvl2pPr marL="914400" lvl="1" indent="-393700" algn="l">
              <a:spcBef>
                <a:spcPts val="400"/>
              </a:spcBef>
              <a:spcAft>
                <a:spcPts val="0"/>
              </a:spcAft>
              <a:buClr>
                <a:schemeClr val="lt1"/>
              </a:buClr>
              <a:buSzPts val="2600"/>
              <a:buChar char="o"/>
              <a:defRPr>
                <a:solidFill>
                  <a:schemeClr val="lt1"/>
                </a:solidFill>
              </a:defRPr>
            </a:lvl2pPr>
            <a:lvl3pPr marL="1371600" lvl="2" indent="-393700" algn="l">
              <a:spcBef>
                <a:spcPts val="340"/>
              </a:spcBef>
              <a:spcAft>
                <a:spcPts val="0"/>
              </a:spcAft>
              <a:buClr>
                <a:schemeClr val="lt1"/>
              </a:buClr>
              <a:buSzPts val="2600"/>
              <a:buChar char="▪"/>
              <a:defRPr>
                <a:solidFill>
                  <a:schemeClr val="lt1"/>
                </a:solidFill>
              </a:defRPr>
            </a:lvl3pPr>
            <a:lvl4pPr marL="1828800" lvl="3" indent="-393700" algn="l">
              <a:lnSpc>
                <a:spcPct val="90000"/>
              </a:lnSpc>
              <a:spcBef>
                <a:spcPts val="300"/>
              </a:spcBef>
              <a:spcAft>
                <a:spcPts val="0"/>
              </a:spcAft>
              <a:buClr>
                <a:schemeClr val="lt1"/>
              </a:buClr>
              <a:buSzPts val="2600"/>
              <a:buChar char="•"/>
              <a:defRPr>
                <a:solidFill>
                  <a:schemeClr val="lt1"/>
                </a:solidFill>
              </a:defRPr>
            </a:lvl4pPr>
            <a:lvl5pPr marL="2286000" lvl="4" indent="-360679" algn="l">
              <a:lnSpc>
                <a:spcPct val="90000"/>
              </a:lnSpc>
              <a:spcBef>
                <a:spcPts val="270"/>
              </a:spcBef>
              <a:spcAft>
                <a:spcPts val="0"/>
              </a:spcAft>
              <a:buClr>
                <a:schemeClr val="lt1"/>
              </a:buClr>
              <a:buSzPts val="2080"/>
              <a:buChar char="o"/>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 1 Column">
  <p:cSld name="Content - 1 Column">
    <p:spTree>
      <p:nvGrpSpPr>
        <p:cNvPr id="1" name="Shape 17"/>
        <p:cNvGrpSpPr/>
        <p:nvPr/>
      </p:nvGrpSpPr>
      <p:grpSpPr>
        <a:xfrm>
          <a:off x="0" y="0"/>
          <a:ext cx="0" cy="0"/>
          <a:chOff x="0" y="0"/>
          <a:chExt cx="0" cy="0"/>
        </a:xfrm>
      </p:grpSpPr>
      <p:pic>
        <p:nvPicPr>
          <p:cNvPr id="18" name="Google Shape;18;p17" title="k20center-logo-variations_K20 - Bug Color.png"/>
          <p:cNvPicPr preferRelativeResize="0"/>
          <p:nvPr/>
        </p:nvPicPr>
        <p:blipFill rotWithShape="1">
          <a:blip r:embed="rId2">
            <a:alphaModFix/>
          </a:blip>
          <a:srcRect/>
          <a:stretch/>
        </p:blipFill>
        <p:spPr>
          <a:xfrm>
            <a:off x="8428038" y="4451350"/>
            <a:ext cx="511175" cy="509588"/>
          </a:xfrm>
          <a:prstGeom prst="rect">
            <a:avLst/>
          </a:prstGeom>
          <a:noFill/>
          <a:ln>
            <a:noFill/>
          </a:ln>
        </p:spPr>
      </p:pic>
      <p:sp>
        <p:nvSpPr>
          <p:cNvPr id="19" name="Google Shape;19;p17"/>
          <p:cNvSpPr txBox="1">
            <a:spLocks noGrp="1"/>
          </p:cNvSpPr>
          <p:nvPr>
            <p:ph type="title"/>
          </p:nvPr>
        </p:nvSpPr>
        <p:spPr>
          <a:xfrm>
            <a:off x="628650" y="274638"/>
            <a:ext cx="7886700" cy="99377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a:solidFill>
                  <a:schemeClr val="accent3"/>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0" name="Google Shape;20;p17"/>
          <p:cNvSpPr txBox="1">
            <a:spLocks noGrp="1"/>
          </p:cNvSpPr>
          <p:nvPr>
            <p:ph type="body" idx="1"/>
          </p:nvPr>
        </p:nvSpPr>
        <p:spPr>
          <a:xfrm>
            <a:off x="628649" y="1370013"/>
            <a:ext cx="7886699" cy="3262312"/>
          </a:xfrm>
          <a:prstGeom prst="rect">
            <a:avLst/>
          </a:prstGeom>
          <a:noFill/>
          <a:ln>
            <a:noFill/>
          </a:ln>
        </p:spPr>
        <p:txBody>
          <a:bodyPr spcFirstLastPara="1" wrap="square" lIns="91425" tIns="45700" rIns="91425" bIns="45700" anchor="t" anchorCtr="0">
            <a:noAutofit/>
          </a:bodyPr>
          <a:lstStyle>
            <a:lvl1pPr marL="457200" lvl="0" indent="-393700" algn="l">
              <a:spcBef>
                <a:spcPts val="520"/>
              </a:spcBef>
              <a:spcAft>
                <a:spcPts val="0"/>
              </a:spcAft>
              <a:buSzPts val="2600"/>
              <a:buFont typeface="Calibri"/>
              <a:buAutoNum type="arabicPeriod"/>
              <a:defRPr/>
            </a:lvl1pPr>
            <a:lvl2pPr marL="914400" lvl="1" indent="-393700" algn="l">
              <a:spcBef>
                <a:spcPts val="400"/>
              </a:spcBef>
              <a:spcAft>
                <a:spcPts val="0"/>
              </a:spcAft>
              <a:buSzPts val="2600"/>
              <a:buFont typeface="Calibri"/>
              <a:buAutoNum type="alphaLcPeriod"/>
              <a:defRPr/>
            </a:lvl2pPr>
            <a:lvl3pPr marL="1371600" lvl="2" indent="-393700" algn="l">
              <a:spcBef>
                <a:spcPts val="340"/>
              </a:spcBef>
              <a:spcAft>
                <a:spcPts val="0"/>
              </a:spcAft>
              <a:buSzPts val="2600"/>
              <a:buFont typeface="Calibri"/>
              <a:buAutoNum type="romanLcPeriod"/>
              <a:defRPr/>
            </a:lvl3pPr>
            <a:lvl4pPr marL="1828800" lvl="3" indent="-426719" algn="l">
              <a:lnSpc>
                <a:spcPct val="100000"/>
              </a:lnSpc>
              <a:spcBef>
                <a:spcPts val="300"/>
              </a:spcBef>
              <a:spcAft>
                <a:spcPts val="0"/>
              </a:spcAft>
              <a:buSzPts val="3120"/>
              <a:buFont typeface="Arial"/>
              <a:buChar char="•"/>
              <a:defRPr/>
            </a:lvl4pPr>
            <a:lvl5pPr marL="2286000" lvl="4" indent="-360679" algn="l">
              <a:lnSpc>
                <a:spcPct val="100000"/>
              </a:lnSpc>
              <a:spcBef>
                <a:spcPts val="270"/>
              </a:spcBef>
              <a:spcAft>
                <a:spcPts val="0"/>
              </a:spcAft>
              <a:buSzPts val="2080"/>
              <a:buFont typeface="Courier New"/>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nstructional Strategy">
  <p:cSld name="Instructional Strategy">
    <p:spTree>
      <p:nvGrpSpPr>
        <p:cNvPr id="1" name="Shape 21"/>
        <p:cNvGrpSpPr/>
        <p:nvPr/>
      </p:nvGrpSpPr>
      <p:grpSpPr>
        <a:xfrm>
          <a:off x="0" y="0"/>
          <a:ext cx="0" cy="0"/>
          <a:chOff x="0" y="0"/>
          <a:chExt cx="0" cy="0"/>
        </a:xfrm>
      </p:grpSpPr>
      <p:pic>
        <p:nvPicPr>
          <p:cNvPr id="22" name="Google Shape;22;p18" title="k20center-logo-variations_K20 - Bug Color.png"/>
          <p:cNvPicPr preferRelativeResize="0"/>
          <p:nvPr/>
        </p:nvPicPr>
        <p:blipFill rotWithShape="1">
          <a:blip r:embed="rId2">
            <a:alphaModFix/>
          </a:blip>
          <a:srcRect/>
          <a:stretch/>
        </p:blipFill>
        <p:spPr>
          <a:xfrm>
            <a:off x="8428038" y="4451350"/>
            <a:ext cx="511175" cy="509588"/>
          </a:xfrm>
          <a:prstGeom prst="rect">
            <a:avLst/>
          </a:prstGeom>
          <a:noFill/>
          <a:ln>
            <a:noFill/>
          </a:ln>
        </p:spPr>
      </p:pic>
      <p:sp>
        <p:nvSpPr>
          <p:cNvPr id="23" name="Google Shape;23;p18"/>
          <p:cNvSpPr txBox="1">
            <a:spLocks noGrp="1"/>
          </p:cNvSpPr>
          <p:nvPr>
            <p:ph type="title"/>
          </p:nvPr>
        </p:nvSpPr>
        <p:spPr>
          <a:xfrm>
            <a:off x="628650" y="274638"/>
            <a:ext cx="7886700" cy="99377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a:solidFill>
                  <a:schemeClr val="accent3"/>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4" name="Google Shape;24;p18"/>
          <p:cNvSpPr txBox="1">
            <a:spLocks noGrp="1"/>
          </p:cNvSpPr>
          <p:nvPr>
            <p:ph type="body" idx="1"/>
          </p:nvPr>
        </p:nvSpPr>
        <p:spPr>
          <a:xfrm>
            <a:off x="628650" y="1370013"/>
            <a:ext cx="3867150" cy="3262312"/>
          </a:xfrm>
          <a:prstGeom prst="rect">
            <a:avLst/>
          </a:prstGeom>
          <a:noFill/>
          <a:ln>
            <a:noFill/>
          </a:ln>
        </p:spPr>
        <p:txBody>
          <a:bodyPr spcFirstLastPara="1" wrap="square" lIns="91425" tIns="45700" rIns="91425" bIns="45700" anchor="t" anchorCtr="0">
            <a:noAutofit/>
          </a:bodyPr>
          <a:lstStyle>
            <a:lvl1pPr marL="457200" lvl="0" indent="-342900" algn="l">
              <a:spcBef>
                <a:spcPts val="520"/>
              </a:spcBef>
              <a:spcAft>
                <a:spcPts val="0"/>
              </a:spcAft>
              <a:buSzPts val="1800"/>
              <a:buChar char="●"/>
              <a:defRPr/>
            </a:lvl1pPr>
            <a:lvl2pPr marL="914400" lvl="1" indent="-342900" algn="l">
              <a:spcBef>
                <a:spcPts val="400"/>
              </a:spcBef>
              <a:spcAft>
                <a:spcPts val="0"/>
              </a:spcAft>
              <a:buSzPts val="1800"/>
              <a:buChar char="o"/>
              <a:defRPr/>
            </a:lvl2pPr>
            <a:lvl3pPr marL="1371600" lvl="2" indent="-342900" algn="l">
              <a:spcBef>
                <a:spcPts val="340"/>
              </a:spcBef>
              <a:spcAft>
                <a:spcPts val="0"/>
              </a:spcAft>
              <a:buSzPts val="1800"/>
              <a:buChar char="▪"/>
              <a:defRPr/>
            </a:lvl3pPr>
            <a:lvl4pPr marL="1828800" lvl="3" indent="-342900" algn="l">
              <a:lnSpc>
                <a:spcPct val="90000"/>
              </a:lnSpc>
              <a:spcBef>
                <a:spcPts val="300"/>
              </a:spcBef>
              <a:spcAft>
                <a:spcPts val="0"/>
              </a:spcAft>
              <a:buSzPts val="1800"/>
              <a:buChar char="•"/>
              <a:defRPr/>
            </a:lvl4pPr>
            <a:lvl5pPr marL="2286000" lvl="4" indent="-320039" algn="l">
              <a:lnSpc>
                <a:spcPct val="90000"/>
              </a:lnSpc>
              <a:spcBef>
                <a:spcPts val="270"/>
              </a:spcBef>
              <a:spcAft>
                <a:spcPts val="0"/>
              </a:spcAft>
              <a:buSzPts val="144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 2 column" type="twoObj">
  <p:cSld name="TWO_OBJECTS">
    <p:spTree>
      <p:nvGrpSpPr>
        <p:cNvPr id="1" name="Shape 25"/>
        <p:cNvGrpSpPr/>
        <p:nvPr/>
      </p:nvGrpSpPr>
      <p:grpSpPr>
        <a:xfrm>
          <a:off x="0" y="0"/>
          <a:ext cx="0" cy="0"/>
          <a:chOff x="0" y="0"/>
          <a:chExt cx="0" cy="0"/>
        </a:xfrm>
      </p:grpSpPr>
      <p:pic>
        <p:nvPicPr>
          <p:cNvPr id="26" name="Google Shape;26;p19" title="k20center-logo-variations_K20 - Bug Color.png"/>
          <p:cNvPicPr preferRelativeResize="0"/>
          <p:nvPr/>
        </p:nvPicPr>
        <p:blipFill rotWithShape="1">
          <a:blip r:embed="rId2">
            <a:alphaModFix/>
          </a:blip>
          <a:srcRect/>
          <a:stretch/>
        </p:blipFill>
        <p:spPr>
          <a:xfrm>
            <a:off x="8428038" y="4451350"/>
            <a:ext cx="511175" cy="509588"/>
          </a:xfrm>
          <a:prstGeom prst="rect">
            <a:avLst/>
          </a:prstGeom>
          <a:noFill/>
          <a:ln>
            <a:noFill/>
          </a:ln>
        </p:spPr>
      </p:pic>
      <p:sp>
        <p:nvSpPr>
          <p:cNvPr id="27" name="Google Shape;27;p19"/>
          <p:cNvSpPr txBox="1">
            <a:spLocks noGrp="1"/>
          </p:cNvSpPr>
          <p:nvPr>
            <p:ph type="title"/>
          </p:nvPr>
        </p:nvSpPr>
        <p:spPr>
          <a:xfrm>
            <a:off x="628650" y="274638"/>
            <a:ext cx="7886700" cy="99377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a:solidFill>
                  <a:schemeClr val="accent3"/>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8" name="Google Shape;28;p19"/>
          <p:cNvSpPr txBox="1">
            <a:spLocks noGrp="1"/>
          </p:cNvSpPr>
          <p:nvPr>
            <p:ph type="body" idx="1"/>
          </p:nvPr>
        </p:nvSpPr>
        <p:spPr>
          <a:xfrm>
            <a:off x="628650" y="1370013"/>
            <a:ext cx="3867150" cy="3262312"/>
          </a:xfrm>
          <a:prstGeom prst="rect">
            <a:avLst/>
          </a:prstGeom>
          <a:noFill/>
          <a:ln>
            <a:noFill/>
          </a:ln>
        </p:spPr>
        <p:txBody>
          <a:bodyPr spcFirstLastPara="1" wrap="square" lIns="91425" tIns="45700" rIns="91425" bIns="45700" anchor="t" anchorCtr="0">
            <a:noAutofit/>
          </a:bodyPr>
          <a:lstStyle>
            <a:lvl1pPr marL="457200" lvl="0" indent="-342900" algn="l">
              <a:spcBef>
                <a:spcPts val="520"/>
              </a:spcBef>
              <a:spcAft>
                <a:spcPts val="0"/>
              </a:spcAft>
              <a:buSzPts val="1800"/>
              <a:buChar char="●"/>
              <a:defRPr/>
            </a:lvl1pPr>
            <a:lvl2pPr marL="914400" lvl="1" indent="-342900" algn="l">
              <a:spcBef>
                <a:spcPts val="400"/>
              </a:spcBef>
              <a:spcAft>
                <a:spcPts val="0"/>
              </a:spcAft>
              <a:buSzPts val="1800"/>
              <a:buChar char="o"/>
              <a:defRPr/>
            </a:lvl2pPr>
            <a:lvl3pPr marL="1371600" lvl="2" indent="-342900" algn="l">
              <a:spcBef>
                <a:spcPts val="340"/>
              </a:spcBef>
              <a:spcAft>
                <a:spcPts val="0"/>
              </a:spcAft>
              <a:buSzPts val="1800"/>
              <a:buChar char="▪"/>
              <a:defRPr/>
            </a:lvl3pPr>
            <a:lvl4pPr marL="1828800" lvl="3" indent="-342900" algn="l">
              <a:lnSpc>
                <a:spcPct val="90000"/>
              </a:lnSpc>
              <a:spcBef>
                <a:spcPts val="300"/>
              </a:spcBef>
              <a:spcAft>
                <a:spcPts val="0"/>
              </a:spcAft>
              <a:buSzPts val="1800"/>
              <a:buChar char="•"/>
              <a:defRPr/>
            </a:lvl4pPr>
            <a:lvl5pPr marL="2286000" lvl="4" indent="-320039" algn="l">
              <a:lnSpc>
                <a:spcPct val="90000"/>
              </a:lnSpc>
              <a:spcBef>
                <a:spcPts val="270"/>
              </a:spcBef>
              <a:spcAft>
                <a:spcPts val="0"/>
              </a:spcAft>
              <a:buSzPts val="144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19"/>
          <p:cNvSpPr txBox="1">
            <a:spLocks noGrp="1"/>
          </p:cNvSpPr>
          <p:nvPr>
            <p:ph type="body" idx="2"/>
          </p:nvPr>
        </p:nvSpPr>
        <p:spPr>
          <a:xfrm>
            <a:off x="4648200" y="1370013"/>
            <a:ext cx="3867150" cy="3262312"/>
          </a:xfrm>
          <a:prstGeom prst="rect">
            <a:avLst/>
          </a:prstGeom>
          <a:noFill/>
          <a:ln>
            <a:noFill/>
          </a:ln>
        </p:spPr>
        <p:txBody>
          <a:bodyPr spcFirstLastPara="1" wrap="square" lIns="91425" tIns="45700" rIns="91425" bIns="45700" anchor="t" anchorCtr="0">
            <a:noAutofit/>
          </a:bodyPr>
          <a:lstStyle>
            <a:lvl1pPr marL="457200" lvl="0" indent="-393700" algn="l">
              <a:spcBef>
                <a:spcPts val="520"/>
              </a:spcBef>
              <a:spcAft>
                <a:spcPts val="0"/>
              </a:spcAft>
              <a:buSzPts val="2600"/>
              <a:buFont typeface="Calibri"/>
              <a:buAutoNum type="arabicPeriod"/>
              <a:defRPr/>
            </a:lvl1pPr>
            <a:lvl2pPr marL="914400" lvl="1" indent="-393700" algn="l">
              <a:spcBef>
                <a:spcPts val="400"/>
              </a:spcBef>
              <a:spcAft>
                <a:spcPts val="0"/>
              </a:spcAft>
              <a:buSzPts val="2600"/>
              <a:buFont typeface="Calibri"/>
              <a:buAutoNum type="alphaLcPeriod"/>
              <a:defRPr/>
            </a:lvl2pPr>
            <a:lvl3pPr marL="1371600" lvl="2" indent="-393700" algn="l">
              <a:spcBef>
                <a:spcPts val="340"/>
              </a:spcBef>
              <a:spcAft>
                <a:spcPts val="0"/>
              </a:spcAft>
              <a:buSzPts val="2600"/>
              <a:buFont typeface="Calibri"/>
              <a:buAutoNum type="romanLcPeriod"/>
              <a:defRPr/>
            </a:lvl3pPr>
            <a:lvl4pPr marL="1828800" lvl="3" indent="-426719" algn="l">
              <a:lnSpc>
                <a:spcPct val="100000"/>
              </a:lnSpc>
              <a:spcBef>
                <a:spcPts val="300"/>
              </a:spcBef>
              <a:spcAft>
                <a:spcPts val="0"/>
              </a:spcAft>
              <a:buSzPts val="3120"/>
              <a:buFont typeface="Arial"/>
              <a:buChar char="•"/>
              <a:defRPr/>
            </a:lvl4pPr>
            <a:lvl5pPr marL="2286000" lvl="4" indent="-360679" algn="l">
              <a:lnSpc>
                <a:spcPct val="100000"/>
              </a:lnSpc>
              <a:spcBef>
                <a:spcPts val="270"/>
              </a:spcBef>
              <a:spcAft>
                <a:spcPts val="0"/>
              </a:spcAft>
              <a:buSzPts val="2080"/>
              <a:buFont typeface="Courier New"/>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0"/>
        <p:cNvGrpSpPr/>
        <p:nvPr/>
      </p:nvGrpSpPr>
      <p:grpSpPr>
        <a:xfrm>
          <a:off x="0" y="0"/>
          <a:ext cx="0" cy="0"/>
          <a:chOff x="0" y="0"/>
          <a:chExt cx="0" cy="0"/>
        </a:xfrm>
      </p:grpSpPr>
      <p:pic>
        <p:nvPicPr>
          <p:cNvPr id="31" name="Google Shape;31;p20" title="k20center-logo-variations_K20 - Bug Color.png"/>
          <p:cNvPicPr preferRelativeResize="0"/>
          <p:nvPr/>
        </p:nvPicPr>
        <p:blipFill rotWithShape="1">
          <a:blip r:embed="rId2">
            <a:alphaModFix/>
          </a:blip>
          <a:srcRect/>
          <a:stretch/>
        </p:blipFill>
        <p:spPr>
          <a:xfrm>
            <a:off x="8428038" y="4451350"/>
            <a:ext cx="511175" cy="509588"/>
          </a:xfrm>
          <a:prstGeom prst="rect">
            <a:avLst/>
          </a:prstGeom>
          <a:noFill/>
          <a:ln>
            <a:noFill/>
          </a:ln>
        </p:spPr>
      </p:pic>
      <p:sp>
        <p:nvSpPr>
          <p:cNvPr id="32" name="Google Shape;32;p20"/>
          <p:cNvSpPr txBox="1">
            <a:spLocks noGrp="1"/>
          </p:cNvSpPr>
          <p:nvPr>
            <p:ph type="title"/>
          </p:nvPr>
        </p:nvSpPr>
        <p:spPr>
          <a:xfrm>
            <a:off x="630238" y="274638"/>
            <a:ext cx="7886700" cy="99377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a:solidFill>
                  <a:schemeClr val="accent3"/>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3" name="Google Shape;33;p20"/>
          <p:cNvSpPr txBox="1">
            <a:spLocks noGrp="1"/>
          </p:cNvSpPr>
          <p:nvPr>
            <p:ph type="body" idx="1"/>
          </p:nvPr>
        </p:nvSpPr>
        <p:spPr>
          <a:xfrm>
            <a:off x="630238" y="1260475"/>
            <a:ext cx="3868737" cy="619125"/>
          </a:xfrm>
          <a:prstGeom prst="rect">
            <a:avLst/>
          </a:prstGeom>
          <a:noFill/>
          <a:ln>
            <a:noFill/>
          </a:ln>
        </p:spPr>
        <p:txBody>
          <a:bodyPr spcFirstLastPara="1" wrap="square" lIns="91425" tIns="45700" rIns="91425" bIns="45700" anchor="b" anchorCtr="0">
            <a:normAutofit/>
          </a:bodyPr>
          <a:lstStyle>
            <a:lvl1pPr marL="457200" lvl="0" indent="-228600" algn="l">
              <a:spcBef>
                <a:spcPts val="520"/>
              </a:spcBef>
              <a:spcAft>
                <a:spcPts val="0"/>
              </a:spcAft>
              <a:buSzPts val="2600"/>
              <a:buNone/>
              <a:defRPr sz="2600" b="1">
                <a:solidFill>
                  <a:schemeClr val="accent1"/>
                </a:solidFill>
              </a:defRPr>
            </a:lvl1pPr>
            <a:lvl2pPr marL="914400" lvl="1" indent="-228600" algn="l">
              <a:spcBef>
                <a:spcPts val="400"/>
              </a:spcBef>
              <a:spcAft>
                <a:spcPts val="0"/>
              </a:spcAft>
              <a:buSzPts val="2000"/>
              <a:buNone/>
              <a:defRPr sz="2000" b="1"/>
            </a:lvl2pPr>
            <a:lvl3pPr marL="1371600" lvl="2" indent="-228600" algn="l">
              <a:spcBef>
                <a:spcPts val="340"/>
              </a:spcBef>
              <a:spcAft>
                <a:spcPts val="0"/>
              </a:spcAft>
              <a:buSzPts val="1800"/>
              <a:buNone/>
              <a:defRPr sz="1800" b="1"/>
            </a:lvl3pPr>
            <a:lvl4pPr marL="1828800" lvl="3" indent="-228600" algn="l">
              <a:lnSpc>
                <a:spcPct val="90000"/>
              </a:lnSpc>
              <a:spcBef>
                <a:spcPts val="300"/>
              </a:spcBef>
              <a:spcAft>
                <a:spcPts val="0"/>
              </a:spcAft>
              <a:buSzPts val="1600"/>
              <a:buNone/>
              <a:defRPr sz="1600" b="1"/>
            </a:lvl4pPr>
            <a:lvl5pPr marL="2286000" lvl="4" indent="-228600" algn="l">
              <a:lnSpc>
                <a:spcPct val="90000"/>
              </a:lnSpc>
              <a:spcBef>
                <a:spcPts val="270"/>
              </a:spcBef>
              <a:spcAft>
                <a:spcPts val="0"/>
              </a:spcAft>
              <a:buSzPts val="128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4" name="Google Shape;34;p20"/>
          <p:cNvSpPr txBox="1">
            <a:spLocks noGrp="1"/>
          </p:cNvSpPr>
          <p:nvPr>
            <p:ph type="body" idx="2"/>
          </p:nvPr>
        </p:nvSpPr>
        <p:spPr>
          <a:xfrm>
            <a:off x="630238" y="1879600"/>
            <a:ext cx="3868737" cy="2762250"/>
          </a:xfrm>
          <a:prstGeom prst="rect">
            <a:avLst/>
          </a:prstGeom>
          <a:noFill/>
          <a:ln>
            <a:noFill/>
          </a:ln>
        </p:spPr>
        <p:txBody>
          <a:bodyPr spcFirstLastPara="1" wrap="square" lIns="91425" tIns="45700" rIns="91425" bIns="45700" anchor="t" anchorCtr="0">
            <a:noAutofit/>
          </a:bodyPr>
          <a:lstStyle>
            <a:lvl1pPr marL="457200" lvl="0" indent="-342900" algn="l">
              <a:spcBef>
                <a:spcPts val="520"/>
              </a:spcBef>
              <a:spcAft>
                <a:spcPts val="0"/>
              </a:spcAft>
              <a:buSzPts val="1800"/>
              <a:buChar char="●"/>
              <a:defRPr/>
            </a:lvl1pPr>
            <a:lvl2pPr marL="914400" lvl="1" indent="-342900" algn="l">
              <a:spcBef>
                <a:spcPts val="400"/>
              </a:spcBef>
              <a:spcAft>
                <a:spcPts val="0"/>
              </a:spcAft>
              <a:buSzPts val="1800"/>
              <a:buChar char="o"/>
              <a:defRPr/>
            </a:lvl2pPr>
            <a:lvl3pPr marL="1371600" lvl="2" indent="-342900" algn="l">
              <a:spcBef>
                <a:spcPts val="340"/>
              </a:spcBef>
              <a:spcAft>
                <a:spcPts val="0"/>
              </a:spcAft>
              <a:buSzPts val="1800"/>
              <a:buChar char="▪"/>
              <a:defRPr/>
            </a:lvl3pPr>
            <a:lvl4pPr marL="1828800" lvl="3" indent="-342900" algn="l">
              <a:lnSpc>
                <a:spcPct val="90000"/>
              </a:lnSpc>
              <a:spcBef>
                <a:spcPts val="300"/>
              </a:spcBef>
              <a:spcAft>
                <a:spcPts val="0"/>
              </a:spcAft>
              <a:buSzPts val="1800"/>
              <a:buChar char="•"/>
              <a:defRPr/>
            </a:lvl4pPr>
            <a:lvl5pPr marL="2286000" lvl="4" indent="-320039" algn="l">
              <a:lnSpc>
                <a:spcPct val="90000"/>
              </a:lnSpc>
              <a:spcBef>
                <a:spcPts val="270"/>
              </a:spcBef>
              <a:spcAft>
                <a:spcPts val="0"/>
              </a:spcAft>
              <a:buSzPts val="144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20"/>
          <p:cNvSpPr txBox="1">
            <a:spLocks noGrp="1"/>
          </p:cNvSpPr>
          <p:nvPr>
            <p:ph type="body" idx="3"/>
          </p:nvPr>
        </p:nvSpPr>
        <p:spPr>
          <a:xfrm>
            <a:off x="4629150" y="1260475"/>
            <a:ext cx="3887788" cy="619125"/>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SzPts val="2600"/>
              <a:buNone/>
              <a:defRPr sz="2600" b="1">
                <a:solidFill>
                  <a:schemeClr val="accent1"/>
                </a:solidFill>
              </a:defRPr>
            </a:lvl1pPr>
            <a:lvl2pPr marL="914400" lvl="1" indent="-228600" algn="l">
              <a:spcBef>
                <a:spcPts val="400"/>
              </a:spcBef>
              <a:spcAft>
                <a:spcPts val="0"/>
              </a:spcAft>
              <a:buSzPts val="2000"/>
              <a:buNone/>
              <a:defRPr sz="2000" b="1"/>
            </a:lvl2pPr>
            <a:lvl3pPr marL="1371600" lvl="2" indent="-228600" algn="l">
              <a:spcBef>
                <a:spcPts val="340"/>
              </a:spcBef>
              <a:spcAft>
                <a:spcPts val="0"/>
              </a:spcAft>
              <a:buSzPts val="1800"/>
              <a:buNone/>
              <a:defRPr sz="1800" b="1"/>
            </a:lvl3pPr>
            <a:lvl4pPr marL="1828800" lvl="3" indent="-228600" algn="l">
              <a:lnSpc>
                <a:spcPct val="90000"/>
              </a:lnSpc>
              <a:spcBef>
                <a:spcPts val="300"/>
              </a:spcBef>
              <a:spcAft>
                <a:spcPts val="0"/>
              </a:spcAft>
              <a:buSzPts val="1600"/>
              <a:buNone/>
              <a:defRPr sz="1600" b="1"/>
            </a:lvl4pPr>
            <a:lvl5pPr marL="2286000" lvl="4" indent="-228600" algn="l">
              <a:lnSpc>
                <a:spcPct val="90000"/>
              </a:lnSpc>
              <a:spcBef>
                <a:spcPts val="270"/>
              </a:spcBef>
              <a:spcAft>
                <a:spcPts val="0"/>
              </a:spcAft>
              <a:buSzPts val="128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6" name="Google Shape;36;p20"/>
          <p:cNvSpPr txBox="1">
            <a:spLocks noGrp="1"/>
          </p:cNvSpPr>
          <p:nvPr>
            <p:ph type="body" idx="4"/>
          </p:nvPr>
        </p:nvSpPr>
        <p:spPr>
          <a:xfrm>
            <a:off x="4629150" y="1879600"/>
            <a:ext cx="3887788" cy="2762250"/>
          </a:xfrm>
          <a:prstGeom prst="rect">
            <a:avLst/>
          </a:prstGeom>
          <a:noFill/>
          <a:ln>
            <a:noFill/>
          </a:ln>
        </p:spPr>
        <p:txBody>
          <a:bodyPr spcFirstLastPara="1" wrap="square" lIns="91425" tIns="45700" rIns="91425" bIns="45700" anchor="t" anchorCtr="0">
            <a:noAutofit/>
          </a:bodyPr>
          <a:lstStyle>
            <a:lvl1pPr marL="457200" lvl="0" indent="-342900" algn="l">
              <a:spcBef>
                <a:spcPts val="520"/>
              </a:spcBef>
              <a:spcAft>
                <a:spcPts val="0"/>
              </a:spcAft>
              <a:buSzPts val="1800"/>
              <a:buChar char="●"/>
              <a:defRPr/>
            </a:lvl1pPr>
            <a:lvl2pPr marL="914400" lvl="1" indent="-342900" algn="l">
              <a:spcBef>
                <a:spcPts val="400"/>
              </a:spcBef>
              <a:spcAft>
                <a:spcPts val="0"/>
              </a:spcAft>
              <a:buSzPts val="1800"/>
              <a:buChar char="o"/>
              <a:defRPr/>
            </a:lvl2pPr>
            <a:lvl3pPr marL="1371600" lvl="2" indent="-342900" algn="l">
              <a:spcBef>
                <a:spcPts val="340"/>
              </a:spcBef>
              <a:spcAft>
                <a:spcPts val="0"/>
              </a:spcAft>
              <a:buSzPts val="1800"/>
              <a:buChar char="▪"/>
              <a:defRPr/>
            </a:lvl3pPr>
            <a:lvl4pPr marL="1828800" lvl="3" indent="-342900" algn="l">
              <a:lnSpc>
                <a:spcPct val="90000"/>
              </a:lnSpc>
              <a:spcBef>
                <a:spcPts val="300"/>
              </a:spcBef>
              <a:spcAft>
                <a:spcPts val="0"/>
              </a:spcAft>
              <a:buSzPts val="1800"/>
              <a:buChar char="•"/>
              <a:defRPr/>
            </a:lvl4pPr>
            <a:lvl5pPr marL="2286000" lvl="4" indent="-320039" algn="l">
              <a:lnSpc>
                <a:spcPct val="90000"/>
              </a:lnSpc>
              <a:spcBef>
                <a:spcPts val="270"/>
              </a:spcBef>
              <a:spcAft>
                <a:spcPts val="0"/>
              </a:spcAft>
              <a:buSzPts val="144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37"/>
        <p:cNvGrpSpPr/>
        <p:nvPr/>
      </p:nvGrpSpPr>
      <p:grpSpPr>
        <a:xfrm>
          <a:off x="0" y="0"/>
          <a:ext cx="0" cy="0"/>
          <a:chOff x="0" y="0"/>
          <a:chExt cx="0" cy="0"/>
        </a:xfrm>
      </p:grpSpPr>
      <p:pic>
        <p:nvPicPr>
          <p:cNvPr id="38" name="Google Shape;38;p21" title="k20center-logo-variations_K20 - Bug Color.png"/>
          <p:cNvPicPr preferRelativeResize="0"/>
          <p:nvPr/>
        </p:nvPicPr>
        <p:blipFill rotWithShape="1">
          <a:blip r:embed="rId2">
            <a:alphaModFix/>
          </a:blip>
          <a:srcRect/>
          <a:stretch/>
        </p:blipFill>
        <p:spPr>
          <a:xfrm>
            <a:off x="8428038" y="4451350"/>
            <a:ext cx="511175" cy="509588"/>
          </a:xfrm>
          <a:prstGeom prst="rect">
            <a:avLst/>
          </a:prstGeom>
          <a:noFill/>
          <a:ln>
            <a:noFill/>
          </a:ln>
        </p:spPr>
      </p:pic>
      <p:sp>
        <p:nvSpPr>
          <p:cNvPr id="39" name="Google Shape;39;p21"/>
          <p:cNvSpPr txBox="1">
            <a:spLocks noGrp="1"/>
          </p:cNvSpPr>
          <p:nvPr>
            <p:ph type="title"/>
          </p:nvPr>
        </p:nvSpPr>
        <p:spPr>
          <a:xfrm>
            <a:off x="754050" y="4329575"/>
            <a:ext cx="7635900" cy="572700"/>
          </a:xfrm>
          <a:prstGeom prst="rect">
            <a:avLst/>
          </a:prstGeom>
          <a:noFill/>
          <a:ln>
            <a:noFill/>
          </a:ln>
        </p:spPr>
        <p:txBody>
          <a:bodyPr spcFirstLastPara="1" wrap="square" lIns="91425" tIns="91425" rIns="91425" bIns="91425" anchor="t" anchorCtr="0">
            <a:normAutofit/>
          </a:bodyPr>
          <a:lstStyle>
            <a:lvl1pPr lvl="0" algn="ctr">
              <a:lnSpc>
                <a:spcPct val="150000"/>
              </a:lnSpc>
              <a:spcBef>
                <a:spcPts val="0"/>
              </a:spcBef>
              <a:spcAft>
                <a:spcPts val="0"/>
              </a:spcAft>
              <a:buClr>
                <a:srgbClr val="275781"/>
              </a:buClr>
              <a:buSzPts val="1800"/>
              <a:buFont typeface="Calibri"/>
              <a:buNone/>
              <a:defRPr sz="1800">
                <a:solidFill>
                  <a:srgbClr val="275781"/>
                </a:solidFill>
                <a:latin typeface="Calibri"/>
                <a:ea typeface="Calibri"/>
                <a:cs typeface="Calibri"/>
                <a:sym typeface="Calibri"/>
              </a:defRPr>
            </a:lvl1pPr>
            <a:lvl2pPr lvl="1" algn="l">
              <a:lnSpc>
                <a:spcPct val="90000"/>
              </a:lnSpc>
              <a:spcBef>
                <a:spcPts val="0"/>
              </a:spcBef>
              <a:spcAft>
                <a:spcPts val="0"/>
              </a:spcAft>
              <a:buClr>
                <a:schemeClr val="dk1"/>
              </a:buClr>
              <a:buSzPts val="2800"/>
              <a:buFont typeface="Calibri"/>
              <a:buNone/>
              <a:defRPr>
                <a:latin typeface="Calibri"/>
                <a:ea typeface="Calibri"/>
                <a:cs typeface="Calibri"/>
                <a:sym typeface="Calibri"/>
              </a:defRPr>
            </a:lvl2pPr>
            <a:lvl3pPr lvl="2" algn="l">
              <a:lnSpc>
                <a:spcPct val="90000"/>
              </a:lnSpc>
              <a:spcBef>
                <a:spcPts val="0"/>
              </a:spcBef>
              <a:spcAft>
                <a:spcPts val="0"/>
              </a:spcAft>
              <a:buClr>
                <a:schemeClr val="dk1"/>
              </a:buClr>
              <a:buSzPts val="2800"/>
              <a:buFont typeface="Calibri"/>
              <a:buNone/>
              <a:defRPr>
                <a:latin typeface="Calibri"/>
                <a:ea typeface="Calibri"/>
                <a:cs typeface="Calibri"/>
                <a:sym typeface="Calibri"/>
              </a:defRPr>
            </a:lvl3pPr>
            <a:lvl4pPr lvl="3" algn="l">
              <a:lnSpc>
                <a:spcPct val="90000"/>
              </a:lnSpc>
              <a:spcBef>
                <a:spcPts val="0"/>
              </a:spcBef>
              <a:spcAft>
                <a:spcPts val="0"/>
              </a:spcAft>
              <a:buClr>
                <a:schemeClr val="dk1"/>
              </a:buClr>
              <a:buSzPts val="2800"/>
              <a:buFont typeface="Calibri"/>
              <a:buNone/>
              <a:defRPr>
                <a:latin typeface="Calibri"/>
                <a:ea typeface="Calibri"/>
                <a:cs typeface="Calibri"/>
                <a:sym typeface="Calibri"/>
              </a:defRPr>
            </a:lvl4pPr>
            <a:lvl5pPr lvl="4" algn="l">
              <a:lnSpc>
                <a:spcPct val="90000"/>
              </a:lnSpc>
              <a:spcBef>
                <a:spcPts val="0"/>
              </a:spcBef>
              <a:spcAft>
                <a:spcPts val="0"/>
              </a:spcAft>
              <a:buClr>
                <a:schemeClr val="dk1"/>
              </a:buClr>
              <a:buSzPts val="2800"/>
              <a:buFont typeface="Calibri"/>
              <a:buNone/>
              <a:defRPr>
                <a:latin typeface="Calibri"/>
                <a:ea typeface="Calibri"/>
                <a:cs typeface="Calibri"/>
                <a:sym typeface="Calibri"/>
              </a:defRPr>
            </a:lvl5pPr>
            <a:lvl6pPr lvl="5" algn="l">
              <a:lnSpc>
                <a:spcPct val="90000"/>
              </a:lnSpc>
              <a:spcBef>
                <a:spcPts val="0"/>
              </a:spcBef>
              <a:spcAft>
                <a:spcPts val="0"/>
              </a:spcAft>
              <a:buClr>
                <a:schemeClr val="dk1"/>
              </a:buClr>
              <a:buSzPts val="2800"/>
              <a:buFont typeface="Calibri"/>
              <a:buNone/>
              <a:defRPr>
                <a:latin typeface="Calibri"/>
                <a:ea typeface="Calibri"/>
                <a:cs typeface="Calibri"/>
                <a:sym typeface="Calibri"/>
              </a:defRPr>
            </a:lvl6pPr>
            <a:lvl7pPr lvl="6" algn="l">
              <a:lnSpc>
                <a:spcPct val="90000"/>
              </a:lnSpc>
              <a:spcBef>
                <a:spcPts val="0"/>
              </a:spcBef>
              <a:spcAft>
                <a:spcPts val="0"/>
              </a:spcAft>
              <a:buClr>
                <a:schemeClr val="dk1"/>
              </a:buClr>
              <a:buSzPts val="2800"/>
              <a:buFont typeface="Calibri"/>
              <a:buNone/>
              <a:defRPr>
                <a:latin typeface="Calibri"/>
                <a:ea typeface="Calibri"/>
                <a:cs typeface="Calibri"/>
                <a:sym typeface="Calibri"/>
              </a:defRPr>
            </a:lvl7pPr>
            <a:lvl8pPr lvl="7" algn="l">
              <a:lnSpc>
                <a:spcPct val="90000"/>
              </a:lnSpc>
              <a:spcBef>
                <a:spcPts val="0"/>
              </a:spcBef>
              <a:spcAft>
                <a:spcPts val="0"/>
              </a:spcAft>
              <a:buClr>
                <a:schemeClr val="dk1"/>
              </a:buClr>
              <a:buSzPts val="2800"/>
              <a:buFont typeface="Calibri"/>
              <a:buNone/>
              <a:defRPr>
                <a:latin typeface="Calibri"/>
                <a:ea typeface="Calibri"/>
                <a:cs typeface="Calibri"/>
                <a:sym typeface="Calibri"/>
              </a:defRPr>
            </a:lvl8pPr>
            <a:lvl9pPr lvl="8" algn="l">
              <a:lnSpc>
                <a:spcPct val="90000"/>
              </a:lnSpc>
              <a:spcBef>
                <a:spcPts val="0"/>
              </a:spcBef>
              <a:spcAft>
                <a:spcPts val="0"/>
              </a:spcAft>
              <a:buClr>
                <a:schemeClr val="dk1"/>
              </a:buClr>
              <a:buSzPts val="2800"/>
              <a:buFont typeface="Calibri"/>
              <a:buNone/>
              <a:defRPr>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type="secHead">
  <p:cSld name="SECTION_HEADER">
    <p:bg>
      <p:bgPr>
        <a:blipFill>
          <a:blip r:embed="rId2">
            <a:alphaModFix/>
          </a:blip>
          <a:stretch>
            <a:fillRect/>
          </a:stretch>
        </a:blipFill>
        <a:effectLst/>
      </p:bgPr>
    </p:bg>
    <p:spTree>
      <p:nvGrpSpPr>
        <p:cNvPr id="1" name="Shape 40"/>
        <p:cNvGrpSpPr/>
        <p:nvPr/>
      </p:nvGrpSpPr>
      <p:grpSpPr>
        <a:xfrm>
          <a:off x="0" y="0"/>
          <a:ext cx="0" cy="0"/>
          <a:chOff x="0" y="0"/>
          <a:chExt cx="0" cy="0"/>
        </a:xfrm>
      </p:grpSpPr>
      <p:pic>
        <p:nvPicPr>
          <p:cNvPr id="41" name="Google Shape;41;p22" title="k20center-logo-variations_K20 Bug - White.png"/>
          <p:cNvPicPr preferRelativeResize="0"/>
          <p:nvPr/>
        </p:nvPicPr>
        <p:blipFill rotWithShape="1">
          <a:blip r:embed="rId3">
            <a:alphaModFix/>
          </a:blip>
          <a:srcRect/>
          <a:stretch/>
        </p:blipFill>
        <p:spPr>
          <a:xfrm>
            <a:off x="8428038" y="4451350"/>
            <a:ext cx="511175" cy="509588"/>
          </a:xfrm>
          <a:prstGeom prst="rect">
            <a:avLst/>
          </a:prstGeom>
          <a:noFill/>
          <a:ln>
            <a:noFill/>
          </a:ln>
        </p:spPr>
      </p:pic>
      <p:sp>
        <p:nvSpPr>
          <p:cNvPr id="42" name="Google Shape;42;p22"/>
          <p:cNvSpPr txBox="1">
            <a:spLocks noGrp="1"/>
          </p:cNvSpPr>
          <p:nvPr>
            <p:ph type="title"/>
          </p:nvPr>
        </p:nvSpPr>
        <p:spPr>
          <a:xfrm>
            <a:off x="623888" y="559689"/>
            <a:ext cx="7886700" cy="21399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1400"/>
              <a:buNone/>
              <a:defRPr sz="3600">
                <a:solidFill>
                  <a:schemeClr val="dk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3" name="Google Shape;43;p22"/>
          <p:cNvSpPr txBox="1">
            <a:spLocks noGrp="1"/>
          </p:cNvSpPr>
          <p:nvPr>
            <p:ph type="body" idx="1"/>
          </p:nvPr>
        </p:nvSpPr>
        <p:spPr>
          <a:xfrm>
            <a:off x="623888" y="2718689"/>
            <a:ext cx="7886700" cy="1125538"/>
          </a:xfrm>
          <a:prstGeom prst="rect">
            <a:avLst/>
          </a:prstGeom>
          <a:noFill/>
          <a:ln>
            <a:noFill/>
          </a:ln>
        </p:spPr>
        <p:txBody>
          <a:bodyPr spcFirstLastPara="1" wrap="square" lIns="91425" tIns="45700" rIns="91425" bIns="45700" anchor="t" anchorCtr="0">
            <a:normAutofit/>
          </a:bodyPr>
          <a:lstStyle>
            <a:lvl1pPr marL="457200" lvl="0" indent="-228600" algn="l">
              <a:spcBef>
                <a:spcPts val="520"/>
              </a:spcBef>
              <a:spcAft>
                <a:spcPts val="0"/>
              </a:spcAft>
              <a:buSzPts val="2600"/>
              <a:buNone/>
              <a:defRPr sz="2600">
                <a:solidFill>
                  <a:schemeClr val="dk1"/>
                </a:solidFill>
              </a:defRPr>
            </a:lvl1pPr>
            <a:lvl2pPr marL="914400" lvl="1" indent="-228600" algn="l">
              <a:spcBef>
                <a:spcPts val="400"/>
              </a:spcBef>
              <a:spcAft>
                <a:spcPts val="0"/>
              </a:spcAft>
              <a:buSzPts val="2000"/>
              <a:buNone/>
              <a:defRPr sz="2000">
                <a:solidFill>
                  <a:srgbClr val="757575"/>
                </a:solidFill>
              </a:defRPr>
            </a:lvl2pPr>
            <a:lvl3pPr marL="1371600" lvl="2" indent="-228600" algn="l">
              <a:spcBef>
                <a:spcPts val="340"/>
              </a:spcBef>
              <a:spcAft>
                <a:spcPts val="0"/>
              </a:spcAft>
              <a:buSzPts val="1800"/>
              <a:buNone/>
              <a:defRPr sz="1800">
                <a:solidFill>
                  <a:srgbClr val="757575"/>
                </a:solidFill>
              </a:defRPr>
            </a:lvl3pPr>
            <a:lvl4pPr marL="1828800" lvl="3" indent="-228600" algn="l">
              <a:lnSpc>
                <a:spcPct val="90000"/>
              </a:lnSpc>
              <a:spcBef>
                <a:spcPts val="300"/>
              </a:spcBef>
              <a:spcAft>
                <a:spcPts val="0"/>
              </a:spcAft>
              <a:buSzPts val="1600"/>
              <a:buNone/>
              <a:defRPr sz="1600">
                <a:solidFill>
                  <a:srgbClr val="757575"/>
                </a:solidFill>
              </a:defRPr>
            </a:lvl4pPr>
            <a:lvl5pPr marL="2286000" lvl="4" indent="-228600" algn="l">
              <a:lnSpc>
                <a:spcPct val="90000"/>
              </a:lnSpc>
              <a:spcBef>
                <a:spcPts val="270"/>
              </a:spcBef>
              <a:spcAft>
                <a:spcPts val="0"/>
              </a:spcAft>
              <a:buSzPts val="128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3"/>
          <p:cNvSpPr txBox="1">
            <a:spLocks noGrp="1"/>
          </p:cNvSpPr>
          <p:nvPr>
            <p:ph type="title"/>
          </p:nvPr>
        </p:nvSpPr>
        <p:spPr>
          <a:xfrm>
            <a:off x="628650" y="274638"/>
            <a:ext cx="7886700" cy="993775"/>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9pPr>
          </a:lstStyle>
          <a:p>
            <a:endParaRPr/>
          </a:p>
        </p:txBody>
      </p:sp>
      <p:sp>
        <p:nvSpPr>
          <p:cNvPr id="7" name="Google Shape;7;p13"/>
          <p:cNvSpPr txBox="1">
            <a:spLocks noGrp="1"/>
          </p:cNvSpPr>
          <p:nvPr>
            <p:ph type="body" idx="1"/>
          </p:nvPr>
        </p:nvSpPr>
        <p:spPr>
          <a:xfrm>
            <a:off x="628650" y="1370013"/>
            <a:ext cx="7886700" cy="3262312"/>
          </a:xfrm>
          <a:prstGeom prst="rect">
            <a:avLst/>
          </a:prstGeom>
          <a:noFill/>
          <a:ln>
            <a:noFill/>
          </a:ln>
        </p:spPr>
        <p:txBody>
          <a:bodyPr spcFirstLastPara="1" wrap="square" lIns="91425" tIns="45700" rIns="91425" bIns="45700" anchor="t" anchorCtr="0">
            <a:noAutofit/>
          </a:bodyPr>
          <a:lstStyle>
            <a:lvl1pPr marL="457200" marR="0" lvl="0" indent="-393700" algn="l" rtl="0">
              <a:spcBef>
                <a:spcPts val="520"/>
              </a:spcBef>
              <a:spcAft>
                <a:spcPts val="0"/>
              </a:spcAft>
              <a:buClr>
                <a:srgbClr val="971D20"/>
              </a:buClr>
              <a:buSzPts val="2600"/>
              <a:buFont typeface="NTR"/>
              <a:buChar char="●"/>
              <a:defRPr sz="2600" b="0" i="0" u="none" strike="noStrike" cap="none">
                <a:solidFill>
                  <a:schemeClr val="dk1"/>
                </a:solidFill>
                <a:latin typeface="Calibri"/>
                <a:ea typeface="Calibri"/>
                <a:cs typeface="Calibri"/>
                <a:sym typeface="Calibri"/>
              </a:defRPr>
            </a:lvl1pPr>
            <a:lvl2pPr marL="914400" marR="0" lvl="1" indent="-393700" algn="l" rtl="0">
              <a:spcBef>
                <a:spcPts val="400"/>
              </a:spcBef>
              <a:spcAft>
                <a:spcPts val="0"/>
              </a:spcAft>
              <a:buClr>
                <a:schemeClr val="accent1"/>
              </a:buClr>
              <a:buSzPts val="2600"/>
              <a:buFont typeface="Courier New"/>
              <a:buChar char="o"/>
              <a:defRPr sz="2600" b="0" i="0" u="none" strike="noStrike" cap="none">
                <a:solidFill>
                  <a:schemeClr val="dk1"/>
                </a:solidFill>
                <a:latin typeface="Calibri"/>
                <a:ea typeface="Calibri"/>
                <a:cs typeface="Calibri"/>
                <a:sym typeface="Calibri"/>
              </a:defRPr>
            </a:lvl2pPr>
            <a:lvl3pPr marL="1371600" marR="0" lvl="2" indent="-393700" algn="l" rtl="0">
              <a:spcBef>
                <a:spcPts val="340"/>
              </a:spcBef>
              <a:spcAft>
                <a:spcPts val="0"/>
              </a:spcAft>
              <a:buClr>
                <a:srgbClr val="E8BF3C"/>
              </a:buClr>
              <a:buSzPts val="2600"/>
              <a:buFont typeface="Noto Sans Symbols"/>
              <a:buChar char="▪"/>
              <a:defRPr sz="2600" b="0" i="0" u="none" strike="noStrike" cap="none">
                <a:solidFill>
                  <a:schemeClr val="dk1"/>
                </a:solidFill>
                <a:latin typeface="Calibri"/>
                <a:ea typeface="Calibri"/>
                <a:cs typeface="Calibri"/>
                <a:sym typeface="Calibri"/>
              </a:defRPr>
            </a:lvl3pPr>
            <a:lvl4pPr marL="1828800" marR="0" lvl="3" indent="-393700" algn="l" rtl="0">
              <a:lnSpc>
                <a:spcPct val="90000"/>
              </a:lnSpc>
              <a:spcBef>
                <a:spcPts val="300"/>
              </a:spcBef>
              <a:spcAft>
                <a:spcPts val="0"/>
              </a:spcAft>
              <a:buClr>
                <a:srgbClr val="971D20"/>
              </a:buClr>
              <a:buSzPts val="2600"/>
              <a:buFont typeface="Arial"/>
              <a:buChar char="•"/>
              <a:defRPr sz="2600" b="0" i="0" u="none" strike="noStrike" cap="none">
                <a:solidFill>
                  <a:schemeClr val="dk1"/>
                </a:solidFill>
                <a:latin typeface="Calibri"/>
                <a:ea typeface="Calibri"/>
                <a:cs typeface="Calibri"/>
                <a:sym typeface="Calibri"/>
              </a:defRPr>
            </a:lvl4pPr>
            <a:lvl5pPr marL="2286000" marR="0" lvl="4" indent="-360679" algn="l" rtl="0">
              <a:lnSpc>
                <a:spcPct val="90000"/>
              </a:lnSpc>
              <a:spcBef>
                <a:spcPts val="270"/>
              </a:spcBef>
              <a:spcAft>
                <a:spcPts val="0"/>
              </a:spcAft>
              <a:buClr>
                <a:schemeClr val="accent1"/>
              </a:buClr>
              <a:buSzPts val="2080"/>
              <a:buFont typeface="Courier New"/>
              <a:buChar char="o"/>
              <a:defRPr sz="2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hyperlink" Target="http://learn.k20center.ou.edu"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hyperlink" Target="https://learn.k20center.ou.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video" Target="https://www.youtube.com/embed/6ilD555O_RE?feature=oembed" TargetMode="External"/><Relationship Id="rId5" Type="http://schemas.openxmlformats.org/officeDocument/2006/relationships/image" Target="../media/image10.jpe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g3b6f45d27a0_1_28"/>
          <p:cNvSpPr txBox="1">
            <a:spLocks noGrp="1"/>
          </p:cNvSpPr>
          <p:nvPr>
            <p:ph type="title"/>
          </p:nvPr>
        </p:nvSpPr>
        <p:spPr>
          <a:xfrm>
            <a:off x="628650" y="274638"/>
            <a:ext cx="7886700" cy="9939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Day 4 (cont’d) - I Think, We Think</a:t>
            </a:r>
            <a:endParaRPr/>
          </a:p>
        </p:txBody>
      </p:sp>
      <p:sp>
        <p:nvSpPr>
          <p:cNvPr id="136" name="Google Shape;136;g3b6f45d27a0_1_28"/>
          <p:cNvSpPr txBox="1">
            <a:spLocks noGrp="1"/>
          </p:cNvSpPr>
          <p:nvPr>
            <p:ph type="body" idx="1"/>
          </p:nvPr>
        </p:nvSpPr>
        <p:spPr>
          <a:xfrm>
            <a:off x="628650" y="1370025"/>
            <a:ext cx="6058800" cy="3262200"/>
          </a:xfrm>
          <a:prstGeom prst="rect">
            <a:avLst/>
          </a:prstGeom>
        </p:spPr>
        <p:txBody>
          <a:bodyPr spcFirstLastPara="1" wrap="square" lIns="91425" tIns="45700" rIns="91425" bIns="45700" anchor="t" anchorCtr="0">
            <a:noAutofit/>
          </a:bodyPr>
          <a:lstStyle/>
          <a:p>
            <a:pPr marL="457200" lvl="0" indent="-342900" algn="l" rtl="0">
              <a:spcBef>
                <a:spcPts val="520"/>
              </a:spcBef>
              <a:spcAft>
                <a:spcPts val="0"/>
              </a:spcAft>
              <a:buSzPts val="1800"/>
              <a:buChar char="●"/>
            </a:pPr>
            <a:r>
              <a:rPr lang="en-US" dirty="0"/>
              <a:t>Create a group of three or four.</a:t>
            </a:r>
            <a:endParaRPr dirty="0"/>
          </a:p>
          <a:p>
            <a:pPr marL="457200" lvl="0" indent="-342900" algn="l" rtl="0">
              <a:spcBef>
                <a:spcPts val="0"/>
              </a:spcBef>
              <a:spcAft>
                <a:spcPts val="0"/>
              </a:spcAft>
              <a:buSzPts val="1800"/>
              <a:buChar char="●"/>
            </a:pPr>
            <a:r>
              <a:rPr lang="en-US" dirty="0"/>
              <a:t>Share your I Think statement with your group.</a:t>
            </a:r>
            <a:endParaRPr dirty="0"/>
          </a:p>
          <a:p>
            <a:pPr marL="457200" lvl="0" indent="-342900" algn="l" rtl="0">
              <a:spcBef>
                <a:spcPts val="0"/>
              </a:spcBef>
              <a:spcAft>
                <a:spcPts val="0"/>
              </a:spcAft>
              <a:buSzPts val="1800"/>
              <a:buChar char="●"/>
            </a:pPr>
            <a:r>
              <a:rPr lang="en-US" dirty="0"/>
              <a:t>Work as a group to synthesize your answers and record it under the We Think column.</a:t>
            </a:r>
            <a:endParaRPr dirty="0"/>
          </a:p>
        </p:txBody>
      </p:sp>
      <p:pic>
        <p:nvPicPr>
          <p:cNvPr id="137" name="Google Shape;137;g3b6f45d27a0_1_28" title="I Think We Think.png"/>
          <p:cNvPicPr preferRelativeResize="0"/>
          <p:nvPr/>
        </p:nvPicPr>
        <p:blipFill rotWithShape="1">
          <a:blip r:embed="rId3">
            <a:alphaModFix/>
          </a:blip>
          <a:srcRect/>
          <a:stretch/>
        </p:blipFill>
        <p:spPr>
          <a:xfrm>
            <a:off x="6388400" y="641475"/>
            <a:ext cx="2564525" cy="24429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3b6f45d27a0_1_34"/>
          <p:cNvSpPr txBox="1">
            <a:spLocks noGrp="1"/>
          </p:cNvSpPr>
          <p:nvPr>
            <p:ph type="title"/>
          </p:nvPr>
        </p:nvSpPr>
        <p:spPr>
          <a:xfrm>
            <a:off x="628650" y="274646"/>
            <a:ext cx="7886700" cy="626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Bloom’s Taxonomy</a:t>
            </a:r>
            <a:endParaRPr/>
          </a:p>
        </p:txBody>
      </p:sp>
      <p:pic>
        <p:nvPicPr>
          <p:cNvPr id="143" name="Google Shape;143;g3b6f45d27a0_1_34" descr="A screenshot of a computer screen&#10;&#10;AI-generated content may be incorrect."/>
          <p:cNvPicPr preferRelativeResize="0"/>
          <p:nvPr/>
        </p:nvPicPr>
        <p:blipFill rotWithShape="1">
          <a:blip r:embed="rId3">
            <a:alphaModFix/>
          </a:blip>
          <a:srcRect/>
          <a:stretch/>
        </p:blipFill>
        <p:spPr>
          <a:xfrm>
            <a:off x="545925" y="826275"/>
            <a:ext cx="7785949" cy="418717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g3b6f45d27a0_1_40"/>
          <p:cNvSpPr txBox="1">
            <a:spLocks noGrp="1"/>
          </p:cNvSpPr>
          <p:nvPr>
            <p:ph type="title"/>
          </p:nvPr>
        </p:nvSpPr>
        <p:spPr>
          <a:xfrm>
            <a:off x="635257" y="48373"/>
            <a:ext cx="7886700" cy="9939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dirty="0"/>
              <a:t>Bloom’s Taxonomy and Bell Ringers</a:t>
            </a:r>
            <a:endParaRPr dirty="0"/>
          </a:p>
        </p:txBody>
      </p:sp>
      <p:sp>
        <p:nvSpPr>
          <p:cNvPr id="149" name="Google Shape;149;g3b6f45d27a0_1_40"/>
          <p:cNvSpPr txBox="1">
            <a:spLocks noGrp="1"/>
          </p:cNvSpPr>
          <p:nvPr>
            <p:ph type="body" idx="1"/>
          </p:nvPr>
        </p:nvSpPr>
        <p:spPr>
          <a:xfrm>
            <a:off x="648473" y="1042273"/>
            <a:ext cx="7886700" cy="32622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r>
              <a:rPr lang="en-US" dirty="0"/>
              <a:t>Think back to the Bell Ringers we completed earlier. Where would each of those Bell Ringers fit on this chart?</a:t>
            </a:r>
            <a:endParaRPr dirty="0"/>
          </a:p>
        </p:txBody>
      </p:sp>
      <p:pic>
        <p:nvPicPr>
          <p:cNvPr id="150" name="Google Shape;150;g3b6f45d27a0_1_40" descr="A screenshot of a computer screen&#10;&#10;AI-generated content may be incorrect."/>
          <p:cNvPicPr preferRelativeResize="0"/>
          <p:nvPr/>
        </p:nvPicPr>
        <p:blipFill rotWithShape="1">
          <a:blip r:embed="rId3">
            <a:alphaModFix/>
          </a:blip>
          <a:srcRect/>
          <a:stretch/>
        </p:blipFill>
        <p:spPr>
          <a:xfrm>
            <a:off x="1910078" y="1969865"/>
            <a:ext cx="4958550" cy="266662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g3b6f45d27a0_1_46"/>
          <p:cNvSpPr txBox="1">
            <a:spLocks noGrp="1"/>
          </p:cNvSpPr>
          <p:nvPr>
            <p:ph type="title"/>
          </p:nvPr>
        </p:nvSpPr>
        <p:spPr>
          <a:xfrm>
            <a:off x="635259" y="63144"/>
            <a:ext cx="7886700" cy="9939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dirty="0"/>
              <a:t>Day 5 - Create!</a:t>
            </a:r>
            <a:endParaRPr dirty="0"/>
          </a:p>
        </p:txBody>
      </p:sp>
      <p:sp>
        <p:nvSpPr>
          <p:cNvPr id="156" name="Google Shape;156;g3b6f45d27a0_1_46"/>
          <p:cNvSpPr txBox="1">
            <a:spLocks noGrp="1"/>
          </p:cNvSpPr>
          <p:nvPr>
            <p:ph type="body" idx="1"/>
          </p:nvPr>
        </p:nvSpPr>
        <p:spPr>
          <a:xfrm>
            <a:off x="622041" y="1013500"/>
            <a:ext cx="7886700" cy="3925503"/>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r>
              <a:rPr lang="en-US" sz="2400" u="sng" dirty="0"/>
              <a:t>GENRES</a:t>
            </a:r>
            <a:endParaRPr sz="2400" u="sng" dirty="0"/>
          </a:p>
          <a:p>
            <a:pPr marL="457200" lvl="0" indent="-381000" algn="l" rtl="0">
              <a:spcBef>
                <a:spcPts val="520"/>
              </a:spcBef>
              <a:spcAft>
                <a:spcPts val="0"/>
              </a:spcAft>
              <a:buSzPts val="2400"/>
              <a:buChar char="●"/>
            </a:pPr>
            <a:r>
              <a:rPr lang="en-US" sz="2200" b="1" dirty="0"/>
              <a:t>Narrative: </a:t>
            </a:r>
            <a:r>
              <a:rPr lang="en-US" sz="2200" dirty="0"/>
              <a:t>Write a brief narrative about someone you know who has been brave enough to defy something they felt was wrong.</a:t>
            </a:r>
            <a:endParaRPr sz="2200" dirty="0"/>
          </a:p>
          <a:p>
            <a:pPr marL="457200" lvl="0" indent="-381000" algn="l" rtl="0">
              <a:spcBef>
                <a:spcPts val="0"/>
              </a:spcBef>
              <a:spcAft>
                <a:spcPts val="0"/>
              </a:spcAft>
              <a:buSzPts val="2400"/>
              <a:buChar char="●"/>
            </a:pPr>
            <a:r>
              <a:rPr lang="en-US" sz="2200" b="1" dirty="0"/>
              <a:t>Persuasive:</a:t>
            </a:r>
            <a:r>
              <a:rPr lang="en-US" sz="2200" dirty="0"/>
              <a:t> Do you agree with the stance of the writer? Defend their stance or argue against it.</a:t>
            </a:r>
            <a:endParaRPr sz="2200" dirty="0"/>
          </a:p>
          <a:p>
            <a:pPr marL="457200" lvl="0" indent="-381000" algn="l" rtl="0">
              <a:spcBef>
                <a:spcPts val="0"/>
              </a:spcBef>
              <a:spcAft>
                <a:spcPts val="0"/>
              </a:spcAft>
              <a:buSzPts val="2400"/>
              <a:buChar char="●"/>
            </a:pPr>
            <a:r>
              <a:rPr lang="en-US" sz="2200" b="1" dirty="0"/>
              <a:t>Expository: </a:t>
            </a:r>
            <a:r>
              <a:rPr lang="en-US" sz="2200" dirty="0"/>
              <a:t>Explain which search terms you would use to conduct more research to understand some of the topics in the article better? Explain what you would hope to learn and why you want to learn about that topic.</a:t>
            </a:r>
            <a:endParaRPr sz="2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3" name="Picture 2" descr="A colorful chart with text&#10;&#10;AI-generated content may be incorrect.">
            <a:extLst>
              <a:ext uri="{FF2B5EF4-FFF2-40B4-BE49-F238E27FC236}">
                <a16:creationId xmlns:a16="http://schemas.microsoft.com/office/drawing/2014/main" id="{FB0DB7E1-8367-ABDB-AC0C-64DA109464BF}"/>
              </a:ext>
            </a:extLst>
          </p:cNvPr>
          <p:cNvPicPr>
            <a:picLocks noChangeAspect="1"/>
          </p:cNvPicPr>
          <p:nvPr/>
        </p:nvPicPr>
        <p:blipFill>
          <a:blip r:embed="rId3"/>
          <a:stretch>
            <a:fillRect/>
          </a:stretch>
        </p:blipFill>
        <p:spPr>
          <a:xfrm>
            <a:off x="1121414" y="0"/>
            <a:ext cx="6901171" cy="51435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g3b6f45d27a0_1_63"/>
          <p:cNvSpPr txBox="1">
            <a:spLocks noGrp="1"/>
          </p:cNvSpPr>
          <p:nvPr>
            <p:ph type="title"/>
          </p:nvPr>
        </p:nvSpPr>
        <p:spPr>
          <a:xfrm>
            <a:off x="628650" y="274638"/>
            <a:ext cx="7886700" cy="9939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Instructional Strategy Note Sheet</a:t>
            </a:r>
            <a:endParaRPr/>
          </a:p>
        </p:txBody>
      </p:sp>
      <p:sp>
        <p:nvSpPr>
          <p:cNvPr id="174" name="Google Shape;174;g3b6f45d27a0_1_63"/>
          <p:cNvSpPr txBox="1">
            <a:spLocks noGrp="1"/>
          </p:cNvSpPr>
          <p:nvPr>
            <p:ph type="body" idx="1"/>
          </p:nvPr>
        </p:nvSpPr>
        <p:spPr>
          <a:xfrm>
            <a:off x="628650" y="1370025"/>
            <a:ext cx="5553900" cy="3262200"/>
          </a:xfrm>
          <a:prstGeom prst="rect">
            <a:avLst/>
          </a:prstGeom>
        </p:spPr>
        <p:txBody>
          <a:bodyPr spcFirstLastPara="1" wrap="square" lIns="91425" tIns="45700" rIns="91425" bIns="45700" anchor="t" anchorCtr="0">
            <a:noAutofit/>
          </a:bodyPr>
          <a:lstStyle/>
          <a:p>
            <a:pPr marL="457200" lvl="0" indent="-342900" algn="l" rtl="0">
              <a:spcBef>
                <a:spcPts val="520"/>
              </a:spcBef>
              <a:spcAft>
                <a:spcPts val="0"/>
              </a:spcAft>
              <a:buSzPts val="1800"/>
              <a:buChar char="●"/>
            </a:pPr>
            <a:r>
              <a:rPr lang="en-US"/>
              <a:t>Chain Notes</a:t>
            </a:r>
            <a:endParaRPr/>
          </a:p>
          <a:p>
            <a:pPr marL="457200" lvl="0" indent="-342900" algn="l" rtl="0">
              <a:spcBef>
                <a:spcPts val="0"/>
              </a:spcBef>
              <a:spcAft>
                <a:spcPts val="0"/>
              </a:spcAft>
              <a:buSzPts val="1800"/>
              <a:buChar char="●"/>
            </a:pPr>
            <a:r>
              <a:rPr lang="en-US"/>
              <a:t>Thinking Notes</a:t>
            </a:r>
            <a:endParaRPr/>
          </a:p>
          <a:p>
            <a:pPr marL="457200" lvl="0" indent="-342900" algn="l" rtl="0">
              <a:spcBef>
                <a:spcPts val="0"/>
              </a:spcBef>
              <a:spcAft>
                <a:spcPts val="0"/>
              </a:spcAft>
              <a:buSzPts val="1800"/>
              <a:buChar char="●"/>
            </a:pPr>
            <a:r>
              <a:rPr lang="en-US"/>
              <a:t>Commit and Toss</a:t>
            </a:r>
            <a:endParaRPr/>
          </a:p>
          <a:p>
            <a:pPr marL="457200" lvl="0" indent="-342900" algn="l" rtl="0">
              <a:spcBef>
                <a:spcPts val="0"/>
              </a:spcBef>
              <a:spcAft>
                <a:spcPts val="0"/>
              </a:spcAft>
              <a:buSzPts val="1800"/>
              <a:buChar char="●"/>
            </a:pPr>
            <a:r>
              <a:rPr lang="en-US"/>
              <a:t>C.E.R. (Claim, Evidence, Reasoning)</a:t>
            </a:r>
            <a:endParaRPr/>
          </a:p>
          <a:p>
            <a:pPr marL="457200" lvl="0" indent="-342900" algn="l" rtl="0">
              <a:spcBef>
                <a:spcPts val="0"/>
              </a:spcBef>
              <a:spcAft>
                <a:spcPts val="0"/>
              </a:spcAft>
              <a:buSzPts val="1800"/>
              <a:buChar char="●"/>
            </a:pPr>
            <a:r>
              <a:rPr lang="en-US"/>
              <a:t>I Think, We Think</a:t>
            </a:r>
            <a:endParaRPr/>
          </a:p>
        </p:txBody>
      </p:sp>
      <p:pic>
        <p:nvPicPr>
          <p:cNvPr id="175" name="Google Shape;175;g3b6f45d27a0_1_63"/>
          <p:cNvPicPr preferRelativeResize="0"/>
          <p:nvPr/>
        </p:nvPicPr>
        <p:blipFill rotWithShape="1">
          <a:blip r:embed="rId3">
            <a:alphaModFix/>
          </a:blip>
          <a:srcRect/>
          <a:stretch/>
        </p:blipFill>
        <p:spPr>
          <a:xfrm>
            <a:off x="5671826" y="1268551"/>
            <a:ext cx="1384050" cy="1384050"/>
          </a:xfrm>
          <a:prstGeom prst="rect">
            <a:avLst/>
          </a:prstGeom>
          <a:noFill/>
          <a:ln>
            <a:noFill/>
          </a:ln>
        </p:spPr>
      </p:pic>
      <p:pic>
        <p:nvPicPr>
          <p:cNvPr id="176" name="Google Shape;176;g3b6f45d27a0_1_63"/>
          <p:cNvPicPr preferRelativeResize="0"/>
          <p:nvPr/>
        </p:nvPicPr>
        <p:blipFill rotWithShape="1">
          <a:blip r:embed="rId4">
            <a:alphaModFix/>
          </a:blip>
          <a:srcRect/>
          <a:stretch/>
        </p:blipFill>
        <p:spPr>
          <a:xfrm>
            <a:off x="7451900" y="395801"/>
            <a:ext cx="1256801" cy="1225774"/>
          </a:xfrm>
          <a:prstGeom prst="rect">
            <a:avLst/>
          </a:prstGeom>
          <a:noFill/>
          <a:ln>
            <a:noFill/>
          </a:ln>
        </p:spPr>
      </p:pic>
      <p:pic>
        <p:nvPicPr>
          <p:cNvPr id="177" name="Google Shape;177;g3b6f45d27a0_1_63" descr="A blue trash can with a grey object in it&#10;&#10;AI-generated content may be incorrect."/>
          <p:cNvPicPr preferRelativeResize="0"/>
          <p:nvPr/>
        </p:nvPicPr>
        <p:blipFill rotWithShape="1">
          <a:blip r:embed="rId5">
            <a:alphaModFix/>
          </a:blip>
          <a:srcRect/>
          <a:stretch/>
        </p:blipFill>
        <p:spPr>
          <a:xfrm>
            <a:off x="7420198" y="1779865"/>
            <a:ext cx="1320199" cy="1583775"/>
          </a:xfrm>
          <a:prstGeom prst="rect">
            <a:avLst/>
          </a:prstGeom>
          <a:noFill/>
          <a:ln>
            <a:noFill/>
          </a:ln>
        </p:spPr>
      </p:pic>
      <p:pic>
        <p:nvPicPr>
          <p:cNvPr id="178" name="Google Shape;178;g3b6f45d27a0_1_63"/>
          <p:cNvPicPr preferRelativeResize="0"/>
          <p:nvPr/>
        </p:nvPicPr>
        <p:blipFill rotWithShape="1">
          <a:blip r:embed="rId6">
            <a:alphaModFix/>
          </a:blip>
          <a:srcRect/>
          <a:stretch/>
        </p:blipFill>
        <p:spPr>
          <a:xfrm>
            <a:off x="6773697" y="3126085"/>
            <a:ext cx="1934992" cy="2017417"/>
          </a:xfrm>
          <a:prstGeom prst="rect">
            <a:avLst/>
          </a:prstGeom>
          <a:noFill/>
          <a:ln>
            <a:noFill/>
          </a:ln>
        </p:spPr>
      </p:pic>
      <p:pic>
        <p:nvPicPr>
          <p:cNvPr id="179" name="Google Shape;179;g3b6f45d27a0_1_63" descr="A purple magnifying glass&#10;&#10;AI-generated content may be incorrect."/>
          <p:cNvPicPr preferRelativeResize="0"/>
          <p:nvPr/>
        </p:nvPicPr>
        <p:blipFill rotWithShape="1">
          <a:blip r:embed="rId7">
            <a:alphaModFix/>
          </a:blip>
          <a:srcRect/>
          <a:stretch/>
        </p:blipFill>
        <p:spPr>
          <a:xfrm>
            <a:off x="5426650" y="3506387"/>
            <a:ext cx="1256800" cy="12568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Shape 160"/>
        <p:cNvGrpSpPr/>
        <p:nvPr/>
      </p:nvGrpSpPr>
      <p:grpSpPr>
        <a:xfrm>
          <a:off x="0" y="0"/>
          <a:ext cx="0" cy="0"/>
          <a:chOff x="0" y="0"/>
          <a:chExt cx="0" cy="0"/>
        </a:xfrm>
      </p:grpSpPr>
      <p:sp>
        <p:nvSpPr>
          <p:cNvPr id="161" name="Google Shape;161;g3b6f45d27a0_1_57"/>
          <p:cNvSpPr txBox="1">
            <a:spLocks noGrp="1"/>
          </p:cNvSpPr>
          <p:nvPr>
            <p:ph type="title"/>
          </p:nvPr>
        </p:nvSpPr>
        <p:spPr>
          <a:xfrm>
            <a:off x="628650" y="274638"/>
            <a:ext cx="7886700" cy="9939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LEARN Instructional Strategies</a:t>
            </a:r>
            <a:endParaRPr/>
          </a:p>
        </p:txBody>
      </p:sp>
      <p:sp>
        <p:nvSpPr>
          <p:cNvPr id="162" name="Google Shape;162;g3b6f45d27a0_1_57"/>
          <p:cNvSpPr txBox="1">
            <a:spLocks noGrp="1"/>
          </p:cNvSpPr>
          <p:nvPr>
            <p:ph type="body" idx="1"/>
          </p:nvPr>
        </p:nvSpPr>
        <p:spPr>
          <a:xfrm>
            <a:off x="628650" y="1370015"/>
            <a:ext cx="7886700" cy="609000"/>
          </a:xfrm>
          <a:prstGeom prst="rect">
            <a:avLst/>
          </a:prstGeom>
        </p:spPr>
        <p:txBody>
          <a:bodyPr spcFirstLastPara="1" wrap="square" lIns="91425" tIns="45700" rIns="91425" bIns="45700" anchor="t" anchorCtr="0">
            <a:noAutofit/>
          </a:bodyPr>
          <a:lstStyle/>
          <a:p>
            <a:pPr marL="0" lvl="0" indent="0" algn="ctr" rtl="0">
              <a:spcBef>
                <a:spcPts val="520"/>
              </a:spcBef>
              <a:spcAft>
                <a:spcPts val="0"/>
              </a:spcAft>
              <a:buNone/>
            </a:pPr>
            <a:r>
              <a:rPr lang="en-US" b="1" u="sng">
                <a:solidFill>
                  <a:schemeClr val="hlink"/>
                </a:solidFill>
                <a:hlinkClick r:id="rId3"/>
              </a:rPr>
              <a:t>learn.k20center.ou.edu</a:t>
            </a:r>
            <a:endParaRPr b="1"/>
          </a:p>
        </p:txBody>
      </p:sp>
      <p:pic>
        <p:nvPicPr>
          <p:cNvPr id="163" name="Google Shape;163;g3b6f45d27a0_1_57" descr="A screenshot of a computer&#10;&#10;Description automatically generated">
            <a:hlinkClick r:id="rId4"/>
          </p:cNvPr>
          <p:cNvPicPr preferRelativeResize="0"/>
          <p:nvPr/>
        </p:nvPicPr>
        <p:blipFill rotWithShape="1">
          <a:blip r:embed="rId5">
            <a:alphaModFix/>
          </a:blip>
          <a:srcRect/>
          <a:stretch/>
        </p:blipFill>
        <p:spPr>
          <a:xfrm>
            <a:off x="1378831" y="1979015"/>
            <a:ext cx="6090925" cy="29868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2"/>
          <p:cNvSpPr txBox="1">
            <a:spLocks noGrp="1"/>
          </p:cNvSpPr>
          <p:nvPr>
            <p:ph type="title"/>
          </p:nvPr>
        </p:nvSpPr>
        <p:spPr>
          <a:xfrm>
            <a:off x="3945466" y="559689"/>
            <a:ext cx="4565121" cy="213995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None/>
            </a:pPr>
            <a:r>
              <a:rPr lang="en-US"/>
              <a:t>Ring that Bell!</a:t>
            </a:r>
            <a:endParaRPr/>
          </a:p>
        </p:txBody>
      </p:sp>
      <p:sp>
        <p:nvSpPr>
          <p:cNvPr id="77" name="Google Shape;77;p2"/>
          <p:cNvSpPr txBox="1">
            <a:spLocks noGrp="1"/>
          </p:cNvSpPr>
          <p:nvPr>
            <p:ph type="body" idx="1"/>
          </p:nvPr>
        </p:nvSpPr>
        <p:spPr>
          <a:xfrm>
            <a:off x="3944799" y="2807732"/>
            <a:ext cx="4564202" cy="1397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2600"/>
              <a:buNone/>
            </a:pPr>
            <a:r>
              <a:rPr lang="en-US"/>
              <a:t>Supporting Literacy with Bell Ringers</a:t>
            </a:r>
            <a:endParaRPr/>
          </a:p>
        </p:txBody>
      </p:sp>
      <p:sp>
        <p:nvSpPr>
          <p:cNvPr id="78" name="Google Shape;78;p2"/>
          <p:cNvSpPr/>
          <p:nvPr/>
        </p:nvSpPr>
        <p:spPr>
          <a:xfrm>
            <a:off x="744173" y="1312133"/>
            <a:ext cx="2922311" cy="2519234"/>
          </a:xfrm>
          <a:prstGeom prst="hexagon">
            <a:avLst>
              <a:gd name="adj" fmla="val 25000"/>
              <a:gd name="vf" fmla="val 115470"/>
            </a:avLst>
          </a:prstGeom>
          <a:blipFill dpi="0" rotWithShape="1">
            <a:blip r:embed="rId3">
              <a:extLst>
                <a:ext uri="{28A0092B-C50C-407E-A947-70E740481C1C}">
                  <a14:useLocalDpi xmlns:a14="http://schemas.microsoft.com/office/drawing/2010/main" val="0"/>
                </a:ext>
              </a:extLst>
            </a:blip>
            <a:srcRect/>
            <a:stretch>
              <a:fillRect/>
            </a:stretch>
          </a:blip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5"/>
          <p:cNvSpPr txBox="1">
            <a:spLocks noGrp="1"/>
          </p:cNvSpPr>
          <p:nvPr>
            <p:ph type="title"/>
          </p:nvPr>
        </p:nvSpPr>
        <p:spPr>
          <a:xfrm>
            <a:off x="628650" y="274638"/>
            <a:ext cx="7886700" cy="99377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None/>
            </a:pPr>
            <a:r>
              <a:rPr lang="en-US" dirty="0"/>
              <a:t>Chain Notes</a:t>
            </a:r>
            <a:endParaRPr dirty="0"/>
          </a:p>
        </p:txBody>
      </p:sp>
      <p:sp>
        <p:nvSpPr>
          <p:cNvPr id="84" name="Google Shape;84;p5"/>
          <p:cNvSpPr txBox="1">
            <a:spLocks noGrp="1"/>
          </p:cNvSpPr>
          <p:nvPr>
            <p:ph type="body" idx="4294967295"/>
          </p:nvPr>
        </p:nvSpPr>
        <p:spPr>
          <a:xfrm>
            <a:off x="628650" y="1370013"/>
            <a:ext cx="7886700" cy="32623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In</a:t>
            </a: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 groups of four:</a:t>
            </a:r>
            <a:endParaRPr dirty="0"/>
          </a:p>
          <a:p>
            <a:pPr marL="457200" lvl="0" indent="-393192" algn="l" rtl="0">
              <a:spcBef>
                <a:spcPts val="0"/>
              </a:spcBef>
              <a:spcAft>
                <a:spcPts val="0"/>
              </a:spcAft>
              <a:buSzPts val="2600"/>
              <a:buChar char="●"/>
            </a:pPr>
            <a:r>
              <a:rPr lang="en-US" dirty="0"/>
              <a:t>Take turns completing the following statement on your handout:</a:t>
            </a:r>
            <a:endParaRPr dirty="0"/>
          </a:p>
          <a:p>
            <a:pPr marL="0" lvl="0" indent="0" algn="l" rtl="0">
              <a:spcBef>
                <a:spcPts val="0"/>
              </a:spcBef>
              <a:spcAft>
                <a:spcPts val="0"/>
              </a:spcAft>
              <a:buNone/>
            </a:pPr>
            <a:endParaRPr dirty="0"/>
          </a:p>
          <a:p>
            <a:pPr marL="457200" lvl="1" indent="0">
              <a:spcBef>
                <a:spcPts val="0"/>
              </a:spcBef>
              <a:buNone/>
            </a:pPr>
            <a:r>
              <a:rPr lang="en-US" b="1" dirty="0">
                <a:solidFill>
                  <a:srgbClr val="971D20"/>
                </a:solidFill>
              </a:rPr>
              <a:t>A bell ringer is . . . .</a:t>
            </a:r>
            <a:endParaRPr b="1" dirty="0">
              <a:solidFill>
                <a:srgbClr val="971D20"/>
              </a:solidFill>
            </a:endParaRPr>
          </a:p>
          <a:p>
            <a:pPr marL="0" lvl="0" indent="0" algn="l" rtl="0">
              <a:spcBef>
                <a:spcPts val="0"/>
              </a:spcBef>
              <a:spcAft>
                <a:spcPts val="0"/>
              </a:spcAft>
              <a:buNone/>
            </a:pPr>
            <a:endParaRPr dirty="0"/>
          </a:p>
          <a:p>
            <a:pPr marL="457200" lvl="0" indent="-393192" algn="l" rtl="0">
              <a:spcBef>
                <a:spcPts val="0"/>
              </a:spcBef>
              <a:spcAft>
                <a:spcPts val="0"/>
              </a:spcAft>
              <a:buSzPts val="2600"/>
              <a:buChar char="●"/>
            </a:pPr>
            <a:r>
              <a:rPr lang="en-US" dirty="0"/>
              <a:t>Pass the paper to your right for the next person.</a:t>
            </a:r>
            <a:endParaRPr dirty="0"/>
          </a:p>
          <a:p>
            <a:pPr marL="457200" lvl="0" indent="-393192" algn="l" rtl="0">
              <a:spcBef>
                <a:spcPts val="0"/>
              </a:spcBef>
              <a:spcAft>
                <a:spcPts val="0"/>
              </a:spcAft>
              <a:buSzPts val="2600"/>
              <a:buChar char="●"/>
            </a:pPr>
            <a:r>
              <a:rPr lang="en-US" dirty="0"/>
              <a:t>Do not repeat what has already been written.</a:t>
            </a:r>
            <a:endParaRPr dirty="0"/>
          </a:p>
        </p:txBody>
      </p:sp>
      <p:pic>
        <p:nvPicPr>
          <p:cNvPr id="86" name="Google Shape;86;p5" title="Chain Notes.png"/>
          <p:cNvPicPr preferRelativeResize="0"/>
          <p:nvPr/>
        </p:nvPicPr>
        <p:blipFill rotWithShape="1">
          <a:blip r:embed="rId4">
            <a:alphaModFix/>
          </a:blip>
          <a:srcRect/>
          <a:stretch/>
        </p:blipFill>
        <p:spPr>
          <a:xfrm>
            <a:off x="7145058" y="151263"/>
            <a:ext cx="1540565" cy="1502666"/>
          </a:xfrm>
          <a:prstGeom prst="rect">
            <a:avLst/>
          </a:prstGeom>
          <a:noFill/>
          <a:ln>
            <a:noFill/>
          </a:ln>
        </p:spPr>
      </p:pic>
      <p:pic>
        <p:nvPicPr>
          <p:cNvPr id="2" name="Online Media 1" descr="K20 Center 1 minute timer">
            <a:hlinkClick r:id="" action="ppaction://media"/>
            <a:extLst>
              <a:ext uri="{FF2B5EF4-FFF2-40B4-BE49-F238E27FC236}">
                <a16:creationId xmlns:a16="http://schemas.microsoft.com/office/drawing/2014/main" id="{D12DF931-5E85-AAB5-FB2B-6DFC30E0F2AE}"/>
              </a:ext>
            </a:extLst>
          </p:cNvPr>
          <p:cNvPicPr>
            <a:picLocks noRot="1" noChangeAspect="1"/>
          </p:cNvPicPr>
          <p:nvPr>
            <a:videoFile r:link="rId1"/>
          </p:nvPr>
        </p:nvPicPr>
        <p:blipFill>
          <a:blip r:embed="rId5"/>
          <a:stretch>
            <a:fillRect/>
          </a:stretch>
        </p:blipFill>
        <p:spPr>
          <a:xfrm>
            <a:off x="5875058" y="2283619"/>
            <a:ext cx="2540000" cy="14351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3"/>
          <p:cNvSpPr txBox="1">
            <a:spLocks noGrp="1"/>
          </p:cNvSpPr>
          <p:nvPr>
            <p:ph type="title"/>
          </p:nvPr>
        </p:nvSpPr>
        <p:spPr>
          <a:xfrm>
            <a:off x="622300" y="0"/>
            <a:ext cx="7886700" cy="213995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None/>
            </a:pPr>
            <a:r>
              <a:rPr lang="en-US" dirty="0"/>
              <a:t>Essential Questions</a:t>
            </a:r>
            <a:endParaRPr dirty="0"/>
          </a:p>
        </p:txBody>
      </p:sp>
      <p:sp>
        <p:nvSpPr>
          <p:cNvPr id="92" name="Google Shape;92;p3"/>
          <p:cNvSpPr txBox="1">
            <a:spLocks noGrp="1"/>
          </p:cNvSpPr>
          <p:nvPr>
            <p:ph type="body" idx="1"/>
          </p:nvPr>
        </p:nvSpPr>
        <p:spPr>
          <a:xfrm>
            <a:off x="629444" y="2571750"/>
            <a:ext cx="7885112" cy="1397000"/>
          </a:xfrm>
          <a:prstGeom prst="rect">
            <a:avLst/>
          </a:prstGeom>
          <a:noFill/>
          <a:ln>
            <a:noFill/>
          </a:ln>
        </p:spPr>
        <p:txBody>
          <a:bodyPr spcFirstLastPara="1" wrap="square" lIns="91425" tIns="45700" rIns="91425" bIns="45700" anchor="t" anchorCtr="0">
            <a:noAutofit/>
          </a:bodyPr>
          <a:lstStyle/>
          <a:p>
            <a:pPr marL="457200" lvl="0" indent="-393192" algn="l" rtl="0">
              <a:spcBef>
                <a:spcPts val="520"/>
              </a:spcBef>
              <a:spcAft>
                <a:spcPts val="0"/>
              </a:spcAft>
              <a:buClr>
                <a:schemeClr val="lt1"/>
              </a:buClr>
              <a:buSzPts val="2600"/>
              <a:buChar char="●"/>
            </a:pPr>
            <a:r>
              <a:rPr lang="en-US" dirty="0"/>
              <a:t>How can literacy be used to engage students?</a:t>
            </a:r>
            <a:endParaRPr dirty="0"/>
          </a:p>
          <a:p>
            <a:pPr marL="457200" lvl="0" indent="-393192" algn="l" rtl="0">
              <a:spcBef>
                <a:spcPts val="520"/>
              </a:spcBef>
              <a:spcAft>
                <a:spcPts val="0"/>
              </a:spcAft>
              <a:buSzPts val="2600"/>
              <a:buChar char="●"/>
            </a:pPr>
            <a:r>
              <a:rPr lang="en-US" dirty="0"/>
              <a:t>In what ways can Bell Ringers support authentic learning?</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4"/>
          <p:cNvSpPr txBox="1">
            <a:spLocks noGrp="1"/>
          </p:cNvSpPr>
          <p:nvPr>
            <p:ph type="title"/>
          </p:nvPr>
        </p:nvSpPr>
        <p:spPr>
          <a:xfrm>
            <a:off x="705800" y="901618"/>
            <a:ext cx="7886700" cy="968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None/>
            </a:pPr>
            <a:r>
              <a:rPr lang="en-US"/>
              <a:t>Session Objectives</a:t>
            </a:r>
            <a:endParaRPr/>
          </a:p>
        </p:txBody>
      </p:sp>
      <p:sp>
        <p:nvSpPr>
          <p:cNvPr id="98" name="Google Shape;98;p4"/>
          <p:cNvSpPr txBox="1">
            <a:spLocks noGrp="1"/>
          </p:cNvSpPr>
          <p:nvPr>
            <p:ph type="body" idx="1"/>
          </p:nvPr>
        </p:nvSpPr>
        <p:spPr>
          <a:xfrm>
            <a:off x="624650" y="1869724"/>
            <a:ext cx="7885200" cy="2811600"/>
          </a:xfrm>
          <a:prstGeom prst="rect">
            <a:avLst/>
          </a:prstGeom>
          <a:noFill/>
          <a:ln>
            <a:noFill/>
          </a:ln>
        </p:spPr>
        <p:txBody>
          <a:bodyPr spcFirstLastPara="1" wrap="square" lIns="91425" tIns="45700" rIns="91425" bIns="45700" anchor="t" anchorCtr="0">
            <a:normAutofit/>
          </a:bodyPr>
          <a:lstStyle/>
          <a:p>
            <a:pPr marL="457200" lvl="0" indent="-393192" algn="l" rtl="0">
              <a:spcBef>
                <a:spcPts val="520"/>
              </a:spcBef>
              <a:spcAft>
                <a:spcPts val="0"/>
              </a:spcAft>
              <a:buSzPts val="2600"/>
              <a:buChar char="●"/>
            </a:pPr>
            <a:r>
              <a:rPr lang="en-US" dirty="0"/>
              <a:t>Explore Bell Ringers as a way to engage students at the beginning of class.</a:t>
            </a:r>
            <a:endParaRPr dirty="0"/>
          </a:p>
          <a:p>
            <a:pPr marL="457200" lvl="0" indent="-393192" algn="l" rtl="0">
              <a:spcBef>
                <a:spcPts val="520"/>
              </a:spcBef>
              <a:spcAft>
                <a:spcPts val="0"/>
              </a:spcAft>
              <a:buSzPts val="2600"/>
              <a:buChar char="●"/>
            </a:pPr>
            <a:r>
              <a:rPr lang="en-US" dirty="0"/>
              <a:t>Identify levels of scaffolding to support higher levels of literacy.</a:t>
            </a:r>
            <a:endParaRPr dirty="0"/>
          </a:p>
          <a:p>
            <a:pPr marL="457200" lvl="0" indent="-393192" algn="l" rtl="0">
              <a:spcBef>
                <a:spcPts val="520"/>
              </a:spcBef>
              <a:spcAft>
                <a:spcPts val="0"/>
              </a:spcAft>
              <a:buSzPts val="2600"/>
              <a:buChar char="●"/>
            </a:pPr>
            <a:r>
              <a:rPr lang="en-US" dirty="0"/>
              <a:t>Apply instructional strategies that encourage authentic learning.</a:t>
            </a:r>
            <a:endParaRPr dirty="0"/>
          </a:p>
          <a:p>
            <a:pPr marL="457200" lvl="0" indent="-292100" algn="l" rtl="0">
              <a:spcBef>
                <a:spcPts val="520"/>
              </a:spcBef>
              <a:spcAft>
                <a:spcPts val="0"/>
              </a:spcAft>
              <a:buSzPts val="2600"/>
              <a:buNone/>
            </a:pP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6"/>
          <p:cNvSpPr txBox="1">
            <a:spLocks noGrp="1"/>
          </p:cNvSpPr>
          <p:nvPr>
            <p:ph type="title"/>
          </p:nvPr>
        </p:nvSpPr>
        <p:spPr>
          <a:xfrm>
            <a:off x="721209" y="93151"/>
            <a:ext cx="7886700" cy="99377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None/>
            </a:pPr>
            <a:r>
              <a:rPr lang="en-US" dirty="0"/>
              <a:t>Day 1 - Thinking Notes</a:t>
            </a:r>
            <a:endParaRPr dirty="0"/>
          </a:p>
        </p:txBody>
      </p:sp>
      <p:sp>
        <p:nvSpPr>
          <p:cNvPr id="104" name="Google Shape;104;p6"/>
          <p:cNvSpPr txBox="1">
            <a:spLocks noGrp="1"/>
          </p:cNvSpPr>
          <p:nvPr>
            <p:ph type="body" idx="1"/>
          </p:nvPr>
        </p:nvSpPr>
        <p:spPr>
          <a:xfrm>
            <a:off x="657113" y="1106349"/>
            <a:ext cx="5458200" cy="385131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2400" dirty="0"/>
              <a:t>Read “The Sit-in Movement” article.</a:t>
            </a:r>
            <a:endParaRPr sz="2400" dirty="0"/>
          </a:p>
          <a:p>
            <a:pPr marL="0" lvl="0" indent="0" algn="l" rtl="0">
              <a:lnSpc>
                <a:spcPct val="115000"/>
              </a:lnSpc>
              <a:spcBef>
                <a:spcPts val="0"/>
              </a:spcBef>
              <a:spcAft>
                <a:spcPts val="0"/>
              </a:spcAft>
              <a:buNone/>
            </a:pPr>
            <a:endParaRPr sz="2400" dirty="0"/>
          </a:p>
          <a:p>
            <a:pPr marL="0" lvl="0" indent="0" algn="l" rtl="0">
              <a:lnSpc>
                <a:spcPct val="115000"/>
              </a:lnSpc>
              <a:spcBef>
                <a:spcPts val="0"/>
              </a:spcBef>
              <a:spcAft>
                <a:spcPts val="0"/>
              </a:spcAft>
              <a:buNone/>
            </a:pPr>
            <a:r>
              <a:rPr lang="en-US" sz="2400" dirty="0"/>
              <a:t>Main Idea – Central to the author’s purpose.</a:t>
            </a:r>
            <a:endParaRPr sz="2400" dirty="0"/>
          </a:p>
          <a:p>
            <a:pPr marL="0" lvl="0" indent="0" algn="l" rtl="0">
              <a:lnSpc>
                <a:spcPct val="115000"/>
              </a:lnSpc>
              <a:spcBef>
                <a:spcPts val="0"/>
              </a:spcBef>
              <a:spcAft>
                <a:spcPts val="0"/>
              </a:spcAft>
              <a:buNone/>
            </a:pPr>
            <a:r>
              <a:rPr lang="en-US" sz="2400" dirty="0"/>
              <a:t>I Love This Part! - Great writing or idea.</a:t>
            </a:r>
            <a:endParaRPr sz="2400" dirty="0"/>
          </a:p>
          <a:p>
            <a:pPr marL="0" lvl="0" indent="0" algn="l" rtl="0">
              <a:lnSpc>
                <a:spcPct val="115000"/>
              </a:lnSpc>
              <a:spcBef>
                <a:spcPts val="0"/>
              </a:spcBef>
              <a:spcAft>
                <a:spcPts val="0"/>
              </a:spcAft>
              <a:buNone/>
            </a:pPr>
            <a:r>
              <a:rPr lang="en-US" sz="2400" dirty="0"/>
              <a:t>Raises a Question - Possible discussion  for class.</a:t>
            </a:r>
            <a:endParaRPr sz="2400" dirty="0"/>
          </a:p>
          <a:p>
            <a:pPr marL="0" lvl="0" indent="0" algn="l" rtl="0">
              <a:lnSpc>
                <a:spcPct val="115000"/>
              </a:lnSpc>
              <a:spcBef>
                <a:spcPts val="0"/>
              </a:spcBef>
              <a:spcAft>
                <a:spcPts val="0"/>
              </a:spcAft>
              <a:buNone/>
            </a:pPr>
            <a:r>
              <a:rPr lang="en-US" sz="2400" dirty="0"/>
              <a:t>Unclear or Confusing - I need to ask about this in class.</a:t>
            </a:r>
            <a:endParaRPr sz="2400" dirty="0"/>
          </a:p>
        </p:txBody>
      </p:sp>
      <p:sp>
        <p:nvSpPr>
          <p:cNvPr id="105" name="Google Shape;105;p6"/>
          <p:cNvSpPr/>
          <p:nvPr/>
        </p:nvSpPr>
        <p:spPr>
          <a:xfrm>
            <a:off x="240713" y="1885004"/>
            <a:ext cx="416400" cy="416400"/>
          </a:xfrm>
          <a:prstGeom prst="star5">
            <a:avLst>
              <a:gd name="adj" fmla="val 19098"/>
              <a:gd name="hf" fmla="val 105146"/>
              <a:gd name="vf" fmla="val 110557"/>
            </a:avLst>
          </a:prstGeom>
          <a:solidFill>
            <a:srgbClr val="FFD966"/>
          </a:solidFill>
          <a:ln>
            <a:noFill/>
          </a:ln>
        </p:spPr>
        <p:txBody>
          <a:bodyPr spcFirstLastPara="1" wrap="square" lIns="121900" tIns="60925" rIns="121900" bIns="60925" anchor="ctr" anchorCtr="0">
            <a:noAutofit/>
          </a:bodyPr>
          <a:lstStyle/>
          <a:p>
            <a:pPr marL="0" marR="0" lvl="0" indent="0" algn="ctr" rtl="0">
              <a:spcBef>
                <a:spcPts val="0"/>
              </a:spcBef>
              <a:spcAft>
                <a:spcPts val="0"/>
              </a:spcAft>
              <a:buNone/>
            </a:pPr>
            <a:endParaRPr sz="1867" b="0" i="0" u="none" strike="noStrike" cap="none">
              <a:solidFill>
                <a:srgbClr val="FFFFFF"/>
              </a:solidFill>
              <a:latin typeface="Arial"/>
              <a:ea typeface="Arial"/>
              <a:cs typeface="Arial"/>
              <a:sym typeface="Arial"/>
            </a:endParaRPr>
          </a:p>
        </p:txBody>
      </p:sp>
      <p:sp>
        <p:nvSpPr>
          <p:cNvPr id="106" name="Google Shape;106;p6"/>
          <p:cNvSpPr txBox="1"/>
          <p:nvPr/>
        </p:nvSpPr>
        <p:spPr>
          <a:xfrm>
            <a:off x="96895" y="2571750"/>
            <a:ext cx="716700" cy="780000"/>
          </a:xfrm>
          <a:prstGeom prst="rect">
            <a:avLst/>
          </a:prstGeom>
          <a:noFill/>
          <a:ln>
            <a:noFill/>
          </a:ln>
        </p:spPr>
        <p:txBody>
          <a:bodyPr spcFirstLastPara="1" wrap="square" lIns="121900" tIns="60925" rIns="121900" bIns="60925" anchor="t" anchorCtr="0">
            <a:spAutoFit/>
          </a:bodyPr>
          <a:lstStyle/>
          <a:p>
            <a:pPr marL="0" marR="0" lvl="0" indent="0" algn="ctr" rtl="0">
              <a:spcBef>
                <a:spcPts val="0"/>
              </a:spcBef>
              <a:spcAft>
                <a:spcPts val="0"/>
              </a:spcAft>
              <a:buNone/>
            </a:pPr>
            <a:r>
              <a:rPr lang="en-US" sz="4267" b="1" i="0" u="none" strike="noStrike" cap="none" dirty="0">
                <a:solidFill>
                  <a:srgbClr val="EA9999"/>
                </a:solidFill>
                <a:latin typeface="Calibri"/>
                <a:ea typeface="Calibri"/>
                <a:cs typeface="Calibri"/>
                <a:sym typeface="Calibri"/>
              </a:rPr>
              <a:t>!</a:t>
            </a:r>
            <a:endParaRPr sz="1867" b="0" i="0" u="none" strike="noStrike" cap="none" dirty="0">
              <a:solidFill>
                <a:srgbClr val="EA9999"/>
              </a:solidFill>
              <a:latin typeface="Arial"/>
              <a:ea typeface="Arial"/>
              <a:cs typeface="Arial"/>
              <a:sym typeface="Arial"/>
            </a:endParaRPr>
          </a:p>
        </p:txBody>
      </p:sp>
      <p:sp>
        <p:nvSpPr>
          <p:cNvPr id="107" name="Google Shape;107;p6"/>
          <p:cNvSpPr txBox="1"/>
          <p:nvPr/>
        </p:nvSpPr>
        <p:spPr>
          <a:xfrm>
            <a:off x="148163" y="3080058"/>
            <a:ext cx="601500" cy="780000"/>
          </a:xfrm>
          <a:prstGeom prst="rect">
            <a:avLst/>
          </a:prstGeom>
          <a:noFill/>
          <a:ln>
            <a:noFill/>
          </a:ln>
        </p:spPr>
        <p:txBody>
          <a:bodyPr spcFirstLastPara="1" wrap="square" lIns="121900" tIns="60925" rIns="121900" bIns="60925" anchor="t" anchorCtr="0">
            <a:spAutoFit/>
          </a:bodyPr>
          <a:lstStyle/>
          <a:p>
            <a:pPr marL="0" marR="0" lvl="0" indent="0" algn="ctr" rtl="0">
              <a:spcBef>
                <a:spcPts val="0"/>
              </a:spcBef>
              <a:spcAft>
                <a:spcPts val="0"/>
              </a:spcAft>
              <a:buNone/>
            </a:pPr>
            <a:r>
              <a:rPr lang="en-US" sz="4267" b="1" i="0" u="none" strike="noStrike" cap="none" dirty="0">
                <a:solidFill>
                  <a:srgbClr val="F6B26B"/>
                </a:solidFill>
                <a:latin typeface="Calibri"/>
                <a:ea typeface="Calibri"/>
                <a:cs typeface="Calibri"/>
                <a:sym typeface="Calibri"/>
              </a:rPr>
              <a:t>?</a:t>
            </a:r>
            <a:endParaRPr sz="1867" b="0" i="0" u="none" strike="noStrike" cap="none" dirty="0">
              <a:solidFill>
                <a:srgbClr val="F6B26B"/>
              </a:solidFill>
              <a:latin typeface="Arial"/>
              <a:ea typeface="Arial"/>
              <a:cs typeface="Arial"/>
              <a:sym typeface="Arial"/>
            </a:endParaRPr>
          </a:p>
        </p:txBody>
      </p:sp>
      <p:sp>
        <p:nvSpPr>
          <p:cNvPr id="108" name="Google Shape;108;p6"/>
          <p:cNvSpPr txBox="1"/>
          <p:nvPr/>
        </p:nvSpPr>
        <p:spPr>
          <a:xfrm>
            <a:off x="81823" y="3978366"/>
            <a:ext cx="786300" cy="780000"/>
          </a:xfrm>
          <a:prstGeom prst="rect">
            <a:avLst/>
          </a:prstGeom>
          <a:noFill/>
          <a:ln>
            <a:noFill/>
          </a:ln>
        </p:spPr>
        <p:txBody>
          <a:bodyPr spcFirstLastPara="1" wrap="square" lIns="121900" tIns="60925" rIns="121900" bIns="60925" anchor="t" anchorCtr="0">
            <a:spAutoFit/>
          </a:bodyPr>
          <a:lstStyle/>
          <a:p>
            <a:pPr marL="0" marR="0" lvl="0" indent="0" algn="ctr" rtl="0">
              <a:spcBef>
                <a:spcPts val="0"/>
              </a:spcBef>
              <a:spcAft>
                <a:spcPts val="0"/>
              </a:spcAft>
              <a:buNone/>
            </a:pPr>
            <a:r>
              <a:rPr lang="en-US" sz="4267" b="1" i="0" u="none" strike="noStrike" cap="none" dirty="0">
                <a:solidFill>
                  <a:srgbClr val="93C47D"/>
                </a:solidFill>
                <a:latin typeface="Calibri"/>
                <a:ea typeface="Calibri"/>
                <a:cs typeface="Calibri"/>
                <a:sym typeface="Calibri"/>
              </a:rPr>
              <a:t>??</a:t>
            </a:r>
            <a:endParaRPr sz="1867" b="0" i="0" u="none" strike="noStrike" cap="none" dirty="0">
              <a:solidFill>
                <a:srgbClr val="93C47D"/>
              </a:solidFill>
              <a:latin typeface="Arial"/>
              <a:ea typeface="Arial"/>
              <a:cs typeface="Arial"/>
              <a:sym typeface="Arial"/>
            </a:endParaRPr>
          </a:p>
        </p:txBody>
      </p:sp>
      <p:pic>
        <p:nvPicPr>
          <p:cNvPr id="109" name="Google Shape;109;p6" title="Thinking Notes.png"/>
          <p:cNvPicPr preferRelativeResize="0"/>
          <p:nvPr/>
        </p:nvPicPr>
        <p:blipFill rotWithShape="1">
          <a:blip r:embed="rId3">
            <a:alphaModFix/>
          </a:blip>
          <a:srcRect/>
          <a:stretch/>
        </p:blipFill>
        <p:spPr>
          <a:xfrm>
            <a:off x="5993625" y="1268431"/>
            <a:ext cx="2521725" cy="276871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g3b6f45d27a0_1_9"/>
          <p:cNvSpPr txBox="1">
            <a:spLocks noGrp="1"/>
          </p:cNvSpPr>
          <p:nvPr>
            <p:ph type="title"/>
          </p:nvPr>
        </p:nvSpPr>
        <p:spPr>
          <a:xfrm>
            <a:off x="690854" y="79926"/>
            <a:ext cx="7886700" cy="9939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dirty="0"/>
              <a:t>Day 2 - Commit and Toss</a:t>
            </a:r>
            <a:endParaRPr dirty="0"/>
          </a:p>
        </p:txBody>
      </p:sp>
      <p:sp>
        <p:nvSpPr>
          <p:cNvPr id="115" name="Google Shape;115;g3b6f45d27a0_1_9"/>
          <p:cNvSpPr txBox="1">
            <a:spLocks noGrp="1"/>
          </p:cNvSpPr>
          <p:nvPr>
            <p:ph type="body" idx="1"/>
          </p:nvPr>
        </p:nvSpPr>
        <p:spPr>
          <a:xfrm>
            <a:off x="628650" y="1183401"/>
            <a:ext cx="7886700" cy="3805366"/>
          </a:xfrm>
          <a:prstGeom prst="rect">
            <a:avLst/>
          </a:prstGeom>
        </p:spPr>
        <p:txBody>
          <a:bodyPr spcFirstLastPara="1" wrap="square" lIns="91425" tIns="45700" rIns="91425" bIns="45700" anchor="t" anchorCtr="0">
            <a:noAutofit/>
          </a:bodyPr>
          <a:lstStyle/>
          <a:p>
            <a:pPr marL="457200" lvl="0" indent="-393700" algn="l" rtl="0">
              <a:spcBef>
                <a:spcPts val="520"/>
              </a:spcBef>
              <a:spcAft>
                <a:spcPts val="0"/>
              </a:spcAft>
              <a:buSzPts val="2600"/>
              <a:buChar char="●"/>
            </a:pPr>
            <a:r>
              <a:rPr lang="en-US" sz="2400" dirty="0"/>
              <a:t>Use your Thinking Notes from the previous activity.</a:t>
            </a:r>
            <a:endParaRPr sz="2400" dirty="0"/>
          </a:p>
          <a:p>
            <a:pPr marL="457200" lvl="0" indent="-393700" algn="l" rtl="0">
              <a:spcBef>
                <a:spcPts val="0"/>
              </a:spcBef>
              <a:spcAft>
                <a:spcPts val="0"/>
              </a:spcAft>
              <a:buSzPts val="2600"/>
              <a:buChar char="●"/>
            </a:pPr>
            <a:r>
              <a:rPr lang="en-US" sz="2400" dirty="0"/>
              <a:t>Write one question you have on the colored paper in front of you.</a:t>
            </a:r>
            <a:endParaRPr sz="2400" dirty="0"/>
          </a:p>
          <a:p>
            <a:pPr marL="457200" lvl="0" indent="-393700" algn="l" rtl="0">
              <a:spcBef>
                <a:spcPts val="0"/>
              </a:spcBef>
              <a:spcAft>
                <a:spcPts val="0"/>
              </a:spcAft>
              <a:buSzPts val="2600"/>
              <a:buChar char="●"/>
            </a:pPr>
            <a:r>
              <a:rPr lang="en-US" sz="2400" dirty="0"/>
              <a:t>Crumple your paper when you have finished writing and wait for the signal to throw it.</a:t>
            </a:r>
            <a:endParaRPr sz="2400" dirty="0"/>
          </a:p>
          <a:p>
            <a:pPr marL="457200" lvl="0" indent="-393700" algn="l" rtl="0">
              <a:spcBef>
                <a:spcPts val="0"/>
              </a:spcBef>
              <a:spcAft>
                <a:spcPts val="0"/>
              </a:spcAft>
              <a:buSzPts val="2600"/>
              <a:buChar char="●"/>
            </a:pPr>
            <a:r>
              <a:rPr lang="en-US" sz="2400" dirty="0"/>
              <a:t>Find a paper that is not the color you threw and read the question.</a:t>
            </a:r>
            <a:endParaRPr sz="2400" dirty="0"/>
          </a:p>
          <a:p>
            <a:pPr marL="457200" lvl="0" indent="-393700" algn="l" rtl="0">
              <a:spcBef>
                <a:spcPts val="0"/>
              </a:spcBef>
              <a:spcAft>
                <a:spcPts val="0"/>
              </a:spcAft>
              <a:buSzPts val="2600"/>
              <a:buChar char="●"/>
            </a:pPr>
            <a:r>
              <a:rPr lang="en-US" sz="2400" dirty="0"/>
              <a:t>Find a partner and discuss the question with your partner and be ready to share out your answers.</a:t>
            </a:r>
            <a:endParaRPr sz="2400" dirty="0"/>
          </a:p>
          <a:p>
            <a:pPr marL="0" lvl="0" indent="0" algn="l" rtl="0">
              <a:spcBef>
                <a:spcPts val="520"/>
              </a:spcBef>
              <a:spcAft>
                <a:spcPts val="0"/>
              </a:spcAft>
              <a:buNone/>
            </a:pPr>
            <a:endParaRPr dirty="0"/>
          </a:p>
        </p:txBody>
      </p:sp>
      <p:pic>
        <p:nvPicPr>
          <p:cNvPr id="116" name="Google Shape;116;g3b6f45d27a0_1_9" title="Commit and Toss.png"/>
          <p:cNvPicPr preferRelativeResize="0"/>
          <p:nvPr/>
        </p:nvPicPr>
        <p:blipFill rotWithShape="1">
          <a:blip r:embed="rId3">
            <a:alphaModFix/>
          </a:blip>
          <a:srcRect/>
          <a:stretch/>
        </p:blipFill>
        <p:spPr>
          <a:xfrm>
            <a:off x="7784987" y="79926"/>
            <a:ext cx="1103588" cy="13833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g3b6f45d27a0_1_16"/>
          <p:cNvSpPr txBox="1">
            <a:spLocks noGrp="1"/>
          </p:cNvSpPr>
          <p:nvPr>
            <p:ph type="title"/>
          </p:nvPr>
        </p:nvSpPr>
        <p:spPr>
          <a:xfrm>
            <a:off x="628650" y="274638"/>
            <a:ext cx="7886700" cy="9939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Day 3 - C.E.R. (Claim, Evidence, Reasoning)</a:t>
            </a:r>
            <a:endParaRPr/>
          </a:p>
        </p:txBody>
      </p:sp>
      <p:sp>
        <p:nvSpPr>
          <p:cNvPr id="122" name="Google Shape;122;g3b6f45d27a0_1_16"/>
          <p:cNvSpPr txBox="1">
            <a:spLocks noGrp="1"/>
          </p:cNvSpPr>
          <p:nvPr>
            <p:ph type="body" idx="1"/>
          </p:nvPr>
        </p:nvSpPr>
        <p:spPr>
          <a:xfrm>
            <a:off x="628650" y="1370025"/>
            <a:ext cx="4434600" cy="3262200"/>
          </a:xfrm>
          <a:prstGeom prst="rect">
            <a:avLst/>
          </a:prstGeom>
        </p:spPr>
        <p:txBody>
          <a:bodyPr spcFirstLastPara="1" wrap="square" lIns="91425" tIns="45700" rIns="91425" bIns="45700" anchor="t" anchorCtr="0">
            <a:noAutofit/>
          </a:bodyPr>
          <a:lstStyle/>
          <a:p>
            <a:pPr marL="457200" lvl="0" indent="-342900" algn="l" rtl="0">
              <a:spcBef>
                <a:spcPts val="520"/>
              </a:spcBef>
              <a:spcAft>
                <a:spcPts val="0"/>
              </a:spcAft>
              <a:buSzPts val="1800"/>
              <a:buChar char="●"/>
            </a:pPr>
            <a:r>
              <a:rPr lang="en-US" dirty="0"/>
              <a:t>With your partner, discuss the main claim of the article.</a:t>
            </a:r>
            <a:endParaRPr dirty="0"/>
          </a:p>
          <a:p>
            <a:pPr marL="457200" lvl="0" indent="-342900" algn="l" rtl="0">
              <a:spcBef>
                <a:spcPts val="0"/>
              </a:spcBef>
              <a:spcAft>
                <a:spcPts val="0"/>
              </a:spcAft>
              <a:buSzPts val="1800"/>
              <a:buChar char="●"/>
            </a:pPr>
            <a:r>
              <a:rPr lang="en-US" dirty="0"/>
              <a:t>Record two points of evidence.</a:t>
            </a:r>
            <a:endParaRPr dirty="0"/>
          </a:p>
          <a:p>
            <a:pPr marL="457200" lvl="0" indent="-342900" algn="l" rtl="0">
              <a:spcBef>
                <a:spcPts val="0"/>
              </a:spcBef>
              <a:spcAft>
                <a:spcPts val="0"/>
              </a:spcAft>
              <a:buSzPts val="1800"/>
              <a:buChar char="●"/>
            </a:pPr>
            <a:r>
              <a:rPr lang="en-US" dirty="0"/>
              <a:t>Write a sentence or two that connects the evidence to the claim with reasoning.</a:t>
            </a:r>
            <a:endParaRPr dirty="0"/>
          </a:p>
          <a:p>
            <a:pPr marL="0" lvl="0" indent="0" algn="l" rtl="0">
              <a:spcBef>
                <a:spcPts val="520"/>
              </a:spcBef>
              <a:spcAft>
                <a:spcPts val="0"/>
              </a:spcAft>
              <a:buNone/>
            </a:pPr>
            <a:endParaRPr dirty="0"/>
          </a:p>
        </p:txBody>
      </p:sp>
      <p:pic>
        <p:nvPicPr>
          <p:cNvPr id="123" name="Google Shape;123;g3b6f45d27a0_1_16" title="Claim Evidence Reasoning (CER).png"/>
          <p:cNvPicPr preferRelativeResize="0"/>
          <p:nvPr/>
        </p:nvPicPr>
        <p:blipFill rotWithShape="1">
          <a:blip r:embed="rId3">
            <a:alphaModFix/>
          </a:blip>
          <a:srcRect/>
          <a:stretch/>
        </p:blipFill>
        <p:spPr>
          <a:xfrm>
            <a:off x="5263486" y="1063314"/>
            <a:ext cx="3251876" cy="344847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g3b6f45d27a0_1_22"/>
          <p:cNvSpPr txBox="1">
            <a:spLocks noGrp="1"/>
          </p:cNvSpPr>
          <p:nvPr>
            <p:ph type="title"/>
          </p:nvPr>
        </p:nvSpPr>
        <p:spPr>
          <a:xfrm>
            <a:off x="628650" y="274638"/>
            <a:ext cx="7886700" cy="9939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Day 4 - I Think, We Think</a:t>
            </a:r>
            <a:endParaRPr/>
          </a:p>
        </p:txBody>
      </p:sp>
      <p:sp>
        <p:nvSpPr>
          <p:cNvPr id="129" name="Google Shape;129;g3b6f45d27a0_1_22"/>
          <p:cNvSpPr txBox="1">
            <a:spLocks noGrp="1"/>
          </p:cNvSpPr>
          <p:nvPr>
            <p:ph type="body" idx="1"/>
          </p:nvPr>
        </p:nvSpPr>
        <p:spPr>
          <a:xfrm>
            <a:off x="628650" y="1370025"/>
            <a:ext cx="7450800" cy="3262200"/>
          </a:xfrm>
          <a:prstGeom prst="rect">
            <a:avLst/>
          </a:prstGeom>
        </p:spPr>
        <p:txBody>
          <a:bodyPr spcFirstLastPara="1" wrap="square" lIns="91425" tIns="45700" rIns="91425" bIns="45700" anchor="t" anchorCtr="0">
            <a:noAutofit/>
          </a:bodyPr>
          <a:lstStyle/>
          <a:p>
            <a:pPr marL="457200" lvl="0" indent="-342900" algn="l" rtl="0">
              <a:spcBef>
                <a:spcPts val="520"/>
              </a:spcBef>
              <a:spcAft>
                <a:spcPts val="0"/>
              </a:spcAft>
              <a:buSzPts val="1800"/>
              <a:buChar char="●"/>
            </a:pPr>
            <a:r>
              <a:rPr lang="en-US"/>
              <a:t>Looking back at your C.E.R. from yesterday, think about the following question:</a:t>
            </a:r>
            <a:endParaRPr/>
          </a:p>
          <a:p>
            <a:pPr marL="0" lvl="0" indent="0" algn="ctr" rtl="0">
              <a:spcBef>
                <a:spcPts val="520"/>
              </a:spcBef>
              <a:spcAft>
                <a:spcPts val="0"/>
              </a:spcAft>
              <a:buNone/>
            </a:pPr>
            <a:r>
              <a:rPr lang="en-US" b="1"/>
              <a:t>Which component of the evidence </a:t>
            </a:r>
            <a:endParaRPr b="1"/>
          </a:p>
          <a:p>
            <a:pPr marL="0" lvl="0" indent="0" algn="ctr" rtl="0">
              <a:spcBef>
                <a:spcPts val="520"/>
              </a:spcBef>
              <a:spcAft>
                <a:spcPts val="0"/>
              </a:spcAft>
              <a:buNone/>
            </a:pPr>
            <a:r>
              <a:rPr lang="en-US" b="1"/>
              <a:t>was the most significant/influential?</a:t>
            </a:r>
            <a:endParaRPr b="1"/>
          </a:p>
          <a:p>
            <a:pPr marL="457200" lvl="0" indent="-342900" algn="l" rtl="0">
              <a:spcBef>
                <a:spcPts val="520"/>
              </a:spcBef>
              <a:spcAft>
                <a:spcPts val="0"/>
              </a:spcAft>
              <a:buSzPts val="1800"/>
              <a:buChar char="●"/>
            </a:pPr>
            <a:r>
              <a:rPr lang="en-US"/>
              <a:t>Write a statement supporting your decision in the I Think column.</a:t>
            </a:r>
            <a:endParaRPr/>
          </a:p>
          <a:p>
            <a:pPr marL="0" lvl="0" indent="0" algn="ctr" rtl="0">
              <a:spcBef>
                <a:spcPts val="520"/>
              </a:spcBef>
              <a:spcAft>
                <a:spcPts val="0"/>
              </a:spcAft>
              <a:buNone/>
            </a:pPr>
            <a:endParaRPr b="1"/>
          </a:p>
        </p:txBody>
      </p:sp>
      <p:pic>
        <p:nvPicPr>
          <p:cNvPr id="130" name="Google Shape;130;g3b6f45d27a0_1_22" title="I Think We Think.png"/>
          <p:cNvPicPr preferRelativeResize="0"/>
          <p:nvPr/>
        </p:nvPicPr>
        <p:blipFill rotWithShape="1">
          <a:blip r:embed="rId3">
            <a:alphaModFix/>
          </a:blip>
          <a:srcRect/>
          <a:stretch/>
        </p:blipFill>
        <p:spPr>
          <a:xfrm>
            <a:off x="6449200" y="-259303"/>
            <a:ext cx="2694800" cy="2567050"/>
          </a:xfrm>
          <a:prstGeom prst="rect">
            <a:avLst/>
          </a:prstGeom>
          <a:noFill/>
          <a:ln>
            <a:noFill/>
          </a:ln>
        </p:spPr>
      </p:pic>
    </p:spTree>
  </p:cSld>
  <p:clrMapOvr>
    <a:masterClrMapping/>
  </p:clrMapOvr>
</p:sld>
</file>

<file path=ppt/theme/theme1.xml><?xml version="1.0" encoding="utf-8"?>
<a:theme xmlns:a="http://schemas.openxmlformats.org/drawingml/2006/main" name="Custom Design">
  <a:themeElements>
    <a:clrScheme name="LEARN 2025">
      <a:dk1>
        <a:srgbClr val="000000"/>
      </a:dk1>
      <a:lt1>
        <a:srgbClr val="FFFFFF"/>
      </a:lt1>
      <a:dk2>
        <a:srgbClr val="595959"/>
      </a:dk2>
      <a:lt2>
        <a:srgbClr val="EEEEEE"/>
      </a:lt2>
      <a:accent1>
        <a:srgbClr val="285782"/>
      </a:accent1>
      <a:accent2>
        <a:srgbClr val="008CC9"/>
      </a:accent2>
      <a:accent3>
        <a:srgbClr val="971D20"/>
      </a:accent3>
      <a:accent4>
        <a:srgbClr val="E8BF3C"/>
      </a:accent4>
      <a:accent5>
        <a:srgbClr val="D30F7F"/>
      </a:accent5>
      <a:accent6>
        <a:srgbClr val="FFFFFF"/>
      </a:accent6>
      <a:hlink>
        <a:srgbClr val="288AC3"/>
      </a:hlink>
      <a:folHlink>
        <a:srgbClr val="288AC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246</TotalTime>
  <Words>898</Words>
  <Application>Microsoft Office PowerPoint</Application>
  <PresentationFormat>On-screen Show (16:9)</PresentationFormat>
  <Paragraphs>71</Paragraphs>
  <Slides>16</Slides>
  <Notes>16</Notes>
  <HiddenSlides>1</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Courier New</vt:lpstr>
      <vt:lpstr>NTR</vt:lpstr>
      <vt:lpstr>Times New Roman</vt:lpstr>
      <vt:lpstr>Custom Design</vt:lpstr>
      <vt:lpstr>PowerPoint Presentation</vt:lpstr>
      <vt:lpstr>Ring that Bell!</vt:lpstr>
      <vt:lpstr>Chain Notes</vt:lpstr>
      <vt:lpstr>Essential Questions</vt:lpstr>
      <vt:lpstr>Session Objectives</vt:lpstr>
      <vt:lpstr>Day 1 - Thinking Notes</vt:lpstr>
      <vt:lpstr>Day 2 - Commit and Toss</vt:lpstr>
      <vt:lpstr>Day 3 - C.E.R. (Claim, Evidence, Reasoning)</vt:lpstr>
      <vt:lpstr>Day 4 - I Think, We Think</vt:lpstr>
      <vt:lpstr>Day 4 (cont’d) - I Think, We Think</vt:lpstr>
      <vt:lpstr>Bloom’s Taxonomy</vt:lpstr>
      <vt:lpstr>Bloom’s Taxonomy and Bell Ringers</vt:lpstr>
      <vt:lpstr>Day 5 - Create!</vt:lpstr>
      <vt:lpstr>PowerPoint Presentation</vt:lpstr>
      <vt:lpstr>Instructional Strategy Note Sheet</vt:lpstr>
      <vt:lpstr>LEARN Instructional Strategies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Gracia, Ann M.</dc:creator>
  <cp:lastModifiedBy>McLeod Porter, Delma</cp:lastModifiedBy>
  <cp:revision>7</cp:revision>
  <dcterms:created xsi:type="dcterms:W3CDTF">2025-08-05T20:58:42Z</dcterms:created>
  <dcterms:modified xsi:type="dcterms:W3CDTF">2026-02-05T17:46:26Z</dcterms:modified>
</cp:coreProperties>
</file>