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2" r:id="rId1"/>
    <p:sldMasterId id="2147483723" r:id="rId2"/>
    <p:sldMasterId id="2147483724" r:id="rId3"/>
    <p:sldMasterId id="2147483725" r:id="rId4"/>
    <p:sldMasterId id="2147483726" r:id="rId5"/>
  </p:sldMasterIdLst>
  <p:notesMasterIdLst>
    <p:notesMasterId r:id="rId4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9144000" cy="5143500" type="screen16x9"/>
  <p:notesSz cx="6858000" cy="9144000"/>
  <p:embeddedFontLs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na Po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50E39-CD33-4695-99D5-86EAA22E7B8F}" v="11" dt="2023-09-26T20:22:22.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7" d="100"/>
          <a:sy n="107" d="100"/>
        </p:scale>
        <p:origin x="108" y="17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2.fntdata"/><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3.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C1B50E39-CD33-4695-99D5-86EAA22E7B8F}"/>
    <pc:docChg chg="undo custSel modSld">
      <pc:chgData name="Bracken, Pam" userId="f3aa402d-8a3c-4841-b939-af5e5b41e404" providerId="ADAL" clId="{C1B50E39-CD33-4695-99D5-86EAA22E7B8F}" dt="2023-09-27T16:12:03.435" v="75" actId="113"/>
      <pc:docMkLst>
        <pc:docMk/>
      </pc:docMkLst>
      <pc:sldChg chg="modSp mod">
        <pc:chgData name="Bracken, Pam" userId="f3aa402d-8a3c-4841-b939-af5e5b41e404" providerId="ADAL" clId="{C1B50E39-CD33-4695-99D5-86EAA22E7B8F}" dt="2023-09-26T19:02:07.894" v="6" actId="20577"/>
        <pc:sldMkLst>
          <pc:docMk/>
          <pc:sldMk cId="0" sldId="257"/>
        </pc:sldMkLst>
        <pc:spChg chg="mod">
          <ac:chgData name="Bracken, Pam" userId="f3aa402d-8a3c-4841-b939-af5e5b41e404" providerId="ADAL" clId="{C1B50E39-CD33-4695-99D5-86EAA22E7B8F}" dt="2023-09-26T19:02:07.894" v="6" actId="20577"/>
          <ac:spMkLst>
            <pc:docMk/>
            <pc:sldMk cId="0" sldId="257"/>
            <ac:spMk id="328" creationId="{00000000-0000-0000-0000-000000000000}"/>
          </ac:spMkLst>
        </pc:spChg>
      </pc:sldChg>
      <pc:sldChg chg="modSp mod">
        <pc:chgData name="Bracken, Pam" userId="f3aa402d-8a3c-4841-b939-af5e5b41e404" providerId="ADAL" clId="{C1B50E39-CD33-4695-99D5-86EAA22E7B8F}" dt="2023-09-26T19:02:21.382" v="7" actId="20577"/>
        <pc:sldMkLst>
          <pc:docMk/>
          <pc:sldMk cId="0" sldId="258"/>
        </pc:sldMkLst>
        <pc:spChg chg="mod">
          <ac:chgData name="Bracken, Pam" userId="f3aa402d-8a3c-4841-b939-af5e5b41e404" providerId="ADAL" clId="{C1B50E39-CD33-4695-99D5-86EAA22E7B8F}" dt="2023-09-26T19:02:21.382" v="7" actId="20577"/>
          <ac:spMkLst>
            <pc:docMk/>
            <pc:sldMk cId="0" sldId="258"/>
            <ac:spMk id="334" creationId="{00000000-0000-0000-0000-000000000000}"/>
          </ac:spMkLst>
        </pc:spChg>
      </pc:sldChg>
      <pc:sldChg chg="modSp mod">
        <pc:chgData name="Bracken, Pam" userId="f3aa402d-8a3c-4841-b939-af5e5b41e404" providerId="ADAL" clId="{C1B50E39-CD33-4695-99D5-86EAA22E7B8F}" dt="2023-09-27T15:43:44.525" v="63" actId="20577"/>
        <pc:sldMkLst>
          <pc:docMk/>
          <pc:sldMk cId="0" sldId="265"/>
        </pc:sldMkLst>
        <pc:spChg chg="mod">
          <ac:chgData name="Bracken, Pam" userId="f3aa402d-8a3c-4841-b939-af5e5b41e404" providerId="ADAL" clId="{C1B50E39-CD33-4695-99D5-86EAA22E7B8F}" dt="2023-09-27T15:43:44.525" v="63" actId="20577"/>
          <ac:spMkLst>
            <pc:docMk/>
            <pc:sldMk cId="0" sldId="265"/>
            <ac:spMk id="382" creationId="{00000000-0000-0000-0000-000000000000}"/>
          </ac:spMkLst>
        </pc:spChg>
      </pc:sldChg>
      <pc:sldChg chg="modSp mod modAnim">
        <pc:chgData name="Bracken, Pam" userId="f3aa402d-8a3c-4841-b939-af5e5b41e404" providerId="ADAL" clId="{C1B50E39-CD33-4695-99D5-86EAA22E7B8F}" dt="2023-09-27T15:44:48.931" v="64" actId="20577"/>
        <pc:sldMkLst>
          <pc:docMk/>
          <pc:sldMk cId="0" sldId="266"/>
        </pc:sldMkLst>
        <pc:spChg chg="mod">
          <ac:chgData name="Bracken, Pam" userId="f3aa402d-8a3c-4841-b939-af5e5b41e404" providerId="ADAL" clId="{C1B50E39-CD33-4695-99D5-86EAA22E7B8F}" dt="2023-09-27T15:44:48.931" v="64" actId="20577"/>
          <ac:spMkLst>
            <pc:docMk/>
            <pc:sldMk cId="0" sldId="266"/>
            <ac:spMk id="389" creationId="{00000000-0000-0000-0000-000000000000}"/>
          </ac:spMkLst>
        </pc:spChg>
        <pc:spChg chg="mod">
          <ac:chgData name="Bracken, Pam" userId="f3aa402d-8a3c-4841-b939-af5e5b41e404" providerId="ADAL" clId="{C1B50E39-CD33-4695-99D5-86EAA22E7B8F}" dt="2023-09-26T19:06:04.011" v="17" actId="20577"/>
          <ac:spMkLst>
            <pc:docMk/>
            <pc:sldMk cId="0" sldId="266"/>
            <ac:spMk id="394" creationId="{00000000-0000-0000-0000-000000000000}"/>
          </ac:spMkLst>
        </pc:spChg>
      </pc:sldChg>
      <pc:sldChg chg="modSp mod">
        <pc:chgData name="Bracken, Pam" userId="f3aa402d-8a3c-4841-b939-af5e5b41e404" providerId="ADAL" clId="{C1B50E39-CD33-4695-99D5-86EAA22E7B8F}" dt="2023-09-26T19:06:42.073" v="19" actId="20577"/>
        <pc:sldMkLst>
          <pc:docMk/>
          <pc:sldMk cId="0" sldId="268"/>
        </pc:sldMkLst>
        <pc:spChg chg="mod">
          <ac:chgData name="Bracken, Pam" userId="f3aa402d-8a3c-4841-b939-af5e5b41e404" providerId="ADAL" clId="{C1B50E39-CD33-4695-99D5-86EAA22E7B8F}" dt="2023-09-26T19:06:42.073" v="19" actId="20577"/>
          <ac:spMkLst>
            <pc:docMk/>
            <pc:sldMk cId="0" sldId="268"/>
            <ac:spMk id="411" creationId="{00000000-0000-0000-0000-000000000000}"/>
          </ac:spMkLst>
        </pc:spChg>
      </pc:sldChg>
      <pc:sldChg chg="modSp mod">
        <pc:chgData name="Bracken, Pam" userId="f3aa402d-8a3c-4841-b939-af5e5b41e404" providerId="ADAL" clId="{C1B50E39-CD33-4695-99D5-86EAA22E7B8F}" dt="2023-09-26T20:26:49.692" v="52" actId="313"/>
        <pc:sldMkLst>
          <pc:docMk/>
          <pc:sldMk cId="0" sldId="270"/>
        </pc:sldMkLst>
        <pc:spChg chg="mod">
          <ac:chgData name="Bracken, Pam" userId="f3aa402d-8a3c-4841-b939-af5e5b41e404" providerId="ADAL" clId="{C1B50E39-CD33-4695-99D5-86EAA22E7B8F}" dt="2023-09-26T20:26:49.692" v="52" actId="313"/>
          <ac:spMkLst>
            <pc:docMk/>
            <pc:sldMk cId="0" sldId="270"/>
            <ac:spMk id="433" creationId="{00000000-0000-0000-0000-000000000000}"/>
          </ac:spMkLst>
        </pc:spChg>
      </pc:sldChg>
      <pc:sldChg chg="modSp mod">
        <pc:chgData name="Bracken, Pam" userId="f3aa402d-8a3c-4841-b939-af5e5b41e404" providerId="ADAL" clId="{C1B50E39-CD33-4695-99D5-86EAA22E7B8F}" dt="2023-09-26T19:08:22.972" v="32" actId="1076"/>
        <pc:sldMkLst>
          <pc:docMk/>
          <pc:sldMk cId="0" sldId="271"/>
        </pc:sldMkLst>
        <pc:picChg chg="mod">
          <ac:chgData name="Bracken, Pam" userId="f3aa402d-8a3c-4841-b939-af5e5b41e404" providerId="ADAL" clId="{C1B50E39-CD33-4695-99D5-86EAA22E7B8F}" dt="2023-09-26T19:08:22.972" v="32" actId="1076"/>
          <ac:picMkLst>
            <pc:docMk/>
            <pc:sldMk cId="0" sldId="271"/>
            <ac:picMk id="446" creationId="{00000000-0000-0000-0000-000000000000}"/>
          </ac:picMkLst>
        </pc:picChg>
      </pc:sldChg>
      <pc:sldChg chg="modSp mod">
        <pc:chgData name="Bracken, Pam" userId="f3aa402d-8a3c-4841-b939-af5e5b41e404" providerId="ADAL" clId="{C1B50E39-CD33-4695-99D5-86EAA22E7B8F}" dt="2023-09-26T20:35:16.533" v="59" actId="1076"/>
        <pc:sldMkLst>
          <pc:docMk/>
          <pc:sldMk cId="0" sldId="272"/>
        </pc:sldMkLst>
        <pc:picChg chg="mod">
          <ac:chgData name="Bracken, Pam" userId="f3aa402d-8a3c-4841-b939-af5e5b41e404" providerId="ADAL" clId="{C1B50E39-CD33-4695-99D5-86EAA22E7B8F}" dt="2023-09-26T20:35:16.533" v="59" actId="1076"/>
          <ac:picMkLst>
            <pc:docMk/>
            <pc:sldMk cId="0" sldId="272"/>
            <ac:picMk id="453" creationId="{00000000-0000-0000-0000-000000000000}"/>
          </ac:picMkLst>
        </pc:picChg>
      </pc:sldChg>
      <pc:sldChg chg="modSp mod">
        <pc:chgData name="Bracken, Pam" userId="f3aa402d-8a3c-4841-b939-af5e5b41e404" providerId="ADAL" clId="{C1B50E39-CD33-4695-99D5-86EAA22E7B8F}" dt="2023-09-26T20:38:47.813" v="61" actId="20577"/>
        <pc:sldMkLst>
          <pc:docMk/>
          <pc:sldMk cId="0" sldId="275"/>
        </pc:sldMkLst>
        <pc:spChg chg="mod">
          <ac:chgData name="Bracken, Pam" userId="f3aa402d-8a3c-4841-b939-af5e5b41e404" providerId="ADAL" clId="{C1B50E39-CD33-4695-99D5-86EAA22E7B8F}" dt="2023-09-26T20:38:47.813" v="61" actId="20577"/>
          <ac:spMkLst>
            <pc:docMk/>
            <pc:sldMk cId="0" sldId="275"/>
            <ac:spMk id="474" creationId="{00000000-0000-0000-0000-000000000000}"/>
          </ac:spMkLst>
        </pc:spChg>
        <pc:picChg chg="mod">
          <ac:chgData name="Bracken, Pam" userId="f3aa402d-8a3c-4841-b939-af5e5b41e404" providerId="ADAL" clId="{C1B50E39-CD33-4695-99D5-86EAA22E7B8F}" dt="2023-09-26T20:16:09.073" v="36" actId="14100"/>
          <ac:picMkLst>
            <pc:docMk/>
            <pc:sldMk cId="0" sldId="275"/>
            <ac:picMk id="475" creationId="{00000000-0000-0000-0000-000000000000}"/>
          </ac:picMkLst>
        </pc:picChg>
      </pc:sldChg>
      <pc:sldChg chg="modSp mod">
        <pc:chgData name="Bracken, Pam" userId="f3aa402d-8a3c-4841-b939-af5e5b41e404" providerId="ADAL" clId="{C1B50E39-CD33-4695-99D5-86EAA22E7B8F}" dt="2023-09-27T15:46:06.564" v="69" actId="20577"/>
        <pc:sldMkLst>
          <pc:docMk/>
          <pc:sldMk cId="0" sldId="276"/>
        </pc:sldMkLst>
        <pc:spChg chg="mod">
          <ac:chgData name="Bracken, Pam" userId="f3aa402d-8a3c-4841-b939-af5e5b41e404" providerId="ADAL" clId="{C1B50E39-CD33-4695-99D5-86EAA22E7B8F}" dt="2023-09-27T15:46:06.564" v="69" actId="20577"/>
          <ac:spMkLst>
            <pc:docMk/>
            <pc:sldMk cId="0" sldId="276"/>
            <ac:spMk id="482" creationId="{00000000-0000-0000-0000-000000000000}"/>
          </ac:spMkLst>
        </pc:spChg>
      </pc:sldChg>
      <pc:sldChg chg="modSp mod">
        <pc:chgData name="Bracken, Pam" userId="f3aa402d-8a3c-4841-b939-af5e5b41e404" providerId="ADAL" clId="{C1B50E39-CD33-4695-99D5-86EAA22E7B8F}" dt="2023-09-26T20:26:27.950" v="49" actId="20577"/>
        <pc:sldMkLst>
          <pc:docMk/>
          <pc:sldMk cId="0" sldId="277"/>
        </pc:sldMkLst>
        <pc:spChg chg="mod">
          <ac:chgData name="Bracken, Pam" userId="f3aa402d-8a3c-4841-b939-af5e5b41e404" providerId="ADAL" clId="{C1B50E39-CD33-4695-99D5-86EAA22E7B8F}" dt="2023-09-26T20:26:27.950" v="49" actId="20577"/>
          <ac:spMkLst>
            <pc:docMk/>
            <pc:sldMk cId="0" sldId="277"/>
            <ac:spMk id="489" creationId="{00000000-0000-0000-0000-000000000000}"/>
          </ac:spMkLst>
        </pc:spChg>
      </pc:sldChg>
      <pc:sldChg chg="modSp mod">
        <pc:chgData name="Bracken, Pam" userId="f3aa402d-8a3c-4841-b939-af5e5b41e404" providerId="ADAL" clId="{C1B50E39-CD33-4695-99D5-86EAA22E7B8F}" dt="2023-09-27T15:47:55.888" v="70" actId="1076"/>
        <pc:sldMkLst>
          <pc:docMk/>
          <pc:sldMk cId="0" sldId="278"/>
        </pc:sldMkLst>
        <pc:picChg chg="mod">
          <ac:chgData name="Bracken, Pam" userId="f3aa402d-8a3c-4841-b939-af5e5b41e404" providerId="ADAL" clId="{C1B50E39-CD33-4695-99D5-86EAA22E7B8F}" dt="2023-09-27T15:47:55.888" v="70" actId="1076"/>
          <ac:picMkLst>
            <pc:docMk/>
            <pc:sldMk cId="0" sldId="278"/>
            <ac:picMk id="495" creationId="{00000000-0000-0000-0000-000000000000}"/>
          </ac:picMkLst>
        </pc:picChg>
      </pc:sldChg>
      <pc:sldChg chg="modSp mod">
        <pc:chgData name="Bracken, Pam" userId="f3aa402d-8a3c-4841-b939-af5e5b41e404" providerId="ADAL" clId="{C1B50E39-CD33-4695-99D5-86EAA22E7B8F}" dt="2023-09-26T20:18:18.514" v="38" actId="20577"/>
        <pc:sldMkLst>
          <pc:docMk/>
          <pc:sldMk cId="0" sldId="284"/>
        </pc:sldMkLst>
        <pc:spChg chg="mod">
          <ac:chgData name="Bracken, Pam" userId="f3aa402d-8a3c-4841-b939-af5e5b41e404" providerId="ADAL" clId="{C1B50E39-CD33-4695-99D5-86EAA22E7B8F}" dt="2023-09-26T20:18:18.514" v="38" actId="20577"/>
          <ac:spMkLst>
            <pc:docMk/>
            <pc:sldMk cId="0" sldId="284"/>
            <ac:spMk id="540" creationId="{00000000-0000-0000-0000-000000000000}"/>
          </ac:spMkLst>
        </pc:spChg>
      </pc:sldChg>
      <pc:sldChg chg="modSp mod">
        <pc:chgData name="Bracken, Pam" userId="f3aa402d-8a3c-4841-b939-af5e5b41e404" providerId="ADAL" clId="{C1B50E39-CD33-4695-99D5-86EAA22E7B8F}" dt="2023-09-26T20:18:48.388" v="39" actId="20577"/>
        <pc:sldMkLst>
          <pc:docMk/>
          <pc:sldMk cId="0" sldId="287"/>
        </pc:sldMkLst>
        <pc:spChg chg="mod">
          <ac:chgData name="Bracken, Pam" userId="f3aa402d-8a3c-4841-b939-af5e5b41e404" providerId="ADAL" clId="{C1B50E39-CD33-4695-99D5-86EAA22E7B8F}" dt="2023-09-26T20:18:48.388" v="39" actId="20577"/>
          <ac:spMkLst>
            <pc:docMk/>
            <pc:sldMk cId="0" sldId="287"/>
            <ac:spMk id="559" creationId="{00000000-0000-0000-0000-000000000000}"/>
          </ac:spMkLst>
        </pc:spChg>
      </pc:sldChg>
      <pc:sldChg chg="modSp mod">
        <pc:chgData name="Bracken, Pam" userId="f3aa402d-8a3c-4841-b939-af5e5b41e404" providerId="ADAL" clId="{C1B50E39-CD33-4695-99D5-86EAA22E7B8F}" dt="2023-09-27T16:10:40.389" v="73" actId="20577"/>
        <pc:sldMkLst>
          <pc:docMk/>
          <pc:sldMk cId="0" sldId="288"/>
        </pc:sldMkLst>
        <pc:spChg chg="mod">
          <ac:chgData name="Bracken, Pam" userId="f3aa402d-8a3c-4841-b939-af5e5b41e404" providerId="ADAL" clId="{C1B50E39-CD33-4695-99D5-86EAA22E7B8F}" dt="2023-09-27T16:10:40.389" v="73" actId="20577"/>
          <ac:spMkLst>
            <pc:docMk/>
            <pc:sldMk cId="0" sldId="288"/>
            <ac:spMk id="565" creationId="{00000000-0000-0000-0000-000000000000}"/>
          </ac:spMkLst>
        </pc:spChg>
      </pc:sldChg>
      <pc:sldChg chg="modSp mod">
        <pc:chgData name="Bracken, Pam" userId="f3aa402d-8a3c-4841-b939-af5e5b41e404" providerId="ADAL" clId="{C1B50E39-CD33-4695-99D5-86EAA22E7B8F}" dt="2023-09-27T16:12:03.435" v="75" actId="113"/>
        <pc:sldMkLst>
          <pc:docMk/>
          <pc:sldMk cId="0" sldId="289"/>
        </pc:sldMkLst>
        <pc:spChg chg="mod">
          <ac:chgData name="Bracken, Pam" userId="f3aa402d-8a3c-4841-b939-af5e5b41e404" providerId="ADAL" clId="{C1B50E39-CD33-4695-99D5-86EAA22E7B8F}" dt="2023-09-27T16:12:03.435" v="75" actId="113"/>
          <ac:spMkLst>
            <pc:docMk/>
            <pc:sldMk cId="0" sldId="289"/>
            <ac:spMk id="573" creationId="{00000000-0000-0000-0000-000000000000}"/>
          </ac:spMkLst>
        </pc:spChg>
      </pc:sldChg>
      <pc:sldChg chg="modSp mod">
        <pc:chgData name="Bracken, Pam" userId="f3aa402d-8a3c-4841-b939-af5e5b41e404" providerId="ADAL" clId="{C1B50E39-CD33-4695-99D5-86EAA22E7B8F}" dt="2023-09-26T20:21:11.632" v="45" actId="20577"/>
        <pc:sldMkLst>
          <pc:docMk/>
          <pc:sldMk cId="0" sldId="290"/>
        </pc:sldMkLst>
        <pc:spChg chg="mod">
          <ac:chgData name="Bracken, Pam" userId="f3aa402d-8a3c-4841-b939-af5e5b41e404" providerId="ADAL" clId="{C1B50E39-CD33-4695-99D5-86EAA22E7B8F}" dt="2023-09-26T20:21:11.632" v="45" actId="20577"/>
          <ac:spMkLst>
            <pc:docMk/>
            <pc:sldMk cId="0" sldId="290"/>
            <ac:spMk id="582" creationId="{00000000-0000-0000-0000-000000000000}"/>
          </ac:spMkLst>
        </pc:spChg>
      </pc:sldChg>
      <pc:sldChg chg="modSp mod">
        <pc:chgData name="Bracken, Pam" userId="f3aa402d-8a3c-4841-b939-af5e5b41e404" providerId="ADAL" clId="{C1B50E39-CD33-4695-99D5-86EAA22E7B8F}" dt="2023-09-27T16:00:00.127" v="72" actId="20577"/>
        <pc:sldMkLst>
          <pc:docMk/>
          <pc:sldMk cId="0" sldId="291"/>
        </pc:sldMkLst>
        <pc:spChg chg="mod">
          <ac:chgData name="Bracken, Pam" userId="f3aa402d-8a3c-4841-b939-af5e5b41e404" providerId="ADAL" clId="{C1B50E39-CD33-4695-99D5-86EAA22E7B8F}" dt="2023-09-27T16:00:00.127" v="72" actId="20577"/>
          <ac:spMkLst>
            <pc:docMk/>
            <pc:sldMk cId="0" sldId="291"/>
            <ac:spMk id="588" creationId="{00000000-0000-0000-0000-000000000000}"/>
          </ac:spMkLst>
        </pc:spChg>
      </pc:sldChg>
      <pc:sldChg chg="modSp mod">
        <pc:chgData name="Bracken, Pam" userId="f3aa402d-8a3c-4841-b939-af5e5b41e404" providerId="ADAL" clId="{C1B50E39-CD33-4695-99D5-86EAA22E7B8F}" dt="2023-09-26T20:41:55.014" v="62" actId="12"/>
        <pc:sldMkLst>
          <pc:docMk/>
          <pc:sldMk cId="0" sldId="292"/>
        </pc:sldMkLst>
        <pc:spChg chg="mod">
          <ac:chgData name="Bracken, Pam" userId="f3aa402d-8a3c-4841-b939-af5e5b41e404" providerId="ADAL" clId="{C1B50E39-CD33-4695-99D5-86EAA22E7B8F}" dt="2023-09-26T20:41:55.014" v="62" actId="12"/>
          <ac:spMkLst>
            <pc:docMk/>
            <pc:sldMk cId="0" sldId="292"/>
            <ac:spMk id="594" creationId="{00000000-0000-0000-0000-000000000000}"/>
          </ac:spMkLst>
        </pc:spChg>
      </pc:sldChg>
      <pc:sldChg chg="modSp mod">
        <pc:chgData name="Bracken, Pam" userId="f3aa402d-8a3c-4841-b939-af5e5b41e404" providerId="ADAL" clId="{C1B50E39-CD33-4695-99D5-86EAA22E7B8F}" dt="2023-09-26T20:21:41.962" v="46" actId="20577"/>
        <pc:sldMkLst>
          <pc:docMk/>
          <pc:sldMk cId="0" sldId="293"/>
        </pc:sldMkLst>
        <pc:spChg chg="mod">
          <ac:chgData name="Bracken, Pam" userId="f3aa402d-8a3c-4841-b939-af5e5b41e404" providerId="ADAL" clId="{C1B50E39-CD33-4695-99D5-86EAA22E7B8F}" dt="2023-09-26T20:21:41.962" v="46" actId="20577"/>
          <ac:spMkLst>
            <pc:docMk/>
            <pc:sldMk cId="0" sldId="293"/>
            <ac:spMk id="602" creationId="{00000000-0000-0000-0000-000000000000}"/>
          </ac:spMkLst>
        </pc:spChg>
      </pc:sldChg>
      <pc:sldChg chg="modSp mod">
        <pc:chgData name="Bracken, Pam" userId="f3aa402d-8a3c-4841-b939-af5e5b41e404" providerId="ADAL" clId="{C1B50E39-CD33-4695-99D5-86EAA22E7B8F}" dt="2023-09-26T20:22:22.372" v="47" actId="20577"/>
        <pc:sldMkLst>
          <pc:docMk/>
          <pc:sldMk cId="0" sldId="294"/>
        </pc:sldMkLst>
        <pc:spChg chg="mod">
          <ac:chgData name="Bracken, Pam" userId="f3aa402d-8a3c-4841-b939-af5e5b41e404" providerId="ADAL" clId="{C1B50E39-CD33-4695-99D5-86EAA22E7B8F}" dt="2023-09-26T20:22:22.372" v="47" actId="20577"/>
          <ac:spMkLst>
            <pc:docMk/>
            <pc:sldMk cId="0" sldId="294"/>
            <ac:spMk id="609"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3-06-26T19:53:11.166" idx="1">
    <p:pos x="288" y="193"/>
    <p:text>I notice, I wonder and Jigsaw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ntimeter.com/app/presentation/blwf5upvbuanuo53ssujpkma16ofd1o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entimeter.com/app/presentation/blwf5upvbuanuo53ssujpkma16ofd1oa/4va6yzdfwhx8/ed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7vmuHzhHEd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j-Y8B700lNA"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G19HhL9H4J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5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4d7a0f4e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4d7a0f4e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55600ff6ce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This is going to be a menti instead of the slides.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Results:</a:t>
            </a:r>
            <a:endParaRPr/>
          </a:p>
          <a:p>
            <a:pPr marL="0" lvl="0" indent="0" algn="l" rtl="0">
              <a:lnSpc>
                <a:spcPct val="100000"/>
              </a:lnSpc>
              <a:spcBef>
                <a:spcPts val="0"/>
              </a:spcBef>
              <a:spcAft>
                <a:spcPts val="0"/>
              </a:spcAft>
              <a:buSzPts val="1400"/>
              <a:buNone/>
            </a:pPr>
            <a:r>
              <a:rPr lang="en" u="sng">
                <a:solidFill>
                  <a:schemeClr val="hlink"/>
                </a:solidFill>
                <a:hlinkClick r:id="rId3"/>
              </a:rPr>
              <a:t>https://www.mentimeter.com/app/presentation/blwf5upvbuanuo53ssujpkma16ofd1oa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Edit Presentation: </a:t>
            </a:r>
            <a:r>
              <a:rPr lang="en" u="sng">
                <a:solidFill>
                  <a:schemeClr val="hlink"/>
                </a:solidFill>
                <a:hlinkClick r:id="rId4"/>
              </a:rPr>
              <a:t>https://www.mentimeter.com/app/presentation/blwf5upvbuanuo53ssujpkma16ofd1oa/4va6yzdfwhx8/edit</a:t>
            </a:r>
            <a:endParaRPr/>
          </a:p>
          <a:p>
            <a:pPr marL="0" lvl="0" indent="0" algn="l" rtl="0">
              <a:lnSpc>
                <a:spcPct val="100000"/>
              </a:lnSpc>
              <a:spcBef>
                <a:spcPts val="0"/>
              </a:spcBef>
              <a:spcAft>
                <a:spcPts val="0"/>
              </a:spcAft>
              <a:buSzPts val="1400"/>
              <a:buNone/>
            </a:pPr>
            <a:endParaRPr/>
          </a:p>
        </p:txBody>
      </p:sp>
      <p:sp>
        <p:nvSpPr>
          <p:cNvPr id="375" name="Google Shape;375;g255600ff6ce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55600ff6ce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Discussion of what is a trope. </a:t>
            </a:r>
            <a:endParaRPr/>
          </a:p>
        </p:txBody>
      </p:sp>
      <p:sp>
        <p:nvSpPr>
          <p:cNvPr id="387" name="Google Shape;387;g255600ff6ce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55600ff6ce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g255600ff6ce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Everyone does this separately not in a group.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55600ff6ce_0_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g255600ff6ce_0_4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This is done with partners first. On the next slide they group with their whole table group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55600ff6ce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g255600ff6ce_0_4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314bf1bf2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g2314bf1bf2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314db5ced3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2314db5ced3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graphic organizer is handed out now.  On the back of the graphic organizer is the author’s influencer chart.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55600ff6ce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9" name="Google Shape;449;g255600ff6ce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Show this first clip and work through the graphic organizer as a group. ( modeling) </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(2013). </a:t>
            </a:r>
            <a:r>
              <a:rPr lang="en" i="1">
                <a:solidFill>
                  <a:schemeClr val="dk1"/>
                </a:solidFill>
              </a:rPr>
              <a:t>Angel - Introducing Angel Featurette (Season 1)</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https://www.youtube.com/watch?v=G19HhL9H4JI</a:t>
            </a:r>
            <a:r>
              <a:rPr lang="en">
                <a:solidFill>
                  <a:schemeClr val="dk1"/>
                </a:solidFil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55600ff6ce_0_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g255600ff6ce_0_5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r>
              <a:rPr lang="en">
                <a:solidFill>
                  <a:schemeClr val="dk1"/>
                </a:solidFill>
              </a:rPr>
              <a:t>YouTube. (2009). </a:t>
            </a:r>
            <a:r>
              <a:rPr lang="en" i="1">
                <a:solidFill>
                  <a:schemeClr val="dk1"/>
                </a:solidFill>
              </a:rPr>
              <a:t>True Blood Pilot Opening Sequence</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https://www.youtube.com/watch?v=7vmuHzhHEdI</a:t>
            </a:r>
            <a:r>
              <a:rPr lang="en">
                <a:solidFill>
                  <a:schemeClr val="dk1"/>
                </a:solidFill>
              </a:rPr>
              <a:t>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55600ff6ce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3" name="Google Shape;463;g255600ff6ce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After media videos: have a short discussion using these questions. What kind of tropes did you see? How did the creator convey those tropes?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(2016). </a:t>
            </a:r>
            <a:r>
              <a:rPr lang="en" i="1">
                <a:solidFill>
                  <a:schemeClr val="dk1"/>
                </a:solidFill>
              </a:rPr>
              <a:t>The Strain | Trailer | iflix</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https://www.youtube.com/watch?v=j-Y8B700lNA</a:t>
            </a:r>
            <a:r>
              <a:rPr lang="en">
                <a:solidFill>
                  <a:schemeClr val="dk1"/>
                </a:solidFill>
              </a:rPr>
              <a:t>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4d7a0f4e52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4d7a0f4e52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314db5ced3_3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2314db5ced3_3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SzPts val="1100"/>
              <a:buNone/>
            </a:pP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55600ff6ce_0_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8" name="Google Shape;478;g255600ff6ce_0_5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Continue using the graphic organizer from before </a:t>
            </a:r>
            <a:endParaRPr/>
          </a:p>
          <a:p>
            <a:pPr marL="0" lvl="0" indent="0" algn="l" rtl="0">
              <a:lnSpc>
                <a:spcPct val="100000"/>
              </a:lnSpc>
              <a:spcBef>
                <a:spcPts val="0"/>
              </a:spcBef>
              <a:spcAft>
                <a:spcPts val="0"/>
              </a:spcAft>
              <a:buSzPts val="1100"/>
              <a:buNone/>
            </a:pPr>
            <a:r>
              <a:rPr lang="en"/>
              <a:t>We are going to  read some excerpts  that will help us reach a better understanding of the Essential Question:</a:t>
            </a:r>
            <a:r>
              <a:rPr lang="en" sz="1300">
                <a:solidFill>
                  <a:schemeClr val="accent3"/>
                </a:solidFill>
                <a:latin typeface="Calibri"/>
                <a:ea typeface="Calibri"/>
                <a:cs typeface="Calibri"/>
                <a:sym typeface="Calibri"/>
              </a:rPr>
              <a:t>How do authors use similar tropes but come up with different variations of the same character?</a:t>
            </a:r>
            <a:endParaRPr sz="1300">
              <a:solidFill>
                <a:schemeClr val="accent3"/>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
              <a:solidFill>
                <a:schemeClr val="accent3"/>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314db5ced3_3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g2314db5ced3_3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
              <a:solidFill>
                <a:schemeClr val="accent3"/>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2ec13516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2ec13516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255600ff6ce_0_7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g255600ff6ce_0_7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50">
                <a:solidFill>
                  <a:srgbClr val="444746"/>
                </a:solidFill>
                <a:highlight>
                  <a:srgbClr val="FFFFFF"/>
                </a:highlight>
                <a:latin typeface="Roboto"/>
                <a:ea typeface="Roboto"/>
                <a:cs typeface="Roboto"/>
                <a:sym typeface="Roboto"/>
              </a:rPr>
              <a:t>See student examples or talk through this part...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25c3492091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8" name="Google Shape;508;g25c3492091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Show this first. ( modeling) </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(2013). </a:t>
            </a:r>
            <a:r>
              <a:rPr lang="en" i="1">
                <a:solidFill>
                  <a:schemeClr val="dk1"/>
                </a:solidFill>
              </a:rPr>
              <a:t>Angel - Introducing Angel Featurette (Season 1)</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https://www.youtube.com/watch?v=G19HhL9H4JI</a:t>
            </a:r>
            <a:r>
              <a:rPr lang="en">
                <a:solidFill>
                  <a:schemeClr val="dk1"/>
                </a:solidFill>
              </a:rPr>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25c3492091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5" name="Google Shape;515;g25c34920914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Show this first. ( modeling) </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(2013). </a:t>
            </a:r>
            <a:r>
              <a:rPr lang="en" i="1">
                <a:solidFill>
                  <a:schemeClr val="dk1"/>
                </a:solidFill>
              </a:rPr>
              <a:t>Angel - Introducing Angel Featurette (Season 1)</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https://www.youtube.com/watch?v=G19HhL9H4JI</a:t>
            </a:r>
            <a:r>
              <a:rPr lang="en">
                <a:solidFill>
                  <a:schemeClr val="dk1"/>
                </a:solidFill>
              </a:rPr>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25c3492091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2" name="Google Shape;522;g25c34920914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Show this first. ( modeling) </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(2013). </a:t>
            </a:r>
            <a:r>
              <a:rPr lang="en" i="1">
                <a:solidFill>
                  <a:schemeClr val="dk1"/>
                </a:solidFill>
              </a:rPr>
              <a:t>Angel - Introducing Angel Featurette (Season 1)</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https://www.youtube.com/watch?v=G19HhL9H4JI</a:t>
            </a:r>
            <a:r>
              <a:rPr lang="en">
                <a:solidFill>
                  <a:schemeClr val="dk1"/>
                </a:solidFill>
              </a:rPr>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5c34920914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9" name="Google Shape;529;g25c34920914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Show this first. ( modeling) </a:t>
            </a:r>
            <a:endParaRPr>
              <a:solidFill>
                <a:schemeClr val="dk1"/>
              </a:solidFill>
            </a:endParaRPr>
          </a:p>
          <a:p>
            <a:pPr marL="0" lvl="0" indent="0" algn="l" rtl="0">
              <a:lnSpc>
                <a:spcPct val="115000"/>
              </a:lnSpc>
              <a:spcBef>
                <a:spcPts val="1200"/>
              </a:spcBef>
              <a:spcAft>
                <a:spcPts val="1200"/>
              </a:spcAft>
              <a:buSzPts val="1100"/>
              <a:buNone/>
            </a:pPr>
            <a:r>
              <a:rPr lang="en">
                <a:solidFill>
                  <a:schemeClr val="dk1"/>
                </a:solidFill>
              </a:rPr>
              <a:t>YouTube. (2013). </a:t>
            </a:r>
            <a:r>
              <a:rPr lang="en" i="1">
                <a:solidFill>
                  <a:schemeClr val="dk1"/>
                </a:solidFill>
              </a:rPr>
              <a:t>Angel - Introducing Angel Featurette (Season 1)</a:t>
            </a:r>
            <a:r>
              <a:rPr lang="en">
                <a:solidFill>
                  <a:schemeClr val="dk1"/>
                </a:solidFill>
              </a:rPr>
              <a:t>. </a:t>
            </a:r>
            <a:r>
              <a:rPr lang="en" i="1">
                <a:solidFill>
                  <a:schemeClr val="dk1"/>
                </a:solidFill>
              </a:rPr>
              <a:t>YouTube</a:t>
            </a:r>
            <a:r>
              <a:rPr lang="en">
                <a:solidFill>
                  <a:schemeClr val="dk1"/>
                </a:solidFill>
              </a:rPr>
              <a:t>. Retrieved October 3, 2022, from </a:t>
            </a:r>
            <a:r>
              <a:rPr lang="en" u="sng">
                <a:solidFill>
                  <a:schemeClr val="hlink"/>
                </a:solidFill>
                <a:hlinkClick r:id="rId3"/>
              </a:rPr>
              <a:t>https://www.youtube.com/watch?v=G19HhL9H4JI</a:t>
            </a:r>
            <a:r>
              <a:rPr lang="en">
                <a:solidFill>
                  <a:schemeClr val="dk1"/>
                </a:solidFill>
              </a:rPr>
              <a:t>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55600ff6ce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g255600ff6ce_0_8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4d7a0f4e5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4d7a0f4e52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Write each word/characteristic on a large piece of chart paper, white, board or other place that is visible for the whole room which will serve as an</a:t>
            </a:r>
            <a:r>
              <a:rPr lang="en" sz="1200"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Anchor Chart</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Explain that this will be revisited at a later time in this activity in order to construct a shared definition for authentic learning.</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255600ff6ce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3" name="Google Shape;543;g255600ff6ce_0_5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did this activity with paper resources but there is an awesome digital version of the reading and timeline portions here with cool illustrations from our art team!</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314bf1bf21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314bf1bf2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547488a73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2547488a73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226cfd9dbc9_3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226cfd9dbc9_3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the framework first then  </a:t>
            </a:r>
            <a:endParaRPr/>
          </a:p>
          <a:p>
            <a:pPr marL="0" lvl="0" indent="0" algn="l" rtl="0">
              <a:spcBef>
                <a:spcPts val="0"/>
              </a:spcBef>
              <a:spcAft>
                <a:spcPts val="0"/>
              </a:spcAft>
              <a:buNone/>
            </a:pPr>
            <a:r>
              <a:rPr lang="en"/>
              <a:t>Pass out components packet second</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4d7a0f4e52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4d7a0f4e52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provide each group with a piece of chart paper and marker/s. Each group will make a poster demonstrating their component through four main segments of information:</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Definition: Write their own definition for the component</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Main characteristics: list 3-5 characterisiics that are essential to this component</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Draw a picture: Sketch a scene or symbol that represents their component</a:t>
            </a:r>
            <a:endParaRPr sz="1200">
              <a:solidFill>
                <a:schemeClr val="dk1"/>
              </a:solidFill>
              <a:latin typeface="Calibri"/>
              <a:ea typeface="Calibri"/>
              <a:cs typeface="Calibri"/>
              <a:sym typeface="Calibri"/>
            </a:endParaRPr>
          </a:p>
          <a:p>
            <a:pPr marL="914400" lvl="1" indent="-304800" algn="l" rtl="0">
              <a:spcBef>
                <a:spcPts val="0"/>
              </a:spcBef>
              <a:spcAft>
                <a:spcPts val="0"/>
              </a:spcAft>
              <a:buClr>
                <a:schemeClr val="dk1"/>
              </a:buClr>
              <a:buSzPts val="1200"/>
              <a:buFont typeface="Calibri"/>
              <a:buAutoNum type="alphaLcPeriod"/>
            </a:pPr>
            <a:r>
              <a:rPr lang="en" sz="1200">
                <a:solidFill>
                  <a:schemeClr val="dk1"/>
                </a:solidFill>
                <a:latin typeface="Calibri"/>
                <a:ea typeface="Calibri"/>
                <a:cs typeface="Calibri"/>
                <a:sym typeface="Calibri"/>
              </a:rPr>
              <a:t>Describe an example from the model lesson where they saw this component represented.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2ec13516d9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22ec13516d9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 like components together for groups to collaborate</a:t>
            </a:r>
            <a:endParaRPr/>
          </a:p>
          <a:p>
            <a:pPr marL="0" lvl="0" indent="0" algn="l" rtl="0">
              <a:spcBef>
                <a:spcPts val="0"/>
              </a:spcBef>
              <a:spcAft>
                <a:spcPts val="0"/>
              </a:spcAft>
              <a:buNone/>
            </a:pPr>
            <a:r>
              <a:rPr lang="en"/>
              <a:t>Gallery walk as a component group to other components</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4d7a0f4e52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4d7a0f4e5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After each group presents their poster, revisit the Meaningful Learning Experiences List  from the beginning of this session and star ideas that are reinforced. Strike out any that don’t seem to fit anymore. Using the themes represented, generate a rough draft definition of Meaningful Learning.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226cfd9dbc9_3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226cfd9dbc9_3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4e37c5d35c_0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4e37c5d35c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 more than 2 people from the same job type in a group</a:t>
            </a:r>
            <a:endParaRPr/>
          </a:p>
          <a:p>
            <a:pPr marL="0" lvl="0" indent="0" algn="l" rtl="0">
              <a:spcBef>
                <a:spcPts val="0"/>
              </a:spcBef>
              <a:spcAft>
                <a:spcPts val="0"/>
              </a:spcAft>
              <a:buNone/>
            </a:pPr>
            <a:r>
              <a:rPr lang="en"/>
              <a:t>Each prompt has max 4 minutes to respond. Gauge the room to determine if groups need more or less time to respond. Based on time, choose how many rolls you want the participants to do.</a:t>
            </a:r>
            <a:endParaRPr/>
          </a:p>
          <a:p>
            <a:pPr marL="0" lvl="0" indent="0" algn="l" rtl="0">
              <a:spcBef>
                <a:spcPts val="0"/>
              </a:spcBef>
              <a:spcAft>
                <a:spcPts val="0"/>
              </a:spcAft>
              <a:buNone/>
            </a:pPr>
            <a:r>
              <a:rPr lang="en"/>
              <a:t>“These are written for teachers and schools; think of how you can apply it in your job.”</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25c3492091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25c3492091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will be deleted for LEARN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2ec13516d9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22ec13516d9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Calibri"/>
                <a:ea typeface="Calibri"/>
                <a:cs typeface="Calibri"/>
                <a:sym typeface="Calibri"/>
              </a:rPr>
              <a:t>Emphasize that we are moving shortly into a model lesson where they will experience a learning activity designed using the authentic learning framework as if they are the students. </a:t>
            </a:r>
            <a:endParaRPr sz="1400">
              <a:solidFill>
                <a:schemeClr val="dk1"/>
              </a:solidFill>
              <a:latin typeface="Calibri"/>
              <a:ea typeface="Calibri"/>
              <a:cs typeface="Calibri"/>
              <a:sym typeface="Calibri"/>
            </a:endParaRPr>
          </a:p>
          <a:p>
            <a:pPr marL="0" lvl="0" indent="0" algn="l" rtl="0">
              <a:spcBef>
                <a:spcPts val="0"/>
              </a:spcBef>
              <a:spcAft>
                <a:spcPts val="0"/>
              </a:spcAft>
              <a:buNone/>
            </a:pP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400">
                <a:solidFill>
                  <a:schemeClr val="dk1"/>
                </a:solidFill>
                <a:latin typeface="Calibri"/>
                <a:ea typeface="Calibri"/>
                <a:cs typeface="Calibri"/>
                <a:sym typeface="Calibri"/>
              </a:rPr>
              <a:t>They may put on a student hat as they participate, but also keep their teacher eye in the back of their mind to observe some of the strategies and take note of how this approach may be different from others they’ve experienced or tried out themselves.</a:t>
            </a:r>
            <a:endParaRPr sz="14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4d7a0f4e52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4d7a0f4e52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padlet?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2ec13516d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2ec13516d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short video compilation of testimonials from other teachers who have attended our three day professional learning program ARA and how using the Authentic Learning Framework has affected them, their teaching, their classroom.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4d7a0f4e5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4d7a0f4e5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Call on participants to  share the common characteristics and the facilitators will put the stars on the chart.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55600ff6ce_0_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g255600ff6ce_0_4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that the topic of the lesson is not important here. We are modeling what an authentic lesson looks like and you are experiencing it as a student might. We would like to pay attention to the approach for teaching this topic.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Many of us have had a part in making this lesson and it’s a large part of all of our work to create many awesome learning experiences like these.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55600ff6ce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g255600ff6ce_0_4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55600ff6ce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255600ff6ce_0_4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5"/>
        <p:cNvGrpSpPr/>
        <p:nvPr/>
      </p:nvGrpSpPr>
      <p:grpSpPr>
        <a:xfrm>
          <a:off x="0" y="0"/>
          <a:ext cx="0" cy="0"/>
          <a:chOff x="0" y="0"/>
          <a:chExt cx="0" cy="0"/>
        </a:xfrm>
      </p:grpSpPr>
      <p:sp>
        <p:nvSpPr>
          <p:cNvPr id="56" name="Google Shape;56;p1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57" name="Google Shape;57;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1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3" name="Google Shape;63;p16"/>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64"/>
        <p:cNvGrpSpPr/>
        <p:nvPr/>
      </p:nvGrpSpPr>
      <p:grpSpPr>
        <a:xfrm>
          <a:off x="0" y="0"/>
          <a:ext cx="0" cy="0"/>
          <a:chOff x="0" y="0"/>
          <a:chExt cx="0" cy="0"/>
        </a:xfrm>
      </p:grpSpPr>
      <p:pic>
        <p:nvPicPr>
          <p:cNvPr id="65" name="Google Shape;65;p1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7"/>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68" name="Google Shape;68;p17"/>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69"/>
        <p:cNvGrpSpPr/>
        <p:nvPr/>
      </p:nvGrpSpPr>
      <p:grpSpPr>
        <a:xfrm>
          <a:off x="0" y="0"/>
          <a:ext cx="0" cy="0"/>
          <a:chOff x="0" y="0"/>
          <a:chExt cx="0" cy="0"/>
        </a:xfrm>
      </p:grpSpPr>
      <p:sp>
        <p:nvSpPr>
          <p:cNvPr id="70" name="Google Shape;70;p18"/>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1" name="Google Shape;71;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2" name="Google Shape;72;p1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8"/>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4" name="Google Shape;74;p18"/>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75" name="Google Shape;75;p18"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9" name="Google Shape;79;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80"/>
        <p:cNvGrpSpPr/>
        <p:nvPr/>
      </p:nvGrpSpPr>
      <p:grpSpPr>
        <a:xfrm>
          <a:off x="0" y="0"/>
          <a:ext cx="0" cy="0"/>
          <a:chOff x="0" y="0"/>
          <a:chExt cx="0" cy="0"/>
        </a:xfrm>
      </p:grpSpPr>
      <p:sp>
        <p:nvSpPr>
          <p:cNvPr id="81" name="Google Shape;81;p2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2" name="Google Shape;82;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3" name="Google Shape;83;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2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87" name="Google Shape;87;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8"/>
        <p:cNvGrpSpPr/>
        <p:nvPr/>
      </p:nvGrpSpPr>
      <p:grpSpPr>
        <a:xfrm>
          <a:off x="0" y="0"/>
          <a:ext cx="0" cy="0"/>
          <a:chOff x="0" y="0"/>
          <a:chExt cx="0" cy="0"/>
        </a:xfrm>
      </p:grpSpPr>
      <p:sp>
        <p:nvSpPr>
          <p:cNvPr id="89" name="Google Shape;89;p2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1" name="Google Shape;9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2" name="Google Shape;92;p2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6" name="Google Shape;96;p2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97" name="Google Shape;97;p2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98" name="Google Shape;98;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99" name="Google Shape;99;p2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100"/>
        <p:cNvGrpSpPr/>
        <p:nvPr/>
      </p:nvGrpSpPr>
      <p:grpSpPr>
        <a:xfrm>
          <a:off x="0" y="0"/>
          <a:ext cx="0" cy="0"/>
          <a:chOff x="0" y="0"/>
          <a:chExt cx="0" cy="0"/>
        </a:xfrm>
      </p:grpSpPr>
      <p:sp>
        <p:nvSpPr>
          <p:cNvPr id="101" name="Google Shape;101;p2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102" name="Google Shape;102;p2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03" name="Google Shape;10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4" name="Google Shape;104;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105"/>
        <p:cNvGrpSpPr/>
        <p:nvPr/>
      </p:nvGrpSpPr>
      <p:grpSpPr>
        <a:xfrm>
          <a:off x="0" y="0"/>
          <a:ext cx="0" cy="0"/>
          <a:chOff x="0" y="0"/>
          <a:chExt cx="0" cy="0"/>
        </a:xfrm>
      </p:grpSpPr>
      <p:pic>
        <p:nvPicPr>
          <p:cNvPr id="106" name="Google Shape;106;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07" name="Google Shape;107;p25"/>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108" name="Google Shape;108;p2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9"/>
        <p:cNvGrpSpPr/>
        <p:nvPr/>
      </p:nvGrpSpPr>
      <p:grpSpPr>
        <a:xfrm>
          <a:off x="0" y="0"/>
          <a:ext cx="0" cy="0"/>
          <a:chOff x="0" y="0"/>
          <a:chExt cx="0" cy="0"/>
        </a:xfrm>
      </p:grpSpPr>
      <p:pic>
        <p:nvPicPr>
          <p:cNvPr id="110" name="Google Shape;110;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1" name="Google Shape;111;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2"/>
        <p:cNvGrpSpPr/>
        <p:nvPr/>
      </p:nvGrpSpPr>
      <p:grpSpPr>
        <a:xfrm>
          <a:off x="0" y="0"/>
          <a:ext cx="0" cy="0"/>
          <a:chOff x="0" y="0"/>
          <a:chExt cx="0" cy="0"/>
        </a:xfrm>
      </p:grpSpPr>
      <p:pic>
        <p:nvPicPr>
          <p:cNvPr id="113" name="Google Shape;113;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14" name="Google Shape;114;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15"/>
        <p:cNvGrpSpPr/>
        <p:nvPr/>
      </p:nvGrpSpPr>
      <p:grpSpPr>
        <a:xfrm>
          <a:off x="0" y="0"/>
          <a:ext cx="0" cy="0"/>
          <a:chOff x="0" y="0"/>
          <a:chExt cx="0" cy="0"/>
        </a:xfrm>
      </p:grpSpPr>
      <p:pic>
        <p:nvPicPr>
          <p:cNvPr id="116" name="Google Shape;116;p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117"/>
        <p:cNvGrpSpPr/>
        <p:nvPr/>
      </p:nvGrpSpPr>
      <p:grpSpPr>
        <a:xfrm>
          <a:off x="0" y="0"/>
          <a:ext cx="0" cy="0"/>
          <a:chOff x="0" y="0"/>
          <a:chExt cx="0" cy="0"/>
        </a:xfrm>
      </p:grpSpPr>
      <p:pic>
        <p:nvPicPr>
          <p:cNvPr id="118" name="Google Shape;118;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1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120"/>
        <p:cNvGrpSpPr/>
        <p:nvPr/>
      </p:nvGrpSpPr>
      <p:grpSpPr>
        <a:xfrm>
          <a:off x="0" y="0"/>
          <a:ext cx="0" cy="0"/>
          <a:chOff x="0" y="0"/>
          <a:chExt cx="0" cy="0"/>
        </a:xfrm>
      </p:grpSpPr>
      <p:pic>
        <p:nvPicPr>
          <p:cNvPr id="121" name="Google Shape;121;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2" name="Google Shape;122;p3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3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24" name="Google Shape;124;p31"/>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trategy v2 1">
  <p:cSld name="Strategy v2_1">
    <p:spTree>
      <p:nvGrpSpPr>
        <p:cNvPr id="1" name="Shape 125"/>
        <p:cNvGrpSpPr/>
        <p:nvPr/>
      </p:nvGrpSpPr>
      <p:grpSpPr>
        <a:xfrm>
          <a:off x="0" y="0"/>
          <a:ext cx="0" cy="0"/>
          <a:chOff x="0" y="0"/>
          <a:chExt cx="0" cy="0"/>
        </a:xfrm>
      </p:grpSpPr>
      <p:pic>
        <p:nvPicPr>
          <p:cNvPr id="126" name="Google Shape;126;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7" name="Google Shape;127;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8" name="Google Shape;128;p32"/>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29" name="Google Shape;129;p32"/>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130"/>
        <p:cNvGrpSpPr/>
        <p:nvPr/>
      </p:nvGrpSpPr>
      <p:grpSpPr>
        <a:xfrm>
          <a:off x="0" y="0"/>
          <a:ext cx="0" cy="0"/>
          <a:chOff x="0" y="0"/>
          <a:chExt cx="0" cy="0"/>
        </a:xfrm>
      </p:grpSpPr>
      <p:pic>
        <p:nvPicPr>
          <p:cNvPr id="131" name="Google Shape;131;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2" name="Google Shape;132;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3" name="Google Shape;133;p3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34" name="Google Shape;134;p33"/>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135"/>
        <p:cNvGrpSpPr/>
        <p:nvPr/>
      </p:nvGrpSpPr>
      <p:grpSpPr>
        <a:xfrm>
          <a:off x="0" y="0"/>
          <a:ext cx="0" cy="0"/>
          <a:chOff x="0" y="0"/>
          <a:chExt cx="0" cy="0"/>
        </a:xfrm>
      </p:grpSpPr>
      <p:pic>
        <p:nvPicPr>
          <p:cNvPr id="136" name="Google Shape;136;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7" name="Google Shape;137;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8" name="Google Shape;138;p3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39" name="Google Shape;139;p3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trategy v1 4">
  <p:cSld name="Strategy v1_4">
    <p:spTree>
      <p:nvGrpSpPr>
        <p:cNvPr id="1" name="Shape 140"/>
        <p:cNvGrpSpPr/>
        <p:nvPr/>
      </p:nvGrpSpPr>
      <p:grpSpPr>
        <a:xfrm>
          <a:off x="0" y="0"/>
          <a:ext cx="0" cy="0"/>
          <a:chOff x="0" y="0"/>
          <a:chExt cx="0" cy="0"/>
        </a:xfrm>
      </p:grpSpPr>
      <p:pic>
        <p:nvPicPr>
          <p:cNvPr id="141" name="Google Shape;141;p3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42" name="Google Shape;142;p3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35"/>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44" name="Google Shape;144;p35"/>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48"/>
        <p:cNvGrpSpPr/>
        <p:nvPr/>
      </p:nvGrpSpPr>
      <p:grpSpPr>
        <a:xfrm>
          <a:off x="0" y="0"/>
          <a:ext cx="0" cy="0"/>
          <a:chOff x="0" y="0"/>
          <a:chExt cx="0" cy="0"/>
        </a:xfrm>
      </p:grpSpPr>
      <p:sp>
        <p:nvSpPr>
          <p:cNvPr id="149" name="Google Shape;149;p3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3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51" name="Google Shape;151;p3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52"/>
        <p:cNvGrpSpPr/>
        <p:nvPr/>
      </p:nvGrpSpPr>
      <p:grpSpPr>
        <a:xfrm>
          <a:off x="0" y="0"/>
          <a:ext cx="0" cy="0"/>
          <a:chOff x="0" y="0"/>
          <a:chExt cx="0" cy="0"/>
        </a:xfrm>
      </p:grpSpPr>
      <p:sp>
        <p:nvSpPr>
          <p:cNvPr id="153" name="Google Shape;153;p3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38"/>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55" name="Google Shape;155;p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159"/>
        <p:cNvGrpSpPr/>
        <p:nvPr/>
      </p:nvGrpSpPr>
      <p:grpSpPr>
        <a:xfrm>
          <a:off x="0" y="0"/>
          <a:ext cx="0" cy="0"/>
          <a:chOff x="0" y="0"/>
          <a:chExt cx="0" cy="0"/>
        </a:xfrm>
      </p:grpSpPr>
      <p:pic>
        <p:nvPicPr>
          <p:cNvPr id="160" name="Google Shape;160;p40"/>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1"/>
        <p:cNvGrpSpPr/>
        <p:nvPr/>
      </p:nvGrpSpPr>
      <p:grpSpPr>
        <a:xfrm>
          <a:off x="0" y="0"/>
          <a:ext cx="0" cy="0"/>
          <a:chOff x="0" y="0"/>
          <a:chExt cx="0" cy="0"/>
        </a:xfrm>
      </p:grpSpPr>
      <p:sp>
        <p:nvSpPr>
          <p:cNvPr id="162" name="Google Shape;162;p4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Arial"/>
              <a:buChar char="•"/>
              <a:defRPr sz="2600"/>
            </a:lvl1pPr>
            <a:lvl2pPr marL="914400" lvl="1" indent="-355600" algn="l" rtl="0">
              <a:spcBef>
                <a:spcPts val="400"/>
              </a:spcBef>
              <a:spcAft>
                <a:spcPts val="0"/>
              </a:spcAft>
              <a:buSzPts val="2000"/>
              <a:buFont typeface="Arial"/>
              <a:buChar char="•"/>
              <a:defRPr sz="2000"/>
            </a:lvl2pPr>
            <a:lvl3pPr marL="1371600" lvl="2" indent="-336550" algn="l" rtl="0">
              <a:spcBef>
                <a:spcPts val="340"/>
              </a:spcBef>
              <a:spcAft>
                <a:spcPts val="0"/>
              </a:spcAft>
              <a:buSzPts val="1700"/>
              <a:buFont typeface="Arial"/>
              <a:buChar char="•"/>
              <a:defRPr sz="1700"/>
            </a:lvl3pPr>
            <a:lvl4pPr marL="1828800" lvl="3" indent="-323850" algn="l" rtl="0">
              <a:spcBef>
                <a:spcPts val="300"/>
              </a:spcBef>
              <a:spcAft>
                <a:spcPts val="0"/>
              </a:spcAft>
              <a:buSzPts val="1500"/>
              <a:buFont typeface="Arial"/>
              <a:buChar char="•"/>
              <a:defRPr/>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63" name="Google Shape;163;p4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4" name="Google Shape;164;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65"/>
        <p:cNvGrpSpPr/>
        <p:nvPr/>
      </p:nvGrpSpPr>
      <p:grpSpPr>
        <a:xfrm>
          <a:off x="0" y="0"/>
          <a:ext cx="0" cy="0"/>
          <a:chOff x="0" y="0"/>
          <a:chExt cx="0" cy="0"/>
        </a:xfrm>
      </p:grpSpPr>
      <p:pic>
        <p:nvPicPr>
          <p:cNvPr id="166" name="Google Shape;166;p4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7" name="Google Shape;167;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4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69" name="Google Shape;169;p42"/>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70"/>
        <p:cNvGrpSpPr/>
        <p:nvPr/>
      </p:nvGrpSpPr>
      <p:grpSpPr>
        <a:xfrm>
          <a:off x="0" y="0"/>
          <a:ext cx="0" cy="0"/>
          <a:chOff x="0" y="0"/>
          <a:chExt cx="0" cy="0"/>
        </a:xfrm>
      </p:grpSpPr>
      <p:pic>
        <p:nvPicPr>
          <p:cNvPr id="171" name="Google Shape;171;p4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2" name="Google Shape;172;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43"/>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74" name="Google Shape;174;p43"/>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175"/>
        <p:cNvGrpSpPr/>
        <p:nvPr/>
      </p:nvGrpSpPr>
      <p:grpSpPr>
        <a:xfrm>
          <a:off x="0" y="0"/>
          <a:ext cx="0" cy="0"/>
          <a:chOff x="0" y="0"/>
          <a:chExt cx="0" cy="0"/>
        </a:xfrm>
      </p:grpSpPr>
      <p:sp>
        <p:nvSpPr>
          <p:cNvPr id="176" name="Google Shape;176;p44"/>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77" name="Google Shape;177;p4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8" name="Google Shape;178;p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44"/>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Autofit/>
          </a:bodyPr>
          <a:lstStyle>
            <a:lvl1pPr marL="457200" lvl="0" indent="-228600" algn="l" rtl="0">
              <a:spcBef>
                <a:spcPts val="520"/>
              </a:spcBef>
              <a:spcAft>
                <a:spcPts val="0"/>
              </a:spcAft>
              <a:buSzPts val="2600"/>
              <a:buNone/>
              <a:defRPr b="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80" name="Google Shape;180;p44"/>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Autofit/>
          </a:bodyPr>
          <a:lstStyle>
            <a:lvl1pPr marL="457200" lvl="0" indent="-228600" algn="l" rtl="0">
              <a:spcBef>
                <a:spcPts val="320"/>
              </a:spcBef>
              <a:spcAft>
                <a:spcPts val="0"/>
              </a:spcAft>
              <a:buSzPts val="1600"/>
              <a:buNone/>
              <a:defRPr sz="1600" b="1" i="1">
                <a:solidFill>
                  <a:schemeClr val="lt1"/>
                </a:solidFill>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pic>
        <p:nvPicPr>
          <p:cNvPr id="181" name="Google Shape;181;p44" descr="A picture containing icon&#10;&#10;Description automatically generated"/>
          <p:cNvPicPr preferRelativeResize="0"/>
          <p:nvPr/>
        </p:nvPicPr>
        <p:blipFill rotWithShape="1">
          <a:blip r:embed="rId3">
            <a:alphaModFix/>
          </a:blip>
          <a:srcRect l="34178" t="21571" r="32618"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182"/>
        <p:cNvGrpSpPr/>
        <p:nvPr/>
      </p:nvGrpSpPr>
      <p:grpSpPr>
        <a:xfrm>
          <a:off x="0" y="0"/>
          <a:ext cx="0" cy="0"/>
          <a:chOff x="0" y="0"/>
          <a:chExt cx="0" cy="0"/>
        </a:xfrm>
      </p:grpSpPr>
      <p:sp>
        <p:nvSpPr>
          <p:cNvPr id="183" name="Google Shape;183;p4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4" name="Google Shape;184;p45"/>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185" name="Google Shape;185;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186"/>
        <p:cNvGrpSpPr/>
        <p:nvPr/>
      </p:nvGrpSpPr>
      <p:grpSpPr>
        <a:xfrm>
          <a:off x="0" y="0"/>
          <a:ext cx="0" cy="0"/>
          <a:chOff x="0" y="0"/>
          <a:chExt cx="0" cy="0"/>
        </a:xfrm>
      </p:grpSpPr>
      <p:sp>
        <p:nvSpPr>
          <p:cNvPr id="187" name="Google Shape;187;p46"/>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lvl1pPr marL="457200" lvl="0" indent="-393700" algn="l" rtl="0">
              <a:spcBef>
                <a:spcPts val="520"/>
              </a:spcBef>
              <a:spcAft>
                <a:spcPts val="0"/>
              </a:spcAft>
              <a:buClr>
                <a:schemeClr val="accent4"/>
              </a:buClr>
              <a:buSzPts val="2600"/>
              <a:buFont typeface="Calibri"/>
              <a:buAutoNum type="arabicPeriod"/>
              <a:defRPr sz="2600"/>
            </a:lvl1pPr>
            <a:lvl2pPr marL="914400" lvl="1" indent="-355600" algn="l" rtl="0">
              <a:spcBef>
                <a:spcPts val="400"/>
              </a:spcBef>
              <a:spcAft>
                <a:spcPts val="0"/>
              </a:spcAft>
              <a:buClr>
                <a:schemeClr val="accent4"/>
              </a:buClr>
              <a:buSzPts val="2000"/>
              <a:buFont typeface="Calibri"/>
              <a:buAutoNum type="alphaLcParenR"/>
              <a:defRPr sz="2000"/>
            </a:lvl2pPr>
            <a:lvl3pPr marL="1371600" lvl="2" indent="-336550" algn="l" rtl="0">
              <a:spcBef>
                <a:spcPts val="340"/>
              </a:spcBef>
              <a:spcAft>
                <a:spcPts val="0"/>
              </a:spcAft>
              <a:buClr>
                <a:schemeClr val="accent4"/>
              </a:buClr>
              <a:buSzPts val="1700"/>
              <a:buFont typeface="Calibri"/>
              <a:buAutoNum type="romanLcPeriod"/>
              <a:defRPr sz="1700"/>
            </a:lvl3pPr>
            <a:lvl4pPr marL="1828800" lvl="3" indent="-323850" algn="l" rtl="0">
              <a:spcBef>
                <a:spcPts val="300"/>
              </a:spcBef>
              <a:spcAft>
                <a:spcPts val="0"/>
              </a:spcAft>
              <a:buSzPts val="1500"/>
              <a:buFont typeface="Calibri"/>
              <a:buAutoNum type="arabicPeriod"/>
              <a:defRPr/>
            </a:lvl4pPr>
            <a:lvl5pPr marL="2286000" lvl="4" indent="-314325" algn="l" rtl="0">
              <a:spcBef>
                <a:spcPts val="270"/>
              </a:spcBef>
              <a:spcAft>
                <a:spcPts val="0"/>
              </a:spcAft>
              <a:buSzPts val="1350"/>
              <a:buFont typeface="Calibri"/>
              <a:buAutoNum type="arabicPeriod"/>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88" name="Google Shape;188;p4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9" name="Google Shape;189;p4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190"/>
        <p:cNvGrpSpPr/>
        <p:nvPr/>
      </p:nvGrpSpPr>
      <p:grpSpPr>
        <a:xfrm>
          <a:off x="0" y="0"/>
          <a:ext cx="0" cy="0"/>
          <a:chOff x="0" y="0"/>
          <a:chExt cx="0" cy="0"/>
        </a:xfrm>
      </p:grpSpPr>
      <p:sp>
        <p:nvSpPr>
          <p:cNvPr id="191" name="Google Shape;191;p4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4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93" name="Google Shape;193;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4"/>
        <p:cNvGrpSpPr/>
        <p:nvPr/>
      </p:nvGrpSpPr>
      <p:grpSpPr>
        <a:xfrm>
          <a:off x="0" y="0"/>
          <a:ext cx="0" cy="0"/>
          <a:chOff x="0" y="0"/>
          <a:chExt cx="0" cy="0"/>
        </a:xfrm>
      </p:grpSpPr>
      <p:sp>
        <p:nvSpPr>
          <p:cNvPr id="195" name="Google Shape;195;p48"/>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 name="Google Shape;196;p48"/>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197" name="Google Shape;197;p4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98" name="Google Shape;198;p48"/>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Font typeface="Arial"/>
              <a:buChar char="•"/>
              <a:defRPr sz="2000"/>
            </a:lvl2pPr>
            <a:lvl3pPr marL="1371600" lvl="2" indent="-342900" algn="l" rtl="0">
              <a:spcBef>
                <a:spcPts val="360"/>
              </a:spcBef>
              <a:spcAft>
                <a:spcPts val="0"/>
              </a:spcAft>
              <a:buSzPts val="1800"/>
              <a:buFont typeface="Arial"/>
              <a:buChar char="•"/>
              <a:defRPr sz="1800"/>
            </a:lvl3pPr>
            <a:lvl4pPr marL="1828800" lvl="3" indent="-323850" algn="l" rtl="0">
              <a:spcBef>
                <a:spcPts val="300"/>
              </a:spcBef>
              <a:spcAft>
                <a:spcPts val="0"/>
              </a:spcAft>
              <a:buSzPts val="1500"/>
              <a:buFont typeface="Arial"/>
              <a:buChar char="•"/>
              <a:defRPr sz="1500"/>
            </a:lvl4pPr>
            <a:lvl5pPr marL="2286000" lvl="4" indent="-314325" algn="l" rtl="0">
              <a:spcBef>
                <a:spcPts val="270"/>
              </a:spcBef>
              <a:spcAft>
                <a:spcPts val="0"/>
              </a:spcAft>
              <a:buSzPts val="1350"/>
              <a:buFont typeface="Arial"/>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99"/>
        <p:cNvGrpSpPr/>
        <p:nvPr/>
      </p:nvGrpSpPr>
      <p:grpSpPr>
        <a:xfrm>
          <a:off x="0" y="0"/>
          <a:ext cx="0" cy="0"/>
          <a:chOff x="0" y="0"/>
          <a:chExt cx="0" cy="0"/>
        </a:xfrm>
      </p:grpSpPr>
      <p:sp>
        <p:nvSpPr>
          <p:cNvPr id="200" name="Google Shape;200;p4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49"/>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02" name="Google Shape;202;p49"/>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rtl="0">
              <a:spcBef>
                <a:spcPts val="480"/>
              </a:spcBef>
              <a:spcAft>
                <a:spcPts val="0"/>
              </a:spcAft>
              <a:buSzPts val="2400"/>
              <a:buNone/>
              <a:defRPr sz="2400" b="1" cap="none">
                <a:solidFill>
                  <a:schemeClr val="dk2"/>
                </a:solidFill>
              </a:defRPr>
            </a:lvl1pPr>
            <a:lvl2pPr marL="914400" lvl="1" indent="-228600" algn="l" rtl="0">
              <a:spcBef>
                <a:spcPts val="300"/>
              </a:spcBef>
              <a:spcAft>
                <a:spcPts val="0"/>
              </a:spcAft>
              <a:buSzPts val="1275"/>
              <a:buNone/>
              <a:defRPr sz="1500" b="1"/>
            </a:lvl2pPr>
            <a:lvl3pPr marL="1371600" lvl="2" indent="-228600" algn="l" rtl="0">
              <a:spcBef>
                <a:spcPts val="270"/>
              </a:spcBef>
              <a:spcAft>
                <a:spcPts val="0"/>
              </a:spcAft>
              <a:buSzPts val="945"/>
              <a:buNone/>
              <a:defRPr sz="1350" b="1"/>
            </a:lvl3pPr>
            <a:lvl4pPr marL="1828800" lvl="3" indent="-228600" algn="l" rtl="0">
              <a:spcBef>
                <a:spcPts val="240"/>
              </a:spcBef>
              <a:spcAft>
                <a:spcPts val="0"/>
              </a:spcAft>
              <a:buSzPts val="780"/>
              <a:buNone/>
              <a:defRPr sz="1200" b="1"/>
            </a:lvl4pPr>
            <a:lvl5pPr marL="2286000" lvl="4" indent="-228600" algn="l" rtl="0">
              <a:spcBef>
                <a:spcPts val="240"/>
              </a:spcBef>
              <a:spcAft>
                <a:spcPts val="0"/>
              </a:spcAft>
              <a:buSzPts val="780"/>
              <a:buNone/>
              <a:defRPr sz="1200" b="1"/>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03" name="Google Shape;203;p49"/>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04" name="Google Shape;204;p4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05" name="Google Shape;205;p49"/>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23850" algn="l" rtl="0">
              <a:spcBef>
                <a:spcPts val="300"/>
              </a:spcBef>
              <a:spcAft>
                <a:spcPts val="0"/>
              </a:spcAft>
              <a:buSzPts val="1500"/>
              <a:buFont typeface="Arial"/>
              <a:buChar char="•"/>
              <a:defRPr sz="1500"/>
            </a:lvl2pPr>
            <a:lvl3pPr marL="1371600" lvl="2" indent="-314325" algn="l" rtl="0">
              <a:spcBef>
                <a:spcPts val="270"/>
              </a:spcBef>
              <a:spcAft>
                <a:spcPts val="0"/>
              </a:spcAft>
              <a:buSzPts val="1350"/>
              <a:buFont typeface="Arial"/>
              <a:buChar char="•"/>
              <a:defRPr sz="1350"/>
            </a:lvl3pPr>
            <a:lvl4pPr marL="1828800" lvl="3" indent="-304800" algn="l" rtl="0">
              <a:spcBef>
                <a:spcPts val="240"/>
              </a:spcBef>
              <a:spcAft>
                <a:spcPts val="0"/>
              </a:spcAft>
              <a:buSzPts val="1200"/>
              <a:buFont typeface="Arial"/>
              <a:buChar char="•"/>
              <a:defRPr sz="12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06"/>
        <p:cNvGrpSpPr/>
        <p:nvPr/>
      </p:nvGrpSpPr>
      <p:grpSpPr>
        <a:xfrm>
          <a:off x="0" y="0"/>
          <a:ext cx="0" cy="0"/>
          <a:chOff x="0" y="0"/>
          <a:chExt cx="0" cy="0"/>
        </a:xfrm>
      </p:grpSpPr>
      <p:sp>
        <p:nvSpPr>
          <p:cNvPr id="207" name="Google Shape;207;p50"/>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Autofit/>
          </a:bodyPr>
          <a:lstStyle>
            <a:lvl1pPr marL="457200" lvl="0" indent="-228600" algn="l" rtl="0">
              <a:spcBef>
                <a:spcPts val="420"/>
              </a:spcBef>
              <a:spcAft>
                <a:spcPts val="0"/>
              </a:spcAft>
              <a:buSzPts val="2100"/>
              <a:buNone/>
              <a:defRPr sz="2100"/>
            </a:lvl1pPr>
            <a:lvl2pPr marL="914400" lvl="1" indent="-333851" algn="l" rtl="0">
              <a:spcBef>
                <a:spcPts val="390"/>
              </a:spcBef>
              <a:spcAft>
                <a:spcPts val="0"/>
              </a:spcAft>
              <a:buSzPts val="1658"/>
              <a:buChar char="⚫"/>
              <a:defRPr sz="1950"/>
            </a:lvl2pPr>
            <a:lvl3pPr marL="1371600" lvl="2" indent="-308610" algn="l" rtl="0">
              <a:spcBef>
                <a:spcPts val="360"/>
              </a:spcBef>
              <a:spcAft>
                <a:spcPts val="0"/>
              </a:spcAft>
              <a:buSzPts val="1260"/>
              <a:buChar char="⚫"/>
              <a:defRPr sz="1800"/>
            </a:lvl3pPr>
            <a:lvl4pPr marL="1828800" lvl="3" indent="-290512" algn="l" rtl="0">
              <a:spcBef>
                <a:spcPts val="300"/>
              </a:spcBef>
              <a:spcAft>
                <a:spcPts val="0"/>
              </a:spcAft>
              <a:buSzPts val="975"/>
              <a:buChar char="⚫"/>
              <a:defRPr sz="1500"/>
            </a:lvl4pPr>
            <a:lvl5pPr marL="2286000" lvl="4" indent="-284321" algn="l" rtl="0">
              <a:spcBef>
                <a:spcPts val="270"/>
              </a:spcBef>
              <a:spcAft>
                <a:spcPts val="0"/>
              </a:spcAft>
              <a:buSzPts val="877"/>
              <a:buChar char="⚫"/>
              <a:defRPr sz="135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sp>
        <p:nvSpPr>
          <p:cNvPr id="208" name="Google Shape;208;p50"/>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Autofit/>
          </a:bodyPr>
          <a:lstStyle>
            <a:lvl1pPr marL="457200" lvl="0" indent="-342900" algn="l" rtl="0">
              <a:spcBef>
                <a:spcPts val="360"/>
              </a:spcBef>
              <a:spcAft>
                <a:spcPts val="0"/>
              </a:spcAft>
              <a:buSzPts val="1800"/>
              <a:buChar char="•"/>
              <a:defRPr sz="1800"/>
            </a:lvl1pPr>
            <a:lvl2pPr marL="914400" lvl="1" indent="-330200" algn="l" rtl="0">
              <a:spcBef>
                <a:spcPts val="320"/>
              </a:spcBef>
              <a:spcAft>
                <a:spcPts val="0"/>
              </a:spcAft>
              <a:buSzPts val="1600"/>
              <a:buFont typeface="Arial"/>
              <a:buChar char="•"/>
              <a:defRPr sz="1600"/>
            </a:lvl2pPr>
            <a:lvl3pPr marL="1371600" lvl="2" indent="-317500" algn="l" rtl="0">
              <a:spcBef>
                <a:spcPts val="280"/>
              </a:spcBef>
              <a:spcAft>
                <a:spcPts val="0"/>
              </a:spcAft>
              <a:buSzPts val="1400"/>
              <a:buFont typeface="Arial"/>
              <a:buChar char="•"/>
              <a:defRPr sz="1400"/>
            </a:lvl3pPr>
            <a:lvl4pPr marL="1828800" lvl="3" indent="-311150" algn="l" rtl="0">
              <a:spcBef>
                <a:spcPts val="260"/>
              </a:spcBef>
              <a:spcAft>
                <a:spcPts val="0"/>
              </a:spcAft>
              <a:buSzPts val="1300"/>
              <a:buFont typeface="Arial"/>
              <a:buChar char="•"/>
              <a:defRPr sz="1300"/>
            </a:lvl4pPr>
            <a:lvl5pPr marL="2286000" lvl="4" indent="-304800" algn="l" rtl="0">
              <a:spcBef>
                <a:spcPts val="240"/>
              </a:spcBef>
              <a:spcAft>
                <a:spcPts val="0"/>
              </a:spcAft>
              <a:buSzPts val="1200"/>
              <a:buFont typeface="Arial"/>
              <a:buChar char="•"/>
              <a:defRPr sz="1200"/>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209" name="Google Shape;209;p5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0" name="Google Shape;210;p5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11"/>
        <p:cNvGrpSpPr/>
        <p:nvPr/>
      </p:nvGrpSpPr>
      <p:grpSpPr>
        <a:xfrm>
          <a:off x="0" y="0"/>
          <a:ext cx="0" cy="0"/>
          <a:chOff x="0" y="0"/>
          <a:chExt cx="0" cy="0"/>
        </a:xfrm>
      </p:grpSpPr>
      <p:pic>
        <p:nvPicPr>
          <p:cNvPr id="212" name="Google Shape;212;p5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3" name="Google Shape;213;p51"/>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14" name="Google Shape;214;p5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215"/>
        <p:cNvGrpSpPr/>
        <p:nvPr/>
      </p:nvGrpSpPr>
      <p:grpSpPr>
        <a:xfrm>
          <a:off x="0" y="0"/>
          <a:ext cx="0" cy="0"/>
          <a:chOff x="0" y="0"/>
          <a:chExt cx="0" cy="0"/>
        </a:xfrm>
      </p:grpSpPr>
      <p:pic>
        <p:nvPicPr>
          <p:cNvPr id="216" name="Google Shape;216;p5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7" name="Google Shape;217;p5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8"/>
        <p:cNvGrpSpPr/>
        <p:nvPr/>
      </p:nvGrpSpPr>
      <p:grpSpPr>
        <a:xfrm>
          <a:off x="0" y="0"/>
          <a:ext cx="0" cy="0"/>
          <a:chOff x="0" y="0"/>
          <a:chExt cx="0" cy="0"/>
        </a:xfrm>
      </p:grpSpPr>
      <p:pic>
        <p:nvPicPr>
          <p:cNvPr id="219" name="Google Shape;219;p5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20" name="Google Shape;220;p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21"/>
        <p:cNvGrpSpPr/>
        <p:nvPr/>
      </p:nvGrpSpPr>
      <p:grpSpPr>
        <a:xfrm>
          <a:off x="0" y="0"/>
          <a:ext cx="0" cy="0"/>
          <a:chOff x="0" y="0"/>
          <a:chExt cx="0" cy="0"/>
        </a:xfrm>
      </p:grpSpPr>
      <p:pic>
        <p:nvPicPr>
          <p:cNvPr id="222" name="Google Shape;222;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23"/>
        <p:cNvGrpSpPr/>
        <p:nvPr/>
      </p:nvGrpSpPr>
      <p:grpSpPr>
        <a:xfrm>
          <a:off x="0" y="0"/>
          <a:ext cx="0" cy="0"/>
          <a:chOff x="0" y="0"/>
          <a:chExt cx="0" cy="0"/>
        </a:xfrm>
      </p:grpSpPr>
      <p:pic>
        <p:nvPicPr>
          <p:cNvPr id="224" name="Google Shape;224;p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25"/>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trategy v1 1">
  <p:cSld name="Strategy v1_2">
    <p:spTree>
      <p:nvGrpSpPr>
        <p:cNvPr id="1" name="Shape 226"/>
        <p:cNvGrpSpPr/>
        <p:nvPr/>
      </p:nvGrpSpPr>
      <p:grpSpPr>
        <a:xfrm>
          <a:off x="0" y="0"/>
          <a:ext cx="0" cy="0"/>
          <a:chOff x="0" y="0"/>
          <a:chExt cx="0" cy="0"/>
        </a:xfrm>
      </p:grpSpPr>
      <p:sp>
        <p:nvSpPr>
          <p:cNvPr id="227" name="Google Shape;227;p5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8" name="Google Shape;228;p57"/>
          <p:cNvSpPr>
            <a:spLocks noGrp="1"/>
          </p:cNvSpPr>
          <p:nvPr>
            <p:ph type="pic" idx="2"/>
          </p:nvPr>
        </p:nvSpPr>
        <p:spPr>
          <a:xfrm>
            <a:off x="5911850" y="1663336"/>
            <a:ext cx="1828800" cy="1827900"/>
          </a:xfrm>
          <a:prstGeom prst="rect">
            <a:avLst/>
          </a:prstGeom>
          <a:noFill/>
          <a:ln>
            <a:noFill/>
          </a:ln>
        </p:spPr>
      </p:sp>
      <p:sp>
        <p:nvSpPr>
          <p:cNvPr id="229" name="Google Shape;229;p57"/>
          <p:cNvSpPr txBox="1">
            <a:spLocks noGrp="1"/>
          </p:cNvSpPr>
          <p:nvPr>
            <p:ph type="body" idx="1"/>
          </p:nvPr>
        </p:nvSpPr>
        <p:spPr>
          <a:xfrm>
            <a:off x="457200" y="1451600"/>
            <a:ext cx="41109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230"/>
        <p:cNvGrpSpPr/>
        <p:nvPr/>
      </p:nvGrpSpPr>
      <p:grpSpPr>
        <a:xfrm>
          <a:off x="0" y="0"/>
          <a:ext cx="0" cy="0"/>
          <a:chOff x="0" y="0"/>
          <a:chExt cx="0" cy="0"/>
        </a:xfrm>
      </p:grpSpPr>
      <p:sp>
        <p:nvSpPr>
          <p:cNvPr id="231" name="Google Shape;231;p58"/>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2" name="Google Shape;232;p58"/>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33" name="Google Shape;233;p5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237"/>
        <p:cNvGrpSpPr/>
        <p:nvPr/>
      </p:nvGrpSpPr>
      <p:grpSpPr>
        <a:xfrm>
          <a:off x="0" y="0"/>
          <a:ext cx="0" cy="0"/>
          <a:chOff x="0" y="0"/>
          <a:chExt cx="0" cy="0"/>
        </a:xfrm>
      </p:grpSpPr>
      <p:pic>
        <p:nvPicPr>
          <p:cNvPr id="238" name="Google Shape;238;p6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239"/>
        <p:cNvGrpSpPr/>
        <p:nvPr/>
      </p:nvGrpSpPr>
      <p:grpSpPr>
        <a:xfrm>
          <a:off x="0" y="0"/>
          <a:ext cx="0" cy="0"/>
          <a:chOff x="0" y="0"/>
          <a:chExt cx="0" cy="0"/>
        </a:xfrm>
      </p:grpSpPr>
      <p:sp>
        <p:nvSpPr>
          <p:cNvPr id="240" name="Google Shape;240;p61"/>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1" name="Google Shape;241;p61"/>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7"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242" name="Google Shape;242;p6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243"/>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44"/>
        <p:cNvGrpSpPr/>
        <p:nvPr/>
      </p:nvGrpSpPr>
      <p:grpSpPr>
        <a:xfrm>
          <a:off x="0" y="0"/>
          <a:ext cx="0" cy="0"/>
          <a:chOff x="0" y="0"/>
          <a:chExt cx="0" cy="0"/>
        </a:xfrm>
      </p:grpSpPr>
      <p:pic>
        <p:nvPicPr>
          <p:cNvPr id="245" name="Google Shape;245;p6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6" name="Google Shape;246;p6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247" name="Google Shape;247;p6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248"/>
        <p:cNvGrpSpPr/>
        <p:nvPr/>
      </p:nvGrpSpPr>
      <p:grpSpPr>
        <a:xfrm>
          <a:off x="0" y="0"/>
          <a:ext cx="0" cy="0"/>
          <a:chOff x="0" y="0"/>
          <a:chExt cx="0" cy="0"/>
        </a:xfrm>
      </p:grpSpPr>
      <p:pic>
        <p:nvPicPr>
          <p:cNvPr id="249" name="Google Shape;249;p6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0" name="Google Shape;250;p6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1" name="Google Shape;251;p6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52" name="Google Shape;252;p6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3"/>
        <p:cNvGrpSpPr/>
        <p:nvPr/>
      </p:nvGrpSpPr>
      <p:grpSpPr>
        <a:xfrm>
          <a:off x="0" y="0"/>
          <a:ext cx="0" cy="0"/>
          <a:chOff x="0" y="0"/>
          <a:chExt cx="0" cy="0"/>
        </a:xfrm>
      </p:grpSpPr>
      <p:sp>
        <p:nvSpPr>
          <p:cNvPr id="254" name="Google Shape;254;p65"/>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55" name="Google Shape;255;p6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56" name="Google Shape;256;p6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257"/>
        <p:cNvGrpSpPr/>
        <p:nvPr/>
      </p:nvGrpSpPr>
      <p:grpSpPr>
        <a:xfrm>
          <a:off x="0" y="0"/>
          <a:ext cx="0" cy="0"/>
          <a:chOff x="0" y="0"/>
          <a:chExt cx="0" cy="0"/>
        </a:xfrm>
      </p:grpSpPr>
      <p:pic>
        <p:nvPicPr>
          <p:cNvPr id="258" name="Google Shape;258;p6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59"/>
        <p:cNvGrpSpPr/>
        <p:nvPr/>
      </p:nvGrpSpPr>
      <p:grpSpPr>
        <a:xfrm>
          <a:off x="0" y="0"/>
          <a:ext cx="0" cy="0"/>
          <a:chOff x="0" y="0"/>
          <a:chExt cx="0" cy="0"/>
        </a:xfrm>
      </p:grpSpPr>
      <p:pic>
        <p:nvPicPr>
          <p:cNvPr id="260" name="Google Shape;260;p6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1" name="Google Shape;261;p6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2" name="Google Shape;262;p67"/>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63" name="Google Shape;263;p67"/>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64"/>
        <p:cNvGrpSpPr/>
        <p:nvPr/>
      </p:nvGrpSpPr>
      <p:grpSpPr>
        <a:xfrm>
          <a:off x="0" y="0"/>
          <a:ext cx="0" cy="0"/>
          <a:chOff x="0" y="0"/>
          <a:chExt cx="0" cy="0"/>
        </a:xfrm>
      </p:grpSpPr>
      <p:pic>
        <p:nvPicPr>
          <p:cNvPr id="265" name="Google Shape;265;p6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6" name="Google Shape;266;p6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7" name="Google Shape;267;p68"/>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68" name="Google Shape;268;p68"/>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69"/>
        <p:cNvGrpSpPr/>
        <p:nvPr/>
      </p:nvGrpSpPr>
      <p:grpSpPr>
        <a:xfrm>
          <a:off x="0" y="0"/>
          <a:ext cx="0" cy="0"/>
          <a:chOff x="0" y="0"/>
          <a:chExt cx="0" cy="0"/>
        </a:xfrm>
      </p:grpSpPr>
      <p:sp>
        <p:nvSpPr>
          <p:cNvPr id="270" name="Google Shape;270;p69"/>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71" name="Google Shape;271;p6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2" name="Google Shape;272;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3" name="Google Shape;273;p69"/>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74" name="Google Shape;274;p69"/>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275" name="Google Shape;275;p69" descr="A picture containing icon&#10;&#10;Description automatically generated"/>
          <p:cNvPicPr preferRelativeResize="0"/>
          <p:nvPr/>
        </p:nvPicPr>
        <p:blipFill rotWithShape="1">
          <a:blip r:embed="rId3">
            <a:alphaModFix/>
          </a:blip>
          <a:srcRect/>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76"/>
        <p:cNvGrpSpPr/>
        <p:nvPr/>
      </p:nvGrpSpPr>
      <p:grpSpPr>
        <a:xfrm>
          <a:off x="0" y="0"/>
          <a:ext cx="0" cy="0"/>
          <a:chOff x="0" y="0"/>
          <a:chExt cx="0" cy="0"/>
        </a:xfrm>
      </p:grpSpPr>
      <p:sp>
        <p:nvSpPr>
          <p:cNvPr id="277" name="Google Shape;277;p70"/>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78" name="Google Shape;278;p7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9" name="Google Shape;279;p7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280"/>
        <p:cNvGrpSpPr/>
        <p:nvPr/>
      </p:nvGrpSpPr>
      <p:grpSpPr>
        <a:xfrm>
          <a:off x="0" y="0"/>
          <a:ext cx="0" cy="0"/>
          <a:chOff x="0" y="0"/>
          <a:chExt cx="0" cy="0"/>
        </a:xfrm>
      </p:grpSpPr>
      <p:sp>
        <p:nvSpPr>
          <p:cNvPr id="281" name="Google Shape;281;p71"/>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2" name="Google Shape;282;p71"/>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83" name="Google Shape;283;p7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4"/>
        <p:cNvGrpSpPr/>
        <p:nvPr/>
      </p:nvGrpSpPr>
      <p:grpSpPr>
        <a:xfrm>
          <a:off x="0" y="0"/>
          <a:ext cx="0" cy="0"/>
          <a:chOff x="0" y="0"/>
          <a:chExt cx="0" cy="0"/>
        </a:xfrm>
      </p:grpSpPr>
      <p:sp>
        <p:nvSpPr>
          <p:cNvPr id="285" name="Google Shape;285;p72"/>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6" name="Google Shape;286;p72"/>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87" name="Google Shape;287;p7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88" name="Google Shape;288;p72"/>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89"/>
        <p:cNvGrpSpPr/>
        <p:nvPr/>
      </p:nvGrpSpPr>
      <p:grpSpPr>
        <a:xfrm>
          <a:off x="0" y="0"/>
          <a:ext cx="0" cy="0"/>
          <a:chOff x="0" y="0"/>
          <a:chExt cx="0" cy="0"/>
        </a:xfrm>
      </p:grpSpPr>
      <p:sp>
        <p:nvSpPr>
          <p:cNvPr id="290" name="Google Shape;290;p7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1" name="Google Shape;291;p73"/>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92" name="Google Shape;292;p73"/>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93" name="Google Shape;293;p73"/>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4" name="Google Shape;294;p7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95" name="Google Shape;295;p73"/>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296"/>
        <p:cNvGrpSpPr/>
        <p:nvPr/>
      </p:nvGrpSpPr>
      <p:grpSpPr>
        <a:xfrm>
          <a:off x="0" y="0"/>
          <a:ext cx="0" cy="0"/>
          <a:chOff x="0" y="0"/>
          <a:chExt cx="0" cy="0"/>
        </a:xfrm>
      </p:grpSpPr>
      <p:sp>
        <p:nvSpPr>
          <p:cNvPr id="297" name="Google Shape;297;p74"/>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298" name="Google Shape;298;p74"/>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299" name="Google Shape;299;p7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0" name="Google Shape;300;p7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301"/>
        <p:cNvGrpSpPr/>
        <p:nvPr/>
      </p:nvGrpSpPr>
      <p:grpSpPr>
        <a:xfrm>
          <a:off x="0" y="0"/>
          <a:ext cx="0" cy="0"/>
          <a:chOff x="0" y="0"/>
          <a:chExt cx="0" cy="0"/>
        </a:xfrm>
      </p:grpSpPr>
      <p:pic>
        <p:nvPicPr>
          <p:cNvPr id="302" name="Google Shape;302;p7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3" name="Google Shape;303;p7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304"/>
        <p:cNvGrpSpPr/>
        <p:nvPr/>
      </p:nvGrpSpPr>
      <p:grpSpPr>
        <a:xfrm>
          <a:off x="0" y="0"/>
          <a:ext cx="0" cy="0"/>
          <a:chOff x="0" y="0"/>
          <a:chExt cx="0" cy="0"/>
        </a:xfrm>
      </p:grpSpPr>
      <p:pic>
        <p:nvPicPr>
          <p:cNvPr id="305" name="Google Shape;305;p7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06" name="Google Shape;306;p7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07"/>
        <p:cNvGrpSpPr/>
        <p:nvPr/>
      </p:nvGrpSpPr>
      <p:grpSpPr>
        <a:xfrm>
          <a:off x="0" y="0"/>
          <a:ext cx="0" cy="0"/>
          <a:chOff x="0" y="0"/>
          <a:chExt cx="0" cy="0"/>
        </a:xfrm>
      </p:grpSpPr>
      <p:pic>
        <p:nvPicPr>
          <p:cNvPr id="308" name="Google Shape;308;p7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309"/>
        <p:cNvGrpSpPr/>
        <p:nvPr/>
      </p:nvGrpSpPr>
      <p:grpSpPr>
        <a:xfrm>
          <a:off x="0" y="0"/>
          <a:ext cx="0" cy="0"/>
          <a:chOff x="0" y="0"/>
          <a:chExt cx="0" cy="0"/>
        </a:xfrm>
      </p:grpSpPr>
      <p:pic>
        <p:nvPicPr>
          <p:cNvPr id="310" name="Google Shape;310;p7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1" name="Google Shape;311;p7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2" name="Google Shape;312;p7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313" name="Google Shape;313;p78"/>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314"/>
        <p:cNvGrpSpPr/>
        <p:nvPr/>
      </p:nvGrpSpPr>
      <p:grpSpPr>
        <a:xfrm>
          <a:off x="0" y="0"/>
          <a:ext cx="0" cy="0"/>
          <a:chOff x="0" y="0"/>
          <a:chExt cx="0" cy="0"/>
        </a:xfrm>
      </p:grpSpPr>
      <p:pic>
        <p:nvPicPr>
          <p:cNvPr id="315" name="Google Shape;315;p7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16" name="Google Shape;316;p7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7" name="Google Shape;317;p7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318" name="Google Shape;318;p79"/>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theme" Target="../theme/theme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145"/>
        <p:cNvGrpSpPr/>
        <p:nvPr/>
      </p:nvGrpSpPr>
      <p:grpSpPr>
        <a:xfrm>
          <a:off x="0" y="0"/>
          <a:ext cx="0" cy="0"/>
          <a:chOff x="0" y="0"/>
          <a:chExt cx="0" cy="0"/>
        </a:xfrm>
      </p:grpSpPr>
      <p:sp>
        <p:nvSpPr>
          <p:cNvPr id="146" name="Google Shape;146;p3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7" name="Google Shape;147;p36"/>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156"/>
        <p:cNvGrpSpPr/>
        <p:nvPr/>
      </p:nvGrpSpPr>
      <p:grpSpPr>
        <a:xfrm>
          <a:off x="0" y="0"/>
          <a:ext cx="0" cy="0"/>
          <a:chOff x="0" y="0"/>
          <a:chExt cx="0" cy="0"/>
        </a:xfrm>
      </p:grpSpPr>
      <p:sp>
        <p:nvSpPr>
          <p:cNvPr id="157" name="Google Shape;157;p3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8" name="Google Shape;158;p3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234"/>
        <p:cNvGrpSpPr/>
        <p:nvPr/>
      </p:nvGrpSpPr>
      <p:grpSpPr>
        <a:xfrm>
          <a:off x="0" y="0"/>
          <a:ext cx="0" cy="0"/>
          <a:chOff x="0" y="0"/>
          <a:chExt cx="0" cy="0"/>
        </a:xfrm>
      </p:grpSpPr>
      <p:sp>
        <p:nvSpPr>
          <p:cNvPr id="235" name="Google Shape;235;p59"/>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6" name="Google Shape;236;p59"/>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8.xml"/><Relationship Id="rId6" Type="http://schemas.openxmlformats.org/officeDocument/2006/relationships/hyperlink" Target="http://www.menti.com/bl7qtioure19"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hyperlink" Target="http://www.youtube.com/watch?v=iISP02KPau0" TargetMode="External"/><Relationship Id="rId5" Type="http://schemas.openxmlformats.org/officeDocument/2006/relationships/image" Target="../media/image1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hyperlink" Target="http://www.youtube.com/watch?v=iISP02KPau0" TargetMode="External"/><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hyperlink" Target="http://www.youtube.com/watch?v=EVS_yYQoLJg" TargetMode="External"/><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57.xml"/><Relationship Id="rId5" Type="http://schemas.openxmlformats.org/officeDocument/2006/relationships/image" Target="../media/image1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image" Target="../media/image2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59.xml"/><Relationship Id="rId6" Type="http://schemas.openxmlformats.org/officeDocument/2006/relationships/image" Target="../media/image21.jpg"/><Relationship Id="rId5" Type="http://schemas.openxmlformats.org/officeDocument/2006/relationships/hyperlink" Target="http://www.youtube.com/watch?v=G19HhL9H4JI"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59.xml"/><Relationship Id="rId6" Type="http://schemas.openxmlformats.org/officeDocument/2006/relationships/image" Target="../media/image22.jpg"/><Relationship Id="rId5" Type="http://schemas.openxmlformats.org/officeDocument/2006/relationships/hyperlink" Target="http://www.youtube.com/watch?v=7vmuHzhHEdI"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59.xml"/><Relationship Id="rId6" Type="http://schemas.openxmlformats.org/officeDocument/2006/relationships/image" Target="../media/image23.jpg"/><Relationship Id="rId5" Type="http://schemas.openxmlformats.org/officeDocument/2006/relationships/hyperlink" Target="http://www.youtube.com/watch?v=j-Y8B700lNA"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59.xml"/><Relationship Id="rId6" Type="http://schemas.openxmlformats.org/officeDocument/2006/relationships/comments" Target="../comments/comment1.xml"/><Relationship Id="rId5" Type="http://schemas.openxmlformats.org/officeDocument/2006/relationships/image" Target="../media/image2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9.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59.xml"/><Relationship Id="rId5" Type="http://schemas.openxmlformats.org/officeDocument/2006/relationships/image" Target="../media/image2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59.xml"/><Relationship Id="rId5" Type="http://schemas.openxmlformats.org/officeDocument/2006/relationships/image" Target="../media/image28.jp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59.xml"/><Relationship Id="rId5" Type="http://schemas.openxmlformats.org/officeDocument/2006/relationships/image" Target="../media/image29.jp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59.xml"/><Relationship Id="rId5" Type="http://schemas.openxmlformats.org/officeDocument/2006/relationships/image" Target="../media/image30.jp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31.jp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5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image" Target="../media/image32.png"/><Relationship Id="rId5" Type="http://schemas.openxmlformats.org/officeDocument/2006/relationships/image" Target="../media/image13.png"/><Relationship Id="rId4" Type="http://schemas.openxmlformats.org/officeDocument/2006/relationships/hyperlink" Target="https://k20center.ou.edu/e-learning/good-bad-sparkly/"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53.xml"/><Relationship Id="rId5" Type="http://schemas.openxmlformats.org/officeDocument/2006/relationships/image" Target="../media/image36.jpg"/><Relationship Id="rId4" Type="http://schemas.openxmlformats.org/officeDocument/2006/relationships/hyperlink" Target="http://www.youtube.com/watch?v=kpCsfuvzQe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s://shorturl.at/gzFTZ" TargetMode="External"/><Relationship Id="rId2" Type="http://schemas.openxmlformats.org/officeDocument/2006/relationships/notesSlide" Target="../notesSlides/notesSlide40.xml"/><Relationship Id="rId1" Type="http://schemas.openxmlformats.org/officeDocument/2006/relationships/slideLayout" Target="../slideLayouts/slideLayout39.xml"/><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hyperlink" Target="http://drive.google.com/file/d/1_GKrkweq1YRINeMsAeKzBmFhXjzQrDBJ/view"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80"/>
          <p:cNvSpPr txBox="1">
            <a:spLocks noGrp="1"/>
          </p:cNvSpPr>
          <p:nvPr>
            <p:ph type="ctrTitle"/>
          </p:nvPr>
        </p:nvSpPr>
        <p:spPr>
          <a:xfrm>
            <a:off x="646200" y="1039251"/>
            <a:ext cx="7851600" cy="3064998"/>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Authenticity: Transforming Your Teaching Approach With the Authentic Learning Framework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376"/>
        <p:cNvGrpSpPr/>
        <p:nvPr/>
      </p:nvGrpSpPr>
      <p:grpSpPr>
        <a:xfrm>
          <a:off x="0" y="0"/>
          <a:ext cx="0" cy="0"/>
          <a:chOff x="0" y="0"/>
          <a:chExt cx="0" cy="0"/>
        </a:xfrm>
      </p:grpSpPr>
      <p:sp>
        <p:nvSpPr>
          <p:cNvPr id="377" name="Google Shape;377;p8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 dirty="0"/>
              <a:t>Always, Sometimes, or Never True</a:t>
            </a:r>
            <a:endParaRPr dirty="0"/>
          </a:p>
        </p:txBody>
      </p:sp>
      <p:pic>
        <p:nvPicPr>
          <p:cNvPr id="378" name="Google Shape;378;p89"/>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379" name="Google Shape;379;p89"/>
          <p:cNvGrpSpPr/>
          <p:nvPr/>
        </p:nvGrpSpPr>
        <p:grpSpPr>
          <a:xfrm>
            <a:off x="7629625" y="298775"/>
            <a:ext cx="1215900" cy="1257300"/>
            <a:chOff x="7629625" y="298775"/>
            <a:chExt cx="1215900" cy="1257300"/>
          </a:xfrm>
        </p:grpSpPr>
        <p:sp>
          <p:nvSpPr>
            <p:cNvPr id="380" name="Google Shape;380;p89"/>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1" name="Google Shape;381;p89"/>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82" name="Google Shape;382;p89"/>
          <p:cNvSpPr>
            <a:spLocks noGrp="1"/>
          </p:cNvSpPr>
          <p:nvPr>
            <p:ph type="media" idx="2"/>
          </p:nvPr>
        </p:nvSpPr>
        <p:spPr>
          <a:xfrm>
            <a:off x="457200" y="1343700"/>
            <a:ext cx="4460400" cy="3408300"/>
          </a:xfrm>
          <a:prstGeom prst="rect">
            <a:avLst/>
          </a:prstGeom>
          <a:noFill/>
          <a:ln>
            <a:noFill/>
          </a:ln>
        </p:spPr>
        <p:txBody>
          <a:bodyPr spcFirstLastPara="1" wrap="square" lIns="91425" tIns="45700" rIns="91425" bIns="45700" anchor="t" anchorCtr="0">
            <a:noAutofit/>
          </a:bodyPr>
          <a:lstStyle/>
          <a:p>
            <a:pPr marL="457200" marR="0" lvl="0" indent="-412750" algn="l" rtl="0">
              <a:lnSpc>
                <a:spcPct val="100000"/>
              </a:lnSpc>
              <a:spcBef>
                <a:spcPts val="520"/>
              </a:spcBef>
              <a:spcAft>
                <a:spcPts val="0"/>
              </a:spcAft>
              <a:buClr>
                <a:schemeClr val="accent4"/>
              </a:buClr>
              <a:buSzPts val="2900"/>
              <a:buFont typeface="Arial"/>
              <a:buChar char="•"/>
            </a:pPr>
            <a:r>
              <a:rPr lang="en" sz="2400" b="0" i="0" u="none" strike="noStrike" cap="none" dirty="0">
                <a:solidFill>
                  <a:schemeClr val="dk1"/>
                </a:solidFill>
                <a:latin typeface="Calibri"/>
                <a:ea typeface="Calibri"/>
                <a:cs typeface="Calibri"/>
                <a:sym typeface="Calibri"/>
              </a:rPr>
              <a:t>Read each of the statements and decide whether it is:</a:t>
            </a:r>
            <a:endParaRPr sz="2400" b="0" i="0" u="none" strike="noStrike" cap="none" dirty="0">
              <a:solidFill>
                <a:schemeClr val="dk1"/>
              </a:solidFill>
              <a:latin typeface="Calibri"/>
              <a:ea typeface="Calibri"/>
              <a:cs typeface="Calibri"/>
              <a:sym typeface="Calibri"/>
            </a:endParaRPr>
          </a:p>
          <a:p>
            <a:pPr marL="1371600" marR="0" lvl="2" indent="-323850" algn="l" rtl="0">
              <a:lnSpc>
                <a:spcPct val="100000"/>
              </a:lnSpc>
              <a:spcBef>
                <a:spcPts val="400"/>
              </a:spcBef>
              <a:spcAft>
                <a:spcPts val="0"/>
              </a:spcAft>
              <a:buClr>
                <a:schemeClr val="accent1"/>
              </a:buClr>
              <a:buSzPts val="1500"/>
              <a:buFont typeface="Arial"/>
              <a:buChar char="●"/>
            </a:pPr>
            <a:r>
              <a:rPr lang="en" sz="2400" b="1" i="0" u="none" strike="noStrike" cap="none" dirty="0">
                <a:solidFill>
                  <a:schemeClr val="dk1"/>
                </a:solidFill>
              </a:rPr>
              <a:t>always true</a:t>
            </a:r>
            <a:endParaRPr sz="2400" b="1" i="0" u="none" strike="noStrike" cap="none" dirty="0">
              <a:solidFill>
                <a:schemeClr val="dk1"/>
              </a:solidFill>
            </a:endParaRPr>
          </a:p>
          <a:p>
            <a:pPr marL="1371600" marR="0" lvl="2" indent="-323850" algn="l" rtl="0">
              <a:lnSpc>
                <a:spcPct val="100000"/>
              </a:lnSpc>
              <a:spcBef>
                <a:spcPts val="400"/>
              </a:spcBef>
              <a:spcAft>
                <a:spcPts val="0"/>
              </a:spcAft>
              <a:buClr>
                <a:schemeClr val="accent1"/>
              </a:buClr>
              <a:buSzPts val="1500"/>
              <a:buFont typeface="Arial"/>
              <a:buChar char="●"/>
            </a:pPr>
            <a:r>
              <a:rPr lang="en" sz="2400" b="1" i="0" u="none" strike="noStrike" cap="none" dirty="0">
                <a:solidFill>
                  <a:schemeClr val="dk1"/>
                </a:solidFill>
              </a:rPr>
              <a:t>sometimes true</a:t>
            </a:r>
            <a:endParaRPr sz="2400" b="1" i="0" u="none" strike="noStrike" cap="none" dirty="0">
              <a:solidFill>
                <a:schemeClr val="dk1"/>
              </a:solidFill>
            </a:endParaRPr>
          </a:p>
          <a:p>
            <a:pPr marL="1371600" marR="0" lvl="2" indent="-323850" algn="l" rtl="0">
              <a:lnSpc>
                <a:spcPct val="100000"/>
              </a:lnSpc>
              <a:spcBef>
                <a:spcPts val="400"/>
              </a:spcBef>
              <a:spcAft>
                <a:spcPts val="0"/>
              </a:spcAft>
              <a:buClr>
                <a:schemeClr val="accent1"/>
              </a:buClr>
              <a:buSzPts val="1500"/>
              <a:buFont typeface="Arial"/>
              <a:buChar char="●"/>
            </a:pPr>
            <a:r>
              <a:rPr lang="en" sz="2400" b="1" i="0" u="none" strike="noStrike" cap="none" dirty="0">
                <a:solidFill>
                  <a:schemeClr val="dk1"/>
                </a:solidFill>
              </a:rPr>
              <a:t>never true</a:t>
            </a:r>
            <a:endParaRPr sz="2400" b="1" i="0" u="none" strike="noStrike" cap="none" dirty="0">
              <a:solidFill>
                <a:schemeClr val="dk1"/>
              </a:solidFill>
            </a:endParaRPr>
          </a:p>
          <a:p>
            <a:pPr marL="457200" marR="0" lvl="0" indent="-412750" algn="l" rtl="0">
              <a:lnSpc>
                <a:spcPct val="100000"/>
              </a:lnSpc>
              <a:spcBef>
                <a:spcPts val="400"/>
              </a:spcBef>
              <a:spcAft>
                <a:spcPts val="0"/>
              </a:spcAft>
              <a:buClr>
                <a:schemeClr val="accent4"/>
              </a:buClr>
              <a:buSzPts val="2900"/>
              <a:buFont typeface="Arial"/>
              <a:buChar char="•"/>
            </a:pPr>
            <a:r>
              <a:rPr lang="en" sz="2400" dirty="0"/>
              <a:t>Go to Menti to respond:</a:t>
            </a:r>
            <a:endParaRPr sz="2400" dirty="0"/>
          </a:p>
          <a:p>
            <a:pPr marL="457200" lvl="0" indent="0" algn="l" rtl="0">
              <a:spcBef>
                <a:spcPts val="0"/>
              </a:spcBef>
              <a:spcAft>
                <a:spcPts val="0"/>
              </a:spcAft>
              <a:buNone/>
            </a:pPr>
            <a:r>
              <a:rPr lang="en" sz="2400" u="sng" dirty="0">
                <a:solidFill>
                  <a:srgbClr val="0000FF"/>
                </a:solidFill>
                <a:hlinkClick r:id="rId6">
                  <a:extLst>
                    <a:ext uri="{A12FA001-AC4F-418D-AE19-62706E023703}">
                      <ahyp:hlinkClr xmlns:ahyp="http://schemas.microsoft.com/office/drawing/2018/hyperlinkcolor" val="tx"/>
                    </a:ext>
                  </a:extLst>
                </a:hlinkClick>
              </a:rPr>
              <a:t>www.menti.com/bl7qtioure19</a:t>
            </a:r>
            <a:endParaRPr sz="2400" u="sng" dirty="0">
              <a:solidFill>
                <a:srgbClr val="0000FF"/>
              </a:solidFill>
            </a:endParaRPr>
          </a:p>
          <a:p>
            <a:pPr marL="457200" lvl="0" indent="0" algn="l" rtl="0">
              <a:spcBef>
                <a:spcPts val="0"/>
              </a:spcBef>
              <a:spcAft>
                <a:spcPts val="0"/>
              </a:spcAft>
              <a:buNone/>
            </a:pPr>
            <a:endParaRPr sz="2400" u="sng" dirty="0">
              <a:solidFill>
                <a:srgbClr val="0000FF"/>
              </a:solidFill>
            </a:endParaRPr>
          </a:p>
        </p:txBody>
      </p:sp>
      <p:pic>
        <p:nvPicPr>
          <p:cNvPr id="383" name="Google Shape;383;p89"/>
          <p:cNvPicPr preferRelativeResize="0"/>
          <p:nvPr/>
        </p:nvPicPr>
        <p:blipFill>
          <a:blip r:embed="rId7">
            <a:alphaModFix/>
          </a:blip>
          <a:stretch>
            <a:fillRect/>
          </a:stretch>
        </p:blipFill>
        <p:spPr>
          <a:xfrm>
            <a:off x="5374800" y="2354850"/>
            <a:ext cx="2205150" cy="2205150"/>
          </a:xfrm>
          <a:prstGeom prst="rect">
            <a:avLst/>
          </a:prstGeom>
          <a:noFill/>
          <a:ln>
            <a:noFill/>
          </a:ln>
        </p:spPr>
      </p:pic>
      <p:sp>
        <p:nvSpPr>
          <p:cNvPr id="384" name="Google Shape;384;p89"/>
          <p:cNvSpPr txBox="1"/>
          <p:nvPr/>
        </p:nvSpPr>
        <p:spPr>
          <a:xfrm>
            <a:off x="5411600" y="1255050"/>
            <a:ext cx="2205300" cy="32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chemeClr val="dk1"/>
                </a:solidFill>
                <a:latin typeface="Calibri"/>
                <a:ea typeface="Calibri"/>
                <a:cs typeface="Calibri"/>
                <a:sym typeface="Calibri"/>
              </a:rPr>
              <a:t> Enter code:</a:t>
            </a:r>
            <a:r>
              <a:rPr lang="en" sz="3100" b="1">
                <a:solidFill>
                  <a:schemeClr val="accent6"/>
                </a:solidFill>
                <a:latin typeface="Calibri"/>
                <a:ea typeface="Calibri"/>
                <a:cs typeface="Calibri"/>
                <a:sym typeface="Calibri"/>
              </a:rPr>
              <a:t> 9977 4529</a:t>
            </a:r>
            <a:endParaRPr sz="3100" b="1">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388"/>
        <p:cNvGrpSpPr/>
        <p:nvPr/>
      </p:nvGrpSpPr>
      <p:grpSpPr>
        <a:xfrm>
          <a:off x="0" y="0"/>
          <a:ext cx="0" cy="0"/>
          <a:chOff x="0" y="0"/>
          <a:chExt cx="0" cy="0"/>
        </a:xfrm>
      </p:grpSpPr>
      <p:sp>
        <p:nvSpPr>
          <p:cNvPr id="389" name="Google Shape;389;p90"/>
          <p:cNvSpPr txBox="1">
            <a:spLocks noGrp="1"/>
          </p:cNvSpPr>
          <p:nvPr>
            <p:ph type="title"/>
          </p:nvPr>
        </p:nvSpPr>
        <p:spPr>
          <a:xfrm>
            <a:off x="457200" y="307250"/>
            <a:ext cx="68583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dk1"/>
              </a:buClr>
              <a:buSzPts val="1100"/>
              <a:buFont typeface="Arial"/>
              <a:buNone/>
            </a:pPr>
            <a:r>
              <a:rPr lang="en" dirty="0"/>
              <a:t>Trope</a:t>
            </a:r>
            <a:endParaRPr dirty="0"/>
          </a:p>
        </p:txBody>
      </p:sp>
      <p:pic>
        <p:nvPicPr>
          <p:cNvPr id="390" name="Google Shape;390;p90"/>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391" name="Google Shape;391;p90"/>
          <p:cNvGrpSpPr/>
          <p:nvPr/>
        </p:nvGrpSpPr>
        <p:grpSpPr>
          <a:xfrm>
            <a:off x="7629625" y="298775"/>
            <a:ext cx="1215900" cy="1257300"/>
            <a:chOff x="7629625" y="298775"/>
            <a:chExt cx="1215900" cy="1257300"/>
          </a:xfrm>
        </p:grpSpPr>
        <p:sp>
          <p:nvSpPr>
            <p:cNvPr id="392" name="Google Shape;392;p9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93" name="Google Shape;393;p90"/>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394" name="Google Shape;394;p90"/>
          <p:cNvSpPr txBox="1"/>
          <p:nvPr/>
        </p:nvSpPr>
        <p:spPr>
          <a:xfrm>
            <a:off x="457200" y="1309352"/>
            <a:ext cx="8229600" cy="34341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520"/>
              </a:spcBef>
              <a:spcAft>
                <a:spcPts val="0"/>
              </a:spcAft>
              <a:buClr>
                <a:srgbClr val="000000"/>
              </a:buClr>
              <a:buSzPts val="2600"/>
              <a:buFont typeface="Arial"/>
              <a:buNone/>
            </a:pPr>
            <a:r>
              <a:rPr lang="en" sz="2600" b="0" i="0" u="none" strike="noStrike" cap="none" dirty="0">
                <a:solidFill>
                  <a:srgbClr val="4A7D95"/>
                </a:solidFill>
                <a:latin typeface="Calibri"/>
                <a:ea typeface="Calibri"/>
                <a:cs typeface="Calibri"/>
                <a:sym typeface="Calibri"/>
              </a:rPr>
              <a:t>[trohp]</a:t>
            </a:r>
            <a:endParaRPr sz="2600" b="0" i="0" u="none" strike="noStrike" cap="none" dirty="0">
              <a:solidFill>
                <a:srgbClr val="4A7D95"/>
              </a:solidFill>
              <a:latin typeface="Calibri"/>
              <a:ea typeface="Calibri"/>
              <a:cs typeface="Calibri"/>
              <a:sym typeface="Calibri"/>
            </a:endParaRPr>
          </a:p>
          <a:p>
            <a:pPr marL="0" marR="0" lvl="0" indent="0" algn="l" rtl="0">
              <a:lnSpc>
                <a:spcPct val="100000"/>
              </a:lnSpc>
              <a:spcBef>
                <a:spcPts val="520"/>
              </a:spcBef>
              <a:spcAft>
                <a:spcPts val="0"/>
              </a:spcAft>
              <a:buClr>
                <a:srgbClr val="000000"/>
              </a:buClr>
              <a:buSzPts val="2600"/>
              <a:buFont typeface="Arial"/>
              <a:buNone/>
            </a:pPr>
            <a:r>
              <a:rPr lang="en" sz="2600" b="0" i="0" u="none" strike="noStrike" cap="none" dirty="0">
                <a:solidFill>
                  <a:srgbClr val="1C3C58"/>
                </a:solidFill>
                <a:latin typeface="Calibri"/>
                <a:ea typeface="Calibri"/>
                <a:cs typeface="Calibri"/>
                <a:sym typeface="Calibri"/>
              </a:rPr>
              <a:t>noun</a:t>
            </a:r>
            <a:endParaRPr sz="2600" b="0" i="0" u="none" strike="noStrike" cap="none" dirty="0">
              <a:solidFill>
                <a:srgbClr val="1C3C58"/>
              </a:solidFill>
              <a:latin typeface="Calibri"/>
              <a:ea typeface="Calibri"/>
              <a:cs typeface="Calibri"/>
              <a:sym typeface="Calibri"/>
            </a:endParaRPr>
          </a:p>
          <a:p>
            <a:pPr marL="520700" marR="0" lvl="0" indent="-457200" algn="l" rtl="0">
              <a:lnSpc>
                <a:spcPct val="100000"/>
              </a:lnSpc>
              <a:spcBef>
                <a:spcPts val="520"/>
              </a:spcBef>
              <a:spcAft>
                <a:spcPts val="0"/>
              </a:spcAft>
              <a:buClr>
                <a:schemeClr val="accent4"/>
              </a:buClr>
              <a:buSzPct val="125000"/>
              <a:buFont typeface="Arial" panose="020B0604020202020204" pitchFamily="34" charset="0"/>
              <a:buChar char="•"/>
            </a:pPr>
            <a:r>
              <a:rPr lang="en" sz="2600" b="0" i="0" u="none" strike="noStrike" cap="none" dirty="0">
                <a:solidFill>
                  <a:srgbClr val="000000"/>
                </a:solidFill>
                <a:latin typeface="Calibri"/>
                <a:ea typeface="Calibri"/>
                <a:cs typeface="Calibri"/>
                <a:sym typeface="Calibri"/>
              </a:rPr>
              <a:t>A recurring theme or motif, as in literature or art:</a:t>
            </a:r>
            <a:endParaRPr sz="2600" b="0" i="0" u="none" strike="noStrike" cap="none" dirty="0">
              <a:solidFill>
                <a:srgbClr val="000000"/>
              </a:solidFill>
              <a:latin typeface="Calibri"/>
              <a:ea typeface="Calibri"/>
              <a:cs typeface="Calibri"/>
              <a:sym typeface="Calibri"/>
            </a:endParaRPr>
          </a:p>
          <a:p>
            <a:pPr marL="0" marR="0" lvl="0" indent="457200" algn="l" rtl="0">
              <a:lnSpc>
                <a:spcPct val="100000"/>
              </a:lnSpc>
              <a:spcBef>
                <a:spcPts val="520"/>
              </a:spcBef>
              <a:spcAft>
                <a:spcPts val="0"/>
              </a:spcAft>
              <a:buNone/>
            </a:pPr>
            <a:r>
              <a:rPr lang="en" sz="2600" b="0" i="1" u="none" strike="noStrike" cap="none" dirty="0">
                <a:solidFill>
                  <a:srgbClr val="1C3C58"/>
                </a:solidFill>
                <a:latin typeface="Calibri"/>
                <a:ea typeface="Calibri"/>
                <a:cs typeface="Calibri"/>
                <a:sym typeface="Calibri"/>
              </a:rPr>
              <a:t>The heroic trope</a:t>
            </a:r>
            <a:endParaRPr sz="2600" b="0" i="1" u="none" strike="noStrike" cap="none" dirty="0">
              <a:solidFill>
                <a:srgbClr val="1C3C58"/>
              </a:solidFill>
              <a:latin typeface="Calibri"/>
              <a:ea typeface="Calibri"/>
              <a:cs typeface="Calibri"/>
              <a:sym typeface="Calibri"/>
            </a:endParaRPr>
          </a:p>
          <a:p>
            <a:pPr marL="520700" marR="0" lvl="0" indent="-457200" algn="l" rtl="0">
              <a:lnSpc>
                <a:spcPct val="100000"/>
              </a:lnSpc>
              <a:spcBef>
                <a:spcPts val="520"/>
              </a:spcBef>
              <a:spcAft>
                <a:spcPts val="0"/>
              </a:spcAft>
              <a:buClr>
                <a:schemeClr val="accent4"/>
              </a:buClr>
              <a:buSzPct val="125000"/>
              <a:buFont typeface="Arial" panose="020B0604020202020204" pitchFamily="34" charset="0"/>
              <a:buChar char="•"/>
            </a:pPr>
            <a:r>
              <a:rPr lang="en" sz="2600" b="0" i="0" u="none" strike="noStrike" cap="none" dirty="0">
                <a:solidFill>
                  <a:srgbClr val="000000"/>
                </a:solidFill>
                <a:latin typeface="Calibri"/>
                <a:ea typeface="Calibri"/>
                <a:cs typeface="Calibri"/>
                <a:sym typeface="Calibri"/>
              </a:rPr>
              <a:t>A convention or device that establishes a predictable or stereotypical representation of a character, setting, or scenario in a creative work:</a:t>
            </a:r>
            <a:endParaRPr sz="26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520"/>
              </a:spcBef>
              <a:spcAft>
                <a:spcPts val="0"/>
              </a:spcAft>
              <a:buNone/>
            </a:pPr>
            <a:r>
              <a:rPr lang="en" sz="2600" b="0" i="1" u="none" strike="noStrike" cap="none" dirty="0">
                <a:solidFill>
                  <a:srgbClr val="1C3C58"/>
                </a:solidFill>
                <a:latin typeface="Calibri"/>
                <a:ea typeface="Calibri"/>
                <a:cs typeface="Calibri"/>
                <a:sym typeface="Calibri"/>
              </a:rPr>
              <a:t>From her introduction in the movie, the character is nothing but a Damsel in Distress trope.</a:t>
            </a:r>
            <a:endParaRPr sz="2600" b="0" i="1" u="none" strike="noStrike" cap="none" dirty="0">
              <a:solidFill>
                <a:srgbClr val="1C3C58"/>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398"/>
        <p:cNvGrpSpPr/>
        <p:nvPr/>
      </p:nvGrpSpPr>
      <p:grpSpPr>
        <a:xfrm>
          <a:off x="0" y="0"/>
          <a:ext cx="0" cy="0"/>
          <a:chOff x="0" y="0"/>
          <a:chExt cx="0" cy="0"/>
        </a:xfrm>
      </p:grpSpPr>
      <p:sp>
        <p:nvSpPr>
          <p:cNvPr id="399" name="Google Shape;399;p91"/>
          <p:cNvSpPr txBox="1">
            <a:spLocks noGrp="1"/>
          </p:cNvSpPr>
          <p:nvPr>
            <p:ph type="body" idx="4294967295"/>
          </p:nvPr>
        </p:nvSpPr>
        <p:spPr>
          <a:xfrm>
            <a:off x="457200" y="1305050"/>
            <a:ext cx="41148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Clr>
                <a:schemeClr val="dk1"/>
              </a:buClr>
              <a:buSzPts val="1100"/>
              <a:buFont typeface="Arial"/>
              <a:buNone/>
            </a:pPr>
            <a:r>
              <a:rPr lang="en" dirty="0"/>
              <a:t>What are some common vampire tropes?</a:t>
            </a:r>
            <a:endParaRPr dirty="0"/>
          </a:p>
          <a:p>
            <a:pPr marL="457200" lvl="0" indent="-393700" algn="l" rtl="0">
              <a:lnSpc>
                <a:spcPct val="100000"/>
              </a:lnSpc>
              <a:spcBef>
                <a:spcPts val="520"/>
              </a:spcBef>
              <a:spcAft>
                <a:spcPts val="0"/>
              </a:spcAft>
              <a:buSzPts val="2600"/>
              <a:buChar char="•"/>
            </a:pPr>
            <a:r>
              <a:rPr lang="en" dirty="0"/>
              <a:t>Answer this question on your sticky notes.</a:t>
            </a:r>
            <a:endParaRPr dirty="0"/>
          </a:p>
          <a:p>
            <a:pPr marL="457200" lvl="0" indent="-393700" algn="l" rtl="0">
              <a:lnSpc>
                <a:spcPct val="100000"/>
              </a:lnSpc>
              <a:spcBef>
                <a:spcPts val="0"/>
              </a:spcBef>
              <a:spcAft>
                <a:spcPts val="0"/>
              </a:spcAft>
              <a:buSzPts val="2600"/>
              <a:buChar char="•"/>
            </a:pPr>
            <a:r>
              <a:rPr lang="en" dirty="0"/>
              <a:t>Each separate answer should have its own sticky note.</a:t>
            </a:r>
            <a:endParaRPr dirty="0"/>
          </a:p>
        </p:txBody>
      </p:sp>
      <p:sp>
        <p:nvSpPr>
          <p:cNvPr id="400" name="Google Shape;400;p91"/>
          <p:cNvSpPr txBox="1">
            <a:spLocks noGrp="1"/>
          </p:cNvSpPr>
          <p:nvPr>
            <p:ph type="title" idx="4294967295"/>
          </p:nvPr>
        </p:nvSpPr>
        <p:spPr>
          <a:xfrm>
            <a:off x="457200" y="307250"/>
            <a:ext cx="6889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Affinity Process</a:t>
            </a:r>
            <a:endParaRPr dirty="0"/>
          </a:p>
        </p:txBody>
      </p:sp>
      <p:pic>
        <p:nvPicPr>
          <p:cNvPr id="401" name="Google Shape;401;p91"/>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402" name="Google Shape;402;p91"/>
          <p:cNvGrpSpPr/>
          <p:nvPr/>
        </p:nvGrpSpPr>
        <p:grpSpPr>
          <a:xfrm>
            <a:off x="7629625" y="298775"/>
            <a:ext cx="1215900" cy="1257300"/>
            <a:chOff x="7629625" y="298775"/>
            <a:chExt cx="1215900" cy="1257300"/>
          </a:xfrm>
        </p:grpSpPr>
        <p:sp>
          <p:nvSpPr>
            <p:cNvPr id="403" name="Google Shape;403;p9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91"/>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405" name="Google Shape;405;p91" title="K20 Center 3 minute timer">
            <a:hlinkClick r:id="rId6"/>
          </p:cNvPr>
          <p:cNvPicPr preferRelativeResize="0"/>
          <p:nvPr/>
        </p:nvPicPr>
        <p:blipFill rotWithShape="1">
          <a:blip r:embed="rId7">
            <a:alphaModFix/>
          </a:blip>
          <a:srcRect/>
          <a:stretch/>
        </p:blipFill>
        <p:spPr>
          <a:xfrm>
            <a:off x="5085125" y="1617563"/>
            <a:ext cx="2544500" cy="190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5"/>
                                        </p:tgtEl>
                                        <p:attrNameLst>
                                          <p:attrName>style.visibility</p:attrName>
                                        </p:attrNameLst>
                                      </p:cBhvr>
                                      <p:to>
                                        <p:strVal val="visible"/>
                                      </p:to>
                                    </p:set>
                                    <p:animEffect transition="in" filter="fade">
                                      <p:cBhvr>
                                        <p:cTn id="7"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09"/>
        <p:cNvGrpSpPr/>
        <p:nvPr/>
      </p:nvGrpSpPr>
      <p:grpSpPr>
        <a:xfrm>
          <a:off x="0" y="0"/>
          <a:ext cx="0" cy="0"/>
          <a:chOff x="0" y="0"/>
          <a:chExt cx="0" cy="0"/>
        </a:xfrm>
      </p:grpSpPr>
      <p:sp>
        <p:nvSpPr>
          <p:cNvPr id="410" name="Google Shape;410;p92"/>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Affinity Process</a:t>
            </a:r>
            <a:endParaRPr dirty="0"/>
          </a:p>
        </p:txBody>
      </p:sp>
      <p:sp>
        <p:nvSpPr>
          <p:cNvPr id="411" name="Google Shape;411;p92"/>
          <p:cNvSpPr txBox="1">
            <a:spLocks noGrp="1"/>
          </p:cNvSpPr>
          <p:nvPr>
            <p:ph type="body" idx="4294967295"/>
          </p:nvPr>
        </p:nvSpPr>
        <p:spPr>
          <a:xfrm>
            <a:off x="457200" y="1305050"/>
            <a:ext cx="46773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 dirty="0"/>
              <a:t>With your partner:</a:t>
            </a:r>
            <a:endParaRPr dirty="0"/>
          </a:p>
          <a:p>
            <a:pPr marL="457200" lvl="0" indent="-393700" algn="l" rtl="0">
              <a:lnSpc>
                <a:spcPct val="100000"/>
              </a:lnSpc>
              <a:spcBef>
                <a:spcPts val="520"/>
              </a:spcBef>
              <a:spcAft>
                <a:spcPts val="0"/>
              </a:spcAft>
              <a:buSzPts val="2600"/>
              <a:buChar char="•"/>
            </a:pPr>
            <a:r>
              <a:rPr lang="en" dirty="0"/>
              <a:t>Read through your sticky notes.</a:t>
            </a:r>
            <a:endParaRPr dirty="0"/>
          </a:p>
          <a:p>
            <a:pPr marL="457200" lvl="0" indent="-393700" algn="l" rtl="0">
              <a:lnSpc>
                <a:spcPct val="100000"/>
              </a:lnSpc>
              <a:spcBef>
                <a:spcPts val="0"/>
              </a:spcBef>
              <a:spcAft>
                <a:spcPts val="0"/>
              </a:spcAft>
              <a:buSzPts val="2600"/>
              <a:buChar char="•"/>
            </a:pPr>
            <a:r>
              <a:rPr lang="en" dirty="0"/>
              <a:t>Group any sticky notes that are similar together into a category.</a:t>
            </a:r>
          </a:p>
          <a:p>
            <a:pPr marL="457200" lvl="0" indent="-393700" algn="l" rtl="0">
              <a:lnSpc>
                <a:spcPct val="100000"/>
              </a:lnSpc>
              <a:spcBef>
                <a:spcPts val="0"/>
              </a:spcBef>
              <a:spcAft>
                <a:spcPts val="0"/>
              </a:spcAft>
              <a:buSzPts val="2600"/>
              <a:buChar char="•"/>
            </a:pPr>
            <a:r>
              <a:rPr lang="en" dirty="0"/>
              <a:t>Label that category.</a:t>
            </a:r>
            <a:endParaRPr dirty="0"/>
          </a:p>
        </p:txBody>
      </p:sp>
      <p:pic>
        <p:nvPicPr>
          <p:cNvPr id="412" name="Google Shape;412;p92"/>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413" name="Google Shape;413;p92"/>
          <p:cNvGrpSpPr/>
          <p:nvPr/>
        </p:nvGrpSpPr>
        <p:grpSpPr>
          <a:xfrm>
            <a:off x="7629625" y="298775"/>
            <a:ext cx="1215900" cy="1257300"/>
            <a:chOff x="7629625" y="298775"/>
            <a:chExt cx="1215900" cy="1257300"/>
          </a:xfrm>
        </p:grpSpPr>
        <p:sp>
          <p:nvSpPr>
            <p:cNvPr id="414" name="Google Shape;414;p92"/>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5" name="Google Shape;415;p92"/>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416" name="Google Shape;416;p92" title="K20 Center 3 minute timer">
            <a:hlinkClick r:id="rId6"/>
          </p:cNvPr>
          <p:cNvPicPr preferRelativeResize="0"/>
          <p:nvPr/>
        </p:nvPicPr>
        <p:blipFill rotWithShape="1">
          <a:blip r:embed="rId7">
            <a:alphaModFix/>
          </a:blip>
          <a:srcRect/>
          <a:stretch/>
        </p:blipFill>
        <p:spPr>
          <a:xfrm>
            <a:off x="5085125" y="1617563"/>
            <a:ext cx="2544500" cy="1908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20"/>
        <p:cNvGrpSpPr/>
        <p:nvPr/>
      </p:nvGrpSpPr>
      <p:grpSpPr>
        <a:xfrm>
          <a:off x="0" y="0"/>
          <a:ext cx="0" cy="0"/>
          <a:chOff x="0" y="0"/>
          <a:chExt cx="0" cy="0"/>
        </a:xfrm>
      </p:grpSpPr>
      <p:sp>
        <p:nvSpPr>
          <p:cNvPr id="421" name="Google Shape;421;p93"/>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Affinity Process</a:t>
            </a:r>
            <a:endParaRPr dirty="0"/>
          </a:p>
        </p:txBody>
      </p:sp>
      <p:sp>
        <p:nvSpPr>
          <p:cNvPr id="422" name="Google Shape;422;p93"/>
          <p:cNvSpPr txBox="1">
            <a:spLocks noGrp="1"/>
          </p:cNvSpPr>
          <p:nvPr>
            <p:ph type="body" idx="4294967295"/>
          </p:nvPr>
        </p:nvSpPr>
        <p:spPr>
          <a:xfrm>
            <a:off x="457200" y="1305050"/>
            <a:ext cx="46386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 dirty="0"/>
              <a:t>With your group:</a:t>
            </a:r>
            <a:endParaRPr dirty="0"/>
          </a:p>
          <a:p>
            <a:pPr marL="457200" lvl="0" indent="-393700" algn="l" rtl="0">
              <a:lnSpc>
                <a:spcPct val="100000"/>
              </a:lnSpc>
              <a:spcBef>
                <a:spcPts val="520"/>
              </a:spcBef>
              <a:spcAft>
                <a:spcPts val="0"/>
              </a:spcAft>
              <a:buSzPts val="2600"/>
              <a:buChar char="•"/>
            </a:pPr>
            <a:r>
              <a:rPr lang="en" dirty="0"/>
              <a:t>Read through your sticky notes.</a:t>
            </a:r>
            <a:endParaRPr dirty="0"/>
          </a:p>
          <a:p>
            <a:pPr marL="457200" lvl="0" indent="-393700" algn="l" rtl="0">
              <a:lnSpc>
                <a:spcPct val="100000"/>
              </a:lnSpc>
              <a:spcBef>
                <a:spcPts val="0"/>
              </a:spcBef>
              <a:spcAft>
                <a:spcPts val="0"/>
              </a:spcAft>
              <a:buSzPts val="2600"/>
              <a:buChar char="•"/>
            </a:pPr>
            <a:r>
              <a:rPr lang="en" dirty="0"/>
              <a:t>Group any sticky notes that are similar together into a category. Label that category.</a:t>
            </a:r>
            <a:endParaRPr dirty="0"/>
          </a:p>
          <a:p>
            <a:pPr marL="457200" lvl="0" indent="-393700" algn="l" rtl="0">
              <a:lnSpc>
                <a:spcPct val="100000"/>
              </a:lnSpc>
              <a:spcBef>
                <a:spcPts val="0"/>
              </a:spcBef>
              <a:spcAft>
                <a:spcPts val="0"/>
              </a:spcAft>
              <a:buSzPts val="2600"/>
              <a:buChar char="•"/>
            </a:pPr>
            <a:r>
              <a:rPr lang="en" dirty="0"/>
              <a:t>Choose a favorite label for each category.</a:t>
            </a:r>
            <a:endParaRPr dirty="0"/>
          </a:p>
        </p:txBody>
      </p:sp>
      <p:pic>
        <p:nvPicPr>
          <p:cNvPr id="423" name="Google Shape;423;p93"/>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424" name="Google Shape;424;p93"/>
          <p:cNvGrpSpPr/>
          <p:nvPr/>
        </p:nvGrpSpPr>
        <p:grpSpPr>
          <a:xfrm>
            <a:off x="7629625" y="298775"/>
            <a:ext cx="1215900" cy="1257300"/>
            <a:chOff x="7629625" y="298775"/>
            <a:chExt cx="1215900" cy="1257300"/>
          </a:xfrm>
        </p:grpSpPr>
        <p:sp>
          <p:nvSpPr>
            <p:cNvPr id="425" name="Google Shape;425;p9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93"/>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pic>
        <p:nvPicPr>
          <p:cNvPr id="427" name="Google Shape;427;p93" title="K20 Center 5 minute timer">
            <a:hlinkClick r:id="rId6"/>
          </p:cNvPr>
          <p:cNvPicPr preferRelativeResize="0"/>
          <p:nvPr/>
        </p:nvPicPr>
        <p:blipFill rotWithShape="1">
          <a:blip r:embed="rId7">
            <a:alphaModFix/>
          </a:blip>
          <a:srcRect/>
          <a:stretch/>
        </p:blipFill>
        <p:spPr>
          <a:xfrm>
            <a:off x="5095675" y="1803237"/>
            <a:ext cx="2405575" cy="180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10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31"/>
        <p:cNvGrpSpPr/>
        <p:nvPr/>
      </p:nvGrpSpPr>
      <p:grpSpPr>
        <a:xfrm>
          <a:off x="0" y="0"/>
          <a:ext cx="0" cy="0"/>
          <a:chOff x="0" y="0"/>
          <a:chExt cx="0" cy="0"/>
        </a:xfrm>
      </p:grpSpPr>
      <p:sp>
        <p:nvSpPr>
          <p:cNvPr id="432" name="Google Shape;432;p94"/>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Affinity Process</a:t>
            </a:r>
            <a:endParaRPr dirty="0"/>
          </a:p>
        </p:txBody>
      </p:sp>
      <p:sp>
        <p:nvSpPr>
          <p:cNvPr id="433" name="Google Shape;433;p94"/>
          <p:cNvSpPr txBox="1">
            <a:spLocks noGrp="1"/>
          </p:cNvSpPr>
          <p:nvPr>
            <p:ph type="body" idx="4294967295"/>
          </p:nvPr>
        </p:nvSpPr>
        <p:spPr>
          <a:xfrm>
            <a:off x="457200" y="1305050"/>
            <a:ext cx="4638600" cy="362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600"/>
              <a:buNone/>
            </a:pPr>
            <a:r>
              <a:rPr lang="en" dirty="0"/>
              <a:t>Whole Room</a:t>
            </a:r>
            <a:endParaRPr dirty="0"/>
          </a:p>
          <a:p>
            <a:pPr lvl="0">
              <a:spcBef>
                <a:spcPts val="1000"/>
              </a:spcBef>
            </a:pPr>
            <a:r>
              <a:rPr lang="en" dirty="0"/>
              <a:t>Share out the group’s categories.</a:t>
            </a:r>
            <a:endParaRPr dirty="0"/>
          </a:p>
          <a:p>
            <a:pPr marL="457200" lvl="0" indent="-393700" algn="l" rtl="0">
              <a:lnSpc>
                <a:spcPct val="100000"/>
              </a:lnSpc>
              <a:spcBef>
                <a:spcPts val="1000"/>
              </a:spcBef>
              <a:spcAft>
                <a:spcPts val="0"/>
              </a:spcAft>
              <a:buSzPts val="2600"/>
              <a:buChar char="•"/>
            </a:pPr>
            <a:r>
              <a:rPr lang="en" dirty="0"/>
              <a:t>Keep these in mind for the next activity.</a:t>
            </a:r>
            <a:endParaRPr dirty="0"/>
          </a:p>
        </p:txBody>
      </p:sp>
      <p:pic>
        <p:nvPicPr>
          <p:cNvPr id="434" name="Google Shape;434;p94"/>
          <p:cNvPicPr preferRelativeResize="0"/>
          <p:nvPr/>
        </p:nvPicPr>
        <p:blipFill rotWithShape="1">
          <a:blip r:embed="rId4">
            <a:alphaModFix/>
          </a:blip>
          <a:srcRect/>
          <a:stretch/>
        </p:blipFill>
        <p:spPr>
          <a:xfrm>
            <a:off x="7997724" y="4012424"/>
            <a:ext cx="781150" cy="781150"/>
          </a:xfrm>
          <a:prstGeom prst="rect">
            <a:avLst/>
          </a:prstGeom>
          <a:noFill/>
          <a:ln>
            <a:noFill/>
          </a:ln>
        </p:spPr>
      </p:pic>
      <p:grpSp>
        <p:nvGrpSpPr>
          <p:cNvPr id="435" name="Google Shape;435;p94"/>
          <p:cNvGrpSpPr/>
          <p:nvPr/>
        </p:nvGrpSpPr>
        <p:grpSpPr>
          <a:xfrm>
            <a:off x="7629625" y="298775"/>
            <a:ext cx="1215900" cy="1257300"/>
            <a:chOff x="7629625" y="298775"/>
            <a:chExt cx="1215900" cy="1257300"/>
          </a:xfrm>
        </p:grpSpPr>
        <p:sp>
          <p:nvSpPr>
            <p:cNvPr id="436" name="Google Shape;436;p94"/>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37" name="Google Shape;437;p94"/>
            <p:cNvPicPr preferRelativeResize="0"/>
            <p:nvPr/>
          </p:nvPicPr>
          <p:blipFill rotWithShape="1">
            <a:blip r:embed="rId5">
              <a:alphaModFix/>
            </a:blip>
            <a:srcRect/>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41"/>
        <p:cNvGrpSpPr/>
        <p:nvPr/>
      </p:nvGrpSpPr>
      <p:grpSpPr>
        <a:xfrm>
          <a:off x="0" y="0"/>
          <a:ext cx="0" cy="0"/>
          <a:chOff x="0" y="0"/>
          <a:chExt cx="0" cy="0"/>
        </a:xfrm>
      </p:grpSpPr>
      <p:pic>
        <p:nvPicPr>
          <p:cNvPr id="442" name="Google Shape;442;p95"/>
          <p:cNvPicPr preferRelativeResize="0"/>
          <p:nvPr/>
        </p:nvPicPr>
        <p:blipFill rotWithShape="1">
          <a:blip r:embed="rId4">
            <a:alphaModFix/>
          </a:blip>
          <a:srcRect/>
          <a:stretch/>
        </p:blipFill>
        <p:spPr>
          <a:xfrm>
            <a:off x="7997724" y="4012424"/>
            <a:ext cx="781150" cy="781150"/>
          </a:xfrm>
          <a:prstGeom prst="rect">
            <a:avLst/>
          </a:prstGeom>
          <a:noFill/>
          <a:ln>
            <a:noFill/>
          </a:ln>
        </p:spPr>
      </p:pic>
      <p:sp>
        <p:nvSpPr>
          <p:cNvPr id="443" name="Google Shape;443;p95"/>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Intro Graphic Organizer</a:t>
            </a:r>
            <a:endParaRPr dirty="0"/>
          </a:p>
        </p:txBody>
      </p:sp>
      <p:sp>
        <p:nvSpPr>
          <p:cNvPr id="444" name="Google Shape;444;p95"/>
          <p:cNvSpPr txBox="1">
            <a:spLocks noGrp="1"/>
          </p:cNvSpPr>
          <p:nvPr>
            <p:ph type="body" idx="4294967295"/>
          </p:nvPr>
        </p:nvSpPr>
        <p:spPr>
          <a:xfrm>
            <a:off x="457200" y="1305050"/>
            <a:ext cx="4709400" cy="36210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How do you see the tropes that were identified through the affinity process in the following vampire media?</a:t>
            </a:r>
            <a:endParaRPr dirty="0"/>
          </a:p>
          <a:p>
            <a:pPr marL="457200" lvl="0" indent="0" algn="l" rtl="0">
              <a:spcBef>
                <a:spcPts val="520"/>
              </a:spcBef>
              <a:spcAft>
                <a:spcPts val="0"/>
              </a:spcAft>
              <a:buNone/>
            </a:pPr>
            <a:endParaRPr sz="1800" i="1" dirty="0"/>
          </a:p>
        </p:txBody>
      </p:sp>
      <p:sp>
        <p:nvSpPr>
          <p:cNvPr id="445" name="Google Shape;445;p95"/>
          <p:cNvSpPr>
            <a:spLocks noGrp="1"/>
          </p:cNvSpPr>
          <p:nvPr>
            <p:ph type="pic" idx="2"/>
          </p:nvPr>
        </p:nvSpPr>
        <p:spPr>
          <a:xfrm>
            <a:off x="5911850" y="1663336"/>
            <a:ext cx="1828800" cy="1827900"/>
          </a:xfrm>
          <a:prstGeom prst="rect">
            <a:avLst/>
          </a:prstGeom>
          <a:noFill/>
          <a:ln>
            <a:noFill/>
          </a:ln>
        </p:spPr>
        <p:txBody>
          <a:bodyPr/>
          <a:lstStyle/>
          <a:p>
            <a:endParaRPr lang="en-US"/>
          </a:p>
        </p:txBody>
      </p:sp>
      <p:pic>
        <p:nvPicPr>
          <p:cNvPr id="446" name="Google Shape;446;p95"/>
          <p:cNvPicPr preferRelativeResize="0"/>
          <p:nvPr/>
        </p:nvPicPr>
        <p:blipFill>
          <a:blip r:embed="rId5">
            <a:alphaModFix/>
          </a:blip>
          <a:stretch>
            <a:fillRect/>
          </a:stretch>
        </p:blipFill>
        <p:spPr>
          <a:xfrm>
            <a:off x="5105934" y="967340"/>
            <a:ext cx="3633804" cy="2889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50"/>
        <p:cNvGrpSpPr/>
        <p:nvPr/>
      </p:nvGrpSpPr>
      <p:grpSpPr>
        <a:xfrm>
          <a:off x="0" y="0"/>
          <a:ext cx="0" cy="0"/>
          <a:chOff x="0" y="0"/>
          <a:chExt cx="0" cy="0"/>
        </a:xfrm>
      </p:grpSpPr>
      <p:sp>
        <p:nvSpPr>
          <p:cNvPr id="451" name="Google Shape;451;p96"/>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Buffy the Vampire Slayer</a:t>
            </a:r>
            <a:endParaRPr/>
          </a:p>
        </p:txBody>
      </p:sp>
      <p:pic>
        <p:nvPicPr>
          <p:cNvPr id="452" name="Google Shape;452;p96"/>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453" name="Google Shape;453;p96" descr=" " title="Angel - Introducing Angel Featurette (Season 1)">
            <a:hlinkClick r:id="rId5"/>
          </p:cNvPr>
          <p:cNvPicPr preferRelativeResize="0"/>
          <p:nvPr/>
        </p:nvPicPr>
        <p:blipFill>
          <a:blip r:embed="rId6">
            <a:alphaModFix/>
          </a:blip>
          <a:stretch>
            <a:fillRect/>
          </a:stretch>
        </p:blipFill>
        <p:spPr>
          <a:xfrm>
            <a:off x="1295400" y="1317049"/>
            <a:ext cx="6180489" cy="3476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57"/>
        <p:cNvGrpSpPr/>
        <p:nvPr/>
      </p:nvGrpSpPr>
      <p:grpSpPr>
        <a:xfrm>
          <a:off x="0" y="0"/>
          <a:ext cx="0" cy="0"/>
          <a:chOff x="0" y="0"/>
          <a:chExt cx="0" cy="0"/>
        </a:xfrm>
      </p:grpSpPr>
      <p:sp>
        <p:nvSpPr>
          <p:cNvPr id="458" name="Google Shape;458;p97"/>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True Blood</a:t>
            </a:r>
            <a:endParaRPr/>
          </a:p>
        </p:txBody>
      </p:sp>
      <p:pic>
        <p:nvPicPr>
          <p:cNvPr id="459" name="Google Shape;459;p97"/>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460" name="Google Shape;460;p97" descr="True Blood and Bon Temps 1st Vampire from the pilot.&#10;John Henry Canavan as &quot;Good ol' Boy Vampire&quot;" title="True Blood Pilot Opening Sequence">
            <a:hlinkClick r:id="rId5"/>
          </p:cNvPr>
          <p:cNvPicPr preferRelativeResize="0"/>
          <p:nvPr/>
        </p:nvPicPr>
        <p:blipFill>
          <a:blip r:embed="rId6">
            <a:alphaModFix/>
          </a:blip>
          <a:stretch>
            <a:fillRect/>
          </a:stretch>
        </p:blipFill>
        <p:spPr>
          <a:xfrm>
            <a:off x="1447800" y="1265300"/>
            <a:ext cx="6135900" cy="3451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
                                        </p:tgtEl>
                                        <p:attrNameLst>
                                          <p:attrName>style.visibility</p:attrName>
                                        </p:attrNameLst>
                                      </p:cBhvr>
                                      <p:to>
                                        <p:strVal val="visible"/>
                                      </p:to>
                                    </p:set>
                                    <p:animEffect transition="in" filter="fade">
                                      <p:cBhvr>
                                        <p:cTn id="7" dur="1000"/>
                                        <p:tgtEl>
                                          <p:spTgt spid="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64"/>
        <p:cNvGrpSpPr/>
        <p:nvPr/>
      </p:nvGrpSpPr>
      <p:grpSpPr>
        <a:xfrm>
          <a:off x="0" y="0"/>
          <a:ext cx="0" cy="0"/>
          <a:chOff x="0" y="0"/>
          <a:chExt cx="0" cy="0"/>
        </a:xfrm>
      </p:grpSpPr>
      <p:sp>
        <p:nvSpPr>
          <p:cNvPr id="465" name="Google Shape;465;p98"/>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a:t>The Strain</a:t>
            </a:r>
            <a:endParaRPr/>
          </a:p>
        </p:txBody>
      </p:sp>
      <p:pic>
        <p:nvPicPr>
          <p:cNvPr id="466" name="Google Shape;466;p98"/>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467" name="Google Shape;467;p98" descr="iflix  | https://m.iflix.com/&#10;&#10;Sudden balding, can't take sunlight, a sudden desire to drain someone's blood? You might be down with something. The Strain is a mysterious viral outbreak with hallmarks of an ancient and evil strain of vampirism.&#10;&#10;Stars: Corey Stoll, David Bradley, Kevin Durand &#10;&#10;#TheStrain #Drama #Horror #Thriller #iflix #CoreyStoll #DavidBradley #KevinDurand&#10;&#10;- - - - - - - - - - - - - - - - - - - - - - - - - - - - - - - - - - - - - - - - - - - - - - - - - - - - - - - - - - - - - - - - - - - - &#10;&#10;WHAT IS IFLIX?&#10;&#10;iflix is Southeast Asia’s leading entertainment service with the widest and most compelling selection of TV shows, movies, hyper local originals, premium live sports and up-to-the-minute news from around the world, to stream or download, on any internet connected device…wherever, whenever.&#10;&#10;DID YOU KNOW?&#10;&#10;iflix now offers users two exceptional experiences:&#10;&#10;iflixFREE: You (yes, you) have access to the biggest library of world-class content for FREE (that's right, RM0, no catch).&#10;&#10;iflixVIP: Unlimited, all-access pass to thousands of local and international movies, TV shows, shorts, hyper local originals, premium live sports and up-to-the-minute news for RM10 per month.&#10;&#10;Head to https://www.iflix.com to start watching now.&#10;&#10;KEEP UP WITH US&#10;&#10;Don't miss an update! Subscribe: &#10;iflixFREE: https://www.iflix.com&#10;iflixVIP: https://piay.iflix.com/payments&#10;Blog: https://blog.iflix.com&#10;Facebook: https://www.facebook.com/iflix&#10;Instagram: https://www.instagram.com/iflixMY&#10;Twitter: https://www.twitter.com/iflixMY&#10;Media: https://blog.iflix.com/media" title="The Strain | Trailer | iflix">
            <a:hlinkClick r:id="rId5"/>
          </p:cNvPr>
          <p:cNvPicPr preferRelativeResize="0"/>
          <p:nvPr/>
        </p:nvPicPr>
        <p:blipFill>
          <a:blip r:embed="rId6">
            <a:alphaModFix/>
          </a:blip>
          <a:stretch>
            <a:fillRect/>
          </a:stretch>
        </p:blipFill>
        <p:spPr>
          <a:xfrm>
            <a:off x="1349975" y="1317050"/>
            <a:ext cx="6023950" cy="3388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p:cTn id="7" dur="10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 dirty="0"/>
              <a:t>Think of one of the most meaningful learning experiences you’ve had in your lifetime.</a:t>
            </a:r>
            <a:endParaRPr dirty="0"/>
          </a:p>
          <a:p>
            <a:pPr marL="457200" lvl="0" indent="-393700" algn="l" rtl="0">
              <a:spcBef>
                <a:spcPts val="1000"/>
              </a:spcBef>
              <a:spcAft>
                <a:spcPts val="0"/>
              </a:spcAft>
              <a:buSzPts val="2600"/>
              <a:buAutoNum type="arabicPeriod"/>
            </a:pPr>
            <a:r>
              <a:rPr lang="en" dirty="0"/>
              <a:t>Share it with your table.</a:t>
            </a:r>
            <a:endParaRPr dirty="0"/>
          </a:p>
          <a:p>
            <a:pPr marL="457200" lvl="0" indent="-393700" algn="l" rtl="0">
              <a:spcBef>
                <a:spcPts val="1000"/>
              </a:spcBef>
              <a:spcAft>
                <a:spcPts val="1000"/>
              </a:spcAft>
              <a:buSzPts val="2600"/>
              <a:buAutoNum type="arabicPeriod"/>
            </a:pPr>
            <a:r>
              <a:rPr lang="en" dirty="0"/>
              <a:t>As a group, create a list of 3-5 common characteristics across your shared learning experiences.</a:t>
            </a:r>
            <a:endParaRPr dirty="0"/>
          </a:p>
        </p:txBody>
      </p:sp>
      <p:sp>
        <p:nvSpPr>
          <p:cNvPr id="329" name="Google Shape;329;p8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Meaningful Learning</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71"/>
        <p:cNvGrpSpPr/>
        <p:nvPr/>
      </p:nvGrpSpPr>
      <p:grpSpPr>
        <a:xfrm>
          <a:off x="0" y="0"/>
          <a:ext cx="0" cy="0"/>
          <a:chOff x="0" y="0"/>
          <a:chExt cx="0" cy="0"/>
        </a:xfrm>
      </p:grpSpPr>
      <p:pic>
        <p:nvPicPr>
          <p:cNvPr id="472" name="Google Shape;472;p99"/>
          <p:cNvPicPr preferRelativeResize="0"/>
          <p:nvPr/>
        </p:nvPicPr>
        <p:blipFill rotWithShape="1">
          <a:blip r:embed="rId4">
            <a:alphaModFix/>
          </a:blip>
          <a:srcRect/>
          <a:stretch/>
        </p:blipFill>
        <p:spPr>
          <a:xfrm>
            <a:off x="7997724" y="4012424"/>
            <a:ext cx="781150" cy="781150"/>
          </a:xfrm>
          <a:prstGeom prst="rect">
            <a:avLst/>
          </a:prstGeom>
          <a:noFill/>
          <a:ln>
            <a:noFill/>
          </a:ln>
        </p:spPr>
      </p:pic>
      <p:sp>
        <p:nvSpPr>
          <p:cNvPr id="473" name="Google Shape;473;p99"/>
          <p:cNvSpPr txBox="1">
            <a:spLocks noGrp="1"/>
          </p:cNvSpPr>
          <p:nvPr>
            <p:ph type="title"/>
          </p:nvPr>
        </p:nvSpPr>
        <p:spPr>
          <a:xfrm>
            <a:off x="457200" y="993050"/>
            <a:ext cx="45291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Read Author Influences Handout</a:t>
            </a:r>
            <a:endParaRPr dirty="0"/>
          </a:p>
        </p:txBody>
      </p:sp>
      <p:sp>
        <p:nvSpPr>
          <p:cNvPr id="474" name="Google Shape;474;p99"/>
          <p:cNvSpPr txBox="1">
            <a:spLocks noGrp="1"/>
          </p:cNvSpPr>
          <p:nvPr>
            <p:ph type="body" idx="1"/>
          </p:nvPr>
        </p:nvSpPr>
        <p:spPr>
          <a:xfrm>
            <a:off x="457200" y="1990850"/>
            <a:ext cx="46752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 dirty="0"/>
              <a:t>Consider how the author may have been influenced in creating their vampire. </a:t>
            </a:r>
            <a:endParaRPr dirty="0"/>
          </a:p>
          <a:p>
            <a:pPr marL="457200" lvl="0" indent="-393700" algn="l" rtl="0">
              <a:spcBef>
                <a:spcPts val="0"/>
              </a:spcBef>
              <a:spcAft>
                <a:spcPts val="0"/>
              </a:spcAft>
              <a:buSzPts val="2600"/>
              <a:buChar char="•"/>
            </a:pPr>
            <a:r>
              <a:rPr lang="en" dirty="0"/>
              <a:t>Take notes on your organizer.</a:t>
            </a:r>
            <a:endParaRPr dirty="0"/>
          </a:p>
          <a:p>
            <a:pPr marL="0" lvl="0" indent="0" algn="l" rtl="0">
              <a:spcBef>
                <a:spcPts val="520"/>
              </a:spcBef>
              <a:spcAft>
                <a:spcPts val="0"/>
              </a:spcAft>
              <a:buNone/>
            </a:pPr>
            <a:endParaRPr dirty="0"/>
          </a:p>
        </p:txBody>
      </p:sp>
      <p:pic>
        <p:nvPicPr>
          <p:cNvPr id="475" name="Google Shape;475;p99"/>
          <p:cNvPicPr preferRelativeResize="0"/>
          <p:nvPr/>
        </p:nvPicPr>
        <p:blipFill>
          <a:blip r:embed="rId5">
            <a:alphaModFix/>
          </a:blip>
          <a:stretch>
            <a:fillRect/>
          </a:stretch>
        </p:blipFill>
        <p:spPr>
          <a:xfrm>
            <a:off x="5240030" y="914400"/>
            <a:ext cx="3620025" cy="300497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79"/>
        <p:cNvGrpSpPr/>
        <p:nvPr/>
      </p:nvGrpSpPr>
      <p:grpSpPr>
        <a:xfrm>
          <a:off x="0" y="0"/>
          <a:ext cx="0" cy="0"/>
          <a:chOff x="0" y="0"/>
          <a:chExt cx="0" cy="0"/>
        </a:xfrm>
      </p:grpSpPr>
      <p:sp>
        <p:nvSpPr>
          <p:cNvPr id="480" name="Google Shape;480;p100"/>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Reading Instructions</a:t>
            </a:r>
            <a:endParaRPr dirty="0"/>
          </a:p>
        </p:txBody>
      </p:sp>
      <p:pic>
        <p:nvPicPr>
          <p:cNvPr id="481" name="Google Shape;481;p100"/>
          <p:cNvPicPr preferRelativeResize="0"/>
          <p:nvPr/>
        </p:nvPicPr>
        <p:blipFill rotWithShape="1">
          <a:blip r:embed="rId4">
            <a:alphaModFix/>
          </a:blip>
          <a:srcRect/>
          <a:stretch/>
        </p:blipFill>
        <p:spPr>
          <a:xfrm>
            <a:off x="7997724" y="4012424"/>
            <a:ext cx="781150" cy="781150"/>
          </a:xfrm>
          <a:prstGeom prst="rect">
            <a:avLst/>
          </a:prstGeom>
          <a:noFill/>
          <a:ln>
            <a:noFill/>
          </a:ln>
        </p:spPr>
      </p:pic>
      <p:sp>
        <p:nvSpPr>
          <p:cNvPr id="482" name="Google Shape;482;p100"/>
          <p:cNvSpPr txBox="1">
            <a:spLocks noGrp="1"/>
          </p:cNvSpPr>
          <p:nvPr>
            <p:ph type="body" idx="1"/>
          </p:nvPr>
        </p:nvSpPr>
        <p:spPr>
          <a:xfrm>
            <a:off x="457200" y="1305050"/>
            <a:ext cx="4775100" cy="3621000"/>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520"/>
              </a:spcBef>
              <a:spcAft>
                <a:spcPts val="0"/>
              </a:spcAft>
              <a:buSzPct val="125000"/>
              <a:buNone/>
            </a:pPr>
            <a:r>
              <a:rPr lang="en" dirty="0"/>
              <a:t>In groups of three, you will jigsaw the readings.</a:t>
            </a:r>
            <a:endParaRPr dirty="0"/>
          </a:p>
          <a:p>
            <a:pPr lvl="0" indent="-457200" algn="l" rtl="0">
              <a:lnSpc>
                <a:spcPct val="100000"/>
              </a:lnSpc>
              <a:spcBef>
                <a:spcPts val="520"/>
              </a:spcBef>
              <a:spcAft>
                <a:spcPts val="0"/>
              </a:spcAft>
              <a:buSzPts val="2600"/>
              <a:buFont typeface="Arial" panose="020B0604020202020204" pitchFamily="34" charset="0"/>
              <a:buChar char="•"/>
            </a:pPr>
            <a:r>
              <a:rPr lang="en" dirty="0"/>
              <a:t>As you read your excerpts and the historical background on vampires, take notes on the characteristics you notice as well as possible influences on the authors.</a:t>
            </a:r>
            <a:endParaRPr dirty="0"/>
          </a:p>
        </p:txBody>
      </p:sp>
      <p:pic>
        <p:nvPicPr>
          <p:cNvPr id="483" name="Google Shape;483;p100"/>
          <p:cNvPicPr preferRelativeResize="0"/>
          <p:nvPr/>
        </p:nvPicPr>
        <p:blipFill rotWithShape="1">
          <a:blip r:embed="rId5">
            <a:alphaModFix/>
          </a:blip>
          <a:srcRect/>
          <a:stretch/>
        </p:blipFill>
        <p:spPr>
          <a:xfrm>
            <a:off x="5232300" y="1809775"/>
            <a:ext cx="3809827" cy="15239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87"/>
        <p:cNvGrpSpPr/>
        <p:nvPr/>
      </p:nvGrpSpPr>
      <p:grpSpPr>
        <a:xfrm>
          <a:off x="0" y="0"/>
          <a:ext cx="0" cy="0"/>
          <a:chOff x="0" y="0"/>
          <a:chExt cx="0" cy="0"/>
        </a:xfrm>
      </p:grpSpPr>
      <p:sp>
        <p:nvSpPr>
          <p:cNvPr id="488" name="Google Shape;488;p10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Timeline Card Sort</a:t>
            </a:r>
            <a:endParaRPr dirty="0"/>
          </a:p>
        </p:txBody>
      </p:sp>
      <p:sp>
        <p:nvSpPr>
          <p:cNvPr id="489" name="Google Shape;489;p101"/>
          <p:cNvSpPr txBox="1">
            <a:spLocks noGrp="1"/>
          </p:cNvSpPr>
          <p:nvPr>
            <p:ph type="body" idx="1"/>
          </p:nvPr>
        </p:nvSpPr>
        <p:spPr>
          <a:xfrm>
            <a:off x="457200" y="1305059"/>
            <a:ext cx="50205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0"/>
              </a:spcAft>
              <a:buSzPts val="2600"/>
              <a:buAutoNum type="arabicPeriod"/>
            </a:pPr>
            <a:r>
              <a:rPr lang="en" dirty="0"/>
              <a:t>Arrange title covers by date they were published.</a:t>
            </a:r>
            <a:endParaRPr dirty="0"/>
          </a:p>
          <a:p>
            <a:pPr marL="914400" lvl="1" indent="-325755" algn="l" rtl="0">
              <a:spcBef>
                <a:spcPts val="1000"/>
              </a:spcBef>
              <a:spcAft>
                <a:spcPts val="0"/>
              </a:spcAft>
              <a:buClr>
                <a:schemeClr val="accent4"/>
              </a:buClr>
              <a:buSzPts val="1530"/>
              <a:buChar char="●"/>
            </a:pPr>
            <a:r>
              <a:rPr lang="en" i="1" dirty="0"/>
              <a:t>Publication dates are on the organizer</a:t>
            </a:r>
            <a:endParaRPr i="1" dirty="0"/>
          </a:p>
          <a:p>
            <a:pPr marL="457200" lvl="0" indent="-393700" algn="l" rtl="0">
              <a:spcBef>
                <a:spcPts val="1000"/>
              </a:spcBef>
              <a:spcAft>
                <a:spcPts val="0"/>
              </a:spcAft>
              <a:buSzPts val="2600"/>
              <a:buAutoNum type="arabicPeriod"/>
            </a:pPr>
            <a:r>
              <a:rPr lang="en" dirty="0"/>
              <a:t>Place vampire tropes under the title cover it matches with.</a:t>
            </a:r>
            <a:endParaRPr dirty="0"/>
          </a:p>
          <a:p>
            <a:pPr marL="914400" lvl="1" indent="-325755" algn="l" rtl="0">
              <a:spcBef>
                <a:spcPts val="1000"/>
              </a:spcBef>
              <a:spcAft>
                <a:spcPts val="1000"/>
              </a:spcAft>
              <a:buClr>
                <a:schemeClr val="accent4"/>
              </a:buClr>
              <a:buSzPts val="1530"/>
              <a:buChar char="●"/>
            </a:pPr>
            <a:r>
              <a:rPr lang="en" i="1" dirty="0"/>
              <a:t>Some tropes may be used more than once.</a:t>
            </a:r>
            <a:endParaRPr i="1" dirty="0"/>
          </a:p>
        </p:txBody>
      </p:sp>
      <p:pic>
        <p:nvPicPr>
          <p:cNvPr id="490" name="Google Shape;490;p101"/>
          <p:cNvPicPr preferRelativeResize="0">
            <a:picLocks noGrp="1"/>
          </p:cNvPicPr>
          <p:nvPr>
            <p:ph type="pic" idx="2"/>
          </p:nvPr>
        </p:nvPicPr>
        <p:blipFill>
          <a:blip r:embed="rId4">
            <a:alphaModFix/>
          </a:blip>
          <a:stretch>
            <a:fillRect/>
          </a:stretch>
        </p:blipFill>
        <p:spPr>
          <a:xfrm>
            <a:off x="5510052" y="1305050"/>
            <a:ext cx="3142749" cy="17943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02"/>
          <p:cNvPicPr preferRelativeResize="0"/>
          <p:nvPr/>
        </p:nvPicPr>
        <p:blipFill>
          <a:blip r:embed="rId3">
            <a:alphaModFix/>
          </a:blip>
          <a:stretch>
            <a:fillRect/>
          </a:stretch>
        </p:blipFill>
        <p:spPr>
          <a:xfrm>
            <a:off x="0" y="-37013"/>
            <a:ext cx="9197973" cy="514052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499"/>
        <p:cNvGrpSpPr/>
        <p:nvPr/>
      </p:nvGrpSpPr>
      <p:grpSpPr>
        <a:xfrm>
          <a:off x="0" y="0"/>
          <a:ext cx="0" cy="0"/>
          <a:chOff x="0" y="0"/>
          <a:chExt cx="0" cy="0"/>
        </a:xfrm>
      </p:grpSpPr>
      <p:sp>
        <p:nvSpPr>
          <p:cNvPr id="500" name="Google Shape;500;p103"/>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One-Pager</a:t>
            </a:r>
            <a:endParaRPr dirty="0"/>
          </a:p>
        </p:txBody>
      </p:sp>
      <p:pic>
        <p:nvPicPr>
          <p:cNvPr id="501" name="Google Shape;501;p103"/>
          <p:cNvPicPr preferRelativeResize="0"/>
          <p:nvPr/>
        </p:nvPicPr>
        <p:blipFill rotWithShape="1">
          <a:blip r:embed="rId4">
            <a:alphaModFix/>
          </a:blip>
          <a:srcRect/>
          <a:stretch/>
        </p:blipFill>
        <p:spPr>
          <a:xfrm>
            <a:off x="7997724" y="4012424"/>
            <a:ext cx="781150" cy="781150"/>
          </a:xfrm>
          <a:prstGeom prst="rect">
            <a:avLst/>
          </a:prstGeom>
          <a:noFill/>
          <a:ln>
            <a:noFill/>
          </a:ln>
        </p:spPr>
      </p:pic>
      <p:sp>
        <p:nvSpPr>
          <p:cNvPr id="502" name="Google Shape;502;p103"/>
          <p:cNvSpPr txBox="1">
            <a:spLocks noGrp="1"/>
          </p:cNvSpPr>
          <p:nvPr>
            <p:ph type="body" idx="1"/>
          </p:nvPr>
        </p:nvSpPr>
        <p:spPr>
          <a:xfrm>
            <a:off x="457200" y="1305050"/>
            <a:ext cx="71724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 dirty="0"/>
              <a:t>Create a One-Pager to answer the following questions:</a:t>
            </a:r>
            <a:endParaRPr dirty="0"/>
          </a:p>
          <a:p>
            <a:pPr marL="914400" lvl="1" indent="-325755" algn="l" rtl="0">
              <a:lnSpc>
                <a:spcPct val="100000"/>
              </a:lnSpc>
              <a:spcBef>
                <a:spcPts val="0"/>
              </a:spcBef>
              <a:spcAft>
                <a:spcPts val="0"/>
              </a:spcAft>
              <a:buSzPts val="1530"/>
              <a:buChar char="●"/>
            </a:pPr>
            <a:r>
              <a:rPr lang="en" dirty="0"/>
              <a:t>How do these authors address the same topic?</a:t>
            </a:r>
            <a:endParaRPr dirty="0"/>
          </a:p>
          <a:p>
            <a:pPr marL="914400" lvl="1" indent="-325755" algn="l" rtl="0">
              <a:lnSpc>
                <a:spcPct val="115000"/>
              </a:lnSpc>
              <a:spcBef>
                <a:spcPts val="0"/>
              </a:spcBef>
              <a:spcAft>
                <a:spcPts val="0"/>
              </a:spcAft>
              <a:buSzPts val="1530"/>
              <a:buChar char="●"/>
            </a:pPr>
            <a:r>
              <a:rPr lang="en" dirty="0"/>
              <a:t>How did these authors reach different conclusions due to the time period in which they wrote?</a:t>
            </a:r>
            <a:endParaRPr dirty="0"/>
          </a:p>
          <a:p>
            <a:pPr marL="457200" lvl="0" indent="-393700" algn="l" rtl="0">
              <a:lnSpc>
                <a:spcPct val="100000"/>
              </a:lnSpc>
              <a:spcBef>
                <a:spcPts val="0"/>
              </a:spcBef>
              <a:spcAft>
                <a:spcPts val="0"/>
              </a:spcAft>
              <a:buSzPts val="2600"/>
              <a:buChar char="•"/>
            </a:pPr>
            <a:r>
              <a:rPr lang="en" dirty="0"/>
              <a:t>Make sure to include the following:</a:t>
            </a:r>
            <a:endParaRPr dirty="0"/>
          </a:p>
          <a:p>
            <a:pPr marL="914400" lvl="1" indent="-325755" algn="l" rtl="0">
              <a:lnSpc>
                <a:spcPct val="100000"/>
              </a:lnSpc>
              <a:spcBef>
                <a:spcPts val="0"/>
              </a:spcBef>
              <a:spcAft>
                <a:spcPts val="0"/>
              </a:spcAft>
              <a:buSzPts val="1530"/>
              <a:buChar char="●"/>
            </a:pPr>
            <a:r>
              <a:rPr lang="en" dirty="0"/>
              <a:t>Title</a:t>
            </a:r>
            <a:endParaRPr dirty="0"/>
          </a:p>
          <a:p>
            <a:pPr marL="914400" lvl="1" indent="-325755" algn="l" rtl="0">
              <a:lnSpc>
                <a:spcPct val="100000"/>
              </a:lnSpc>
              <a:spcBef>
                <a:spcPts val="0"/>
              </a:spcBef>
              <a:spcAft>
                <a:spcPts val="0"/>
              </a:spcAft>
              <a:buSzPts val="1530"/>
              <a:buChar char="●"/>
            </a:pPr>
            <a:r>
              <a:rPr lang="en" dirty="0"/>
              <a:t>Border around the page that includes the theme of the lesson</a:t>
            </a:r>
            <a:endParaRPr dirty="0"/>
          </a:p>
          <a:p>
            <a:pPr marL="914400" lvl="1" indent="-325755" algn="l" rtl="0">
              <a:lnSpc>
                <a:spcPct val="100000"/>
              </a:lnSpc>
              <a:spcBef>
                <a:spcPts val="0"/>
              </a:spcBef>
              <a:spcAft>
                <a:spcPts val="0"/>
              </a:spcAft>
              <a:buSzPts val="1530"/>
              <a:buChar char="●"/>
            </a:pPr>
            <a:r>
              <a:rPr lang="en" dirty="0"/>
              <a:t>Image that represents the subject</a:t>
            </a:r>
            <a:endParaRPr dirty="0"/>
          </a:p>
          <a:p>
            <a:pPr marL="914400" lvl="1" indent="-325755" algn="l" rtl="0">
              <a:lnSpc>
                <a:spcPct val="100000"/>
              </a:lnSpc>
              <a:spcBef>
                <a:spcPts val="0"/>
              </a:spcBef>
              <a:spcAft>
                <a:spcPts val="0"/>
              </a:spcAft>
              <a:buSzPts val="1530"/>
              <a:buChar char="●"/>
            </a:pPr>
            <a:r>
              <a:rPr lang="en" dirty="0"/>
              <a:t>A paragraph that answers each of the questions</a:t>
            </a:r>
            <a:endParaRPr dirty="0"/>
          </a:p>
        </p:txBody>
      </p:sp>
      <p:grpSp>
        <p:nvGrpSpPr>
          <p:cNvPr id="503" name="Google Shape;503;p103"/>
          <p:cNvGrpSpPr/>
          <p:nvPr/>
        </p:nvGrpSpPr>
        <p:grpSpPr>
          <a:xfrm>
            <a:off x="7629625" y="298775"/>
            <a:ext cx="1215900" cy="1257300"/>
            <a:chOff x="7629625" y="298775"/>
            <a:chExt cx="1215900" cy="1257300"/>
          </a:xfrm>
        </p:grpSpPr>
        <p:sp>
          <p:nvSpPr>
            <p:cNvPr id="504" name="Google Shape;504;p10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5" name="Google Shape;505;p103"/>
            <p:cNvPicPr preferRelativeResize="0"/>
            <p:nvPr/>
          </p:nvPicPr>
          <p:blipFill rotWithShape="1">
            <a:blip r:embed="rId5">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09"/>
        <p:cNvGrpSpPr/>
        <p:nvPr/>
      </p:nvGrpSpPr>
      <p:grpSpPr>
        <a:xfrm>
          <a:off x="0" y="0"/>
          <a:ext cx="0" cy="0"/>
          <a:chOff x="0" y="0"/>
          <a:chExt cx="0" cy="0"/>
        </a:xfrm>
      </p:grpSpPr>
      <p:sp>
        <p:nvSpPr>
          <p:cNvPr id="510" name="Google Shape;510;p104"/>
          <p:cNvSpPr txBox="1">
            <a:spLocks noGrp="1"/>
          </p:cNvSpPr>
          <p:nvPr>
            <p:ph type="title"/>
          </p:nvPr>
        </p:nvSpPr>
        <p:spPr>
          <a:xfrm>
            <a:off x="341875" y="1633500"/>
            <a:ext cx="2751300" cy="8574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SzPct val="100000"/>
              <a:buNone/>
            </a:pPr>
            <a:r>
              <a:rPr lang="en"/>
              <a:t>One Pager example 1</a:t>
            </a:r>
            <a:endParaRPr/>
          </a:p>
        </p:txBody>
      </p:sp>
      <p:pic>
        <p:nvPicPr>
          <p:cNvPr id="511" name="Google Shape;511;p104"/>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512" name="Google Shape;512;p104"/>
          <p:cNvPicPr preferRelativeResize="0"/>
          <p:nvPr/>
        </p:nvPicPr>
        <p:blipFill rotWithShape="1">
          <a:blip r:embed="rId5">
            <a:alphaModFix/>
          </a:blip>
          <a:srcRect t="2666" b="4084"/>
          <a:stretch/>
        </p:blipFill>
        <p:spPr>
          <a:xfrm>
            <a:off x="3245575" y="281400"/>
            <a:ext cx="3643199" cy="45121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16"/>
        <p:cNvGrpSpPr/>
        <p:nvPr/>
      </p:nvGrpSpPr>
      <p:grpSpPr>
        <a:xfrm>
          <a:off x="0" y="0"/>
          <a:ext cx="0" cy="0"/>
          <a:chOff x="0" y="0"/>
          <a:chExt cx="0" cy="0"/>
        </a:xfrm>
      </p:grpSpPr>
      <p:sp>
        <p:nvSpPr>
          <p:cNvPr id="517" name="Google Shape;517;p105"/>
          <p:cNvSpPr txBox="1">
            <a:spLocks noGrp="1"/>
          </p:cNvSpPr>
          <p:nvPr>
            <p:ph type="title"/>
          </p:nvPr>
        </p:nvSpPr>
        <p:spPr>
          <a:xfrm>
            <a:off x="6082750" y="1841075"/>
            <a:ext cx="2949000" cy="8574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SzPct val="100000"/>
              <a:buNone/>
            </a:pPr>
            <a:r>
              <a:rPr lang="en"/>
              <a:t>One Pager example 2</a:t>
            </a:r>
            <a:endParaRPr/>
          </a:p>
        </p:txBody>
      </p:sp>
      <p:pic>
        <p:nvPicPr>
          <p:cNvPr id="518" name="Google Shape;518;p105"/>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519" name="Google Shape;519;p105"/>
          <p:cNvPicPr preferRelativeResize="0"/>
          <p:nvPr/>
        </p:nvPicPr>
        <p:blipFill rotWithShape="1">
          <a:blip r:embed="rId5">
            <a:alphaModFix/>
          </a:blip>
          <a:srcRect t="6480"/>
          <a:stretch/>
        </p:blipFill>
        <p:spPr>
          <a:xfrm>
            <a:off x="867400" y="76200"/>
            <a:ext cx="4018313" cy="49910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23"/>
        <p:cNvGrpSpPr/>
        <p:nvPr/>
      </p:nvGrpSpPr>
      <p:grpSpPr>
        <a:xfrm>
          <a:off x="0" y="0"/>
          <a:ext cx="0" cy="0"/>
          <a:chOff x="0" y="0"/>
          <a:chExt cx="0" cy="0"/>
        </a:xfrm>
      </p:grpSpPr>
      <p:sp>
        <p:nvSpPr>
          <p:cNvPr id="524" name="Google Shape;524;p106"/>
          <p:cNvSpPr txBox="1">
            <a:spLocks noGrp="1"/>
          </p:cNvSpPr>
          <p:nvPr>
            <p:ph type="title"/>
          </p:nvPr>
        </p:nvSpPr>
        <p:spPr>
          <a:xfrm>
            <a:off x="584050" y="1956400"/>
            <a:ext cx="2474400" cy="8574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SzPct val="100000"/>
              <a:buNone/>
            </a:pPr>
            <a:r>
              <a:rPr lang="en"/>
              <a:t>One Pager example 3</a:t>
            </a:r>
            <a:endParaRPr/>
          </a:p>
        </p:txBody>
      </p:sp>
      <p:pic>
        <p:nvPicPr>
          <p:cNvPr id="525" name="Google Shape;525;p106"/>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526" name="Google Shape;526;p106"/>
          <p:cNvPicPr preferRelativeResize="0"/>
          <p:nvPr/>
        </p:nvPicPr>
        <p:blipFill>
          <a:blip r:embed="rId5">
            <a:alphaModFix/>
          </a:blip>
          <a:stretch>
            <a:fillRect/>
          </a:stretch>
        </p:blipFill>
        <p:spPr>
          <a:xfrm>
            <a:off x="3728349" y="-950"/>
            <a:ext cx="3872706"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30"/>
        <p:cNvGrpSpPr/>
        <p:nvPr/>
      </p:nvGrpSpPr>
      <p:grpSpPr>
        <a:xfrm>
          <a:off x="0" y="0"/>
          <a:ext cx="0" cy="0"/>
          <a:chOff x="0" y="0"/>
          <a:chExt cx="0" cy="0"/>
        </a:xfrm>
      </p:grpSpPr>
      <p:sp>
        <p:nvSpPr>
          <p:cNvPr id="531" name="Google Shape;531;p107"/>
          <p:cNvSpPr txBox="1">
            <a:spLocks noGrp="1"/>
          </p:cNvSpPr>
          <p:nvPr>
            <p:ph type="title"/>
          </p:nvPr>
        </p:nvSpPr>
        <p:spPr>
          <a:xfrm>
            <a:off x="6750300" y="1714350"/>
            <a:ext cx="2393700" cy="857400"/>
          </a:xfrm>
          <a:prstGeom prst="rect">
            <a:avLst/>
          </a:prstGeom>
          <a:noFill/>
          <a:ln>
            <a:noFill/>
          </a:ln>
        </p:spPr>
        <p:txBody>
          <a:bodyPr spcFirstLastPara="1" wrap="square" lIns="0" tIns="45700" rIns="0" bIns="0" anchor="b" anchorCtr="0">
            <a:normAutofit fontScale="90000"/>
          </a:bodyPr>
          <a:lstStyle/>
          <a:p>
            <a:pPr marL="0" lvl="0" indent="0" algn="ctr" rtl="0">
              <a:lnSpc>
                <a:spcPct val="100000"/>
              </a:lnSpc>
              <a:spcBef>
                <a:spcPts val="0"/>
              </a:spcBef>
              <a:spcAft>
                <a:spcPts val="0"/>
              </a:spcAft>
              <a:buSzPct val="100000"/>
              <a:buNone/>
            </a:pPr>
            <a:r>
              <a:rPr lang="en"/>
              <a:t>One Pager example 4</a:t>
            </a:r>
            <a:endParaRPr/>
          </a:p>
        </p:txBody>
      </p:sp>
      <p:pic>
        <p:nvPicPr>
          <p:cNvPr id="532" name="Google Shape;532;p107"/>
          <p:cNvPicPr preferRelativeResize="0"/>
          <p:nvPr/>
        </p:nvPicPr>
        <p:blipFill rotWithShape="1">
          <a:blip r:embed="rId4">
            <a:alphaModFix/>
          </a:blip>
          <a:srcRect/>
          <a:stretch/>
        </p:blipFill>
        <p:spPr>
          <a:xfrm>
            <a:off x="7997724" y="4012424"/>
            <a:ext cx="781150" cy="781150"/>
          </a:xfrm>
          <a:prstGeom prst="rect">
            <a:avLst/>
          </a:prstGeom>
          <a:noFill/>
          <a:ln>
            <a:noFill/>
          </a:ln>
        </p:spPr>
      </p:pic>
      <p:pic>
        <p:nvPicPr>
          <p:cNvPr id="533" name="Google Shape;533;p107"/>
          <p:cNvPicPr preferRelativeResize="0"/>
          <p:nvPr/>
        </p:nvPicPr>
        <p:blipFill rotWithShape="1">
          <a:blip r:embed="rId5">
            <a:alphaModFix/>
          </a:blip>
          <a:srcRect l="5201" t="5285" r="2564"/>
          <a:stretch/>
        </p:blipFill>
        <p:spPr>
          <a:xfrm>
            <a:off x="440525" y="80725"/>
            <a:ext cx="6444073" cy="49820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37"/>
        <p:cNvGrpSpPr/>
        <p:nvPr/>
      </p:nvGrpSpPr>
      <p:grpSpPr>
        <a:xfrm>
          <a:off x="0" y="0"/>
          <a:ext cx="0" cy="0"/>
          <a:chOff x="0" y="0"/>
          <a:chExt cx="0" cy="0"/>
        </a:xfrm>
      </p:grpSpPr>
      <p:sp>
        <p:nvSpPr>
          <p:cNvPr id="538" name="Google Shape;538;p108"/>
          <p:cNvSpPr txBox="1">
            <a:spLocks noGrp="1"/>
          </p:cNvSpPr>
          <p:nvPr>
            <p:ph type="title"/>
          </p:nvPr>
        </p:nvSpPr>
        <p:spPr>
          <a:xfrm>
            <a:off x="457200" y="307250"/>
            <a:ext cx="7063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Exit Ticket (2-minute paper)</a:t>
            </a:r>
            <a:endParaRPr dirty="0"/>
          </a:p>
        </p:txBody>
      </p:sp>
      <p:pic>
        <p:nvPicPr>
          <p:cNvPr id="539" name="Google Shape;539;p108"/>
          <p:cNvPicPr preferRelativeResize="0"/>
          <p:nvPr/>
        </p:nvPicPr>
        <p:blipFill rotWithShape="1">
          <a:blip r:embed="rId4">
            <a:alphaModFix/>
          </a:blip>
          <a:srcRect/>
          <a:stretch/>
        </p:blipFill>
        <p:spPr>
          <a:xfrm>
            <a:off x="7997724" y="4012424"/>
            <a:ext cx="781150" cy="781150"/>
          </a:xfrm>
          <a:prstGeom prst="rect">
            <a:avLst/>
          </a:prstGeom>
          <a:noFill/>
          <a:ln>
            <a:noFill/>
          </a:ln>
        </p:spPr>
      </p:pic>
      <p:sp>
        <p:nvSpPr>
          <p:cNvPr id="540" name="Google Shape;540;p108"/>
          <p:cNvSpPr txBox="1">
            <a:spLocks noGrp="1"/>
          </p:cNvSpPr>
          <p:nvPr>
            <p:ph type="body" idx="1"/>
          </p:nvPr>
        </p:nvSpPr>
        <p:spPr>
          <a:xfrm>
            <a:off x="457200" y="1305050"/>
            <a:ext cx="7714800" cy="3621000"/>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520"/>
              </a:spcBef>
              <a:spcAft>
                <a:spcPts val="0"/>
              </a:spcAft>
              <a:buSzPts val="2600"/>
              <a:buChar char="•"/>
            </a:pPr>
            <a:r>
              <a:rPr lang="en" dirty="0"/>
              <a:t>Choose one of the vampire creators.</a:t>
            </a:r>
            <a:endParaRPr dirty="0"/>
          </a:p>
          <a:p>
            <a:pPr marL="457200" lvl="0" indent="-393700" algn="l" rtl="0">
              <a:lnSpc>
                <a:spcPct val="100000"/>
              </a:lnSpc>
              <a:spcBef>
                <a:spcPts val="520"/>
              </a:spcBef>
              <a:spcAft>
                <a:spcPts val="0"/>
              </a:spcAft>
              <a:buSzPts val="2600"/>
              <a:buChar char="•"/>
            </a:pPr>
            <a:r>
              <a:rPr lang="en" dirty="0"/>
              <a:t>Describe how their influences (culture, time, personal history) show up in their use of the vampire trope.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82"/>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 dirty="0"/>
              <a:t>Have a representative from each group stand up.</a:t>
            </a:r>
            <a:endParaRPr dirty="0"/>
          </a:p>
          <a:p>
            <a:pPr marL="457200" lvl="0" indent="-393700" algn="l" rtl="0">
              <a:spcBef>
                <a:spcPts val="1000"/>
              </a:spcBef>
              <a:spcAft>
                <a:spcPts val="0"/>
              </a:spcAft>
              <a:buSzPts val="2600"/>
              <a:buAutoNum type="arabicPeriod"/>
            </a:pPr>
            <a:r>
              <a:rPr lang="en" dirty="0"/>
              <a:t>Read one item from their list.</a:t>
            </a:r>
            <a:endParaRPr dirty="0"/>
          </a:p>
          <a:p>
            <a:pPr marL="457200" lvl="0" indent="-393700" algn="l" rtl="0">
              <a:spcBef>
                <a:spcPts val="1000"/>
              </a:spcBef>
              <a:spcAft>
                <a:spcPts val="0"/>
              </a:spcAft>
              <a:buSzPts val="2600"/>
              <a:buAutoNum type="arabicPeriod"/>
            </a:pPr>
            <a:r>
              <a:rPr lang="en" dirty="0"/>
              <a:t>Others mark this item off their own list if it’s too similar to something they already have.</a:t>
            </a:r>
            <a:endParaRPr dirty="0"/>
          </a:p>
          <a:p>
            <a:pPr marL="457200" lvl="0" indent="-393700" algn="l" rtl="0">
              <a:spcBef>
                <a:spcPts val="1000"/>
              </a:spcBef>
              <a:spcAft>
                <a:spcPts val="1000"/>
              </a:spcAft>
              <a:buSzPts val="2600"/>
              <a:buAutoNum type="arabicPeriod"/>
            </a:pPr>
            <a:r>
              <a:rPr lang="en" dirty="0"/>
              <a:t>Sit down if all of the characteristics you’ve listed have been stated.</a:t>
            </a:r>
            <a:endParaRPr dirty="0"/>
          </a:p>
        </p:txBody>
      </p:sp>
      <p:sp>
        <p:nvSpPr>
          <p:cNvPr id="335" name="Google Shape;335;p8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Stand Up/Sit Down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544"/>
        <p:cNvGrpSpPr/>
        <p:nvPr/>
      </p:nvGrpSpPr>
      <p:grpSpPr>
        <a:xfrm>
          <a:off x="0" y="0"/>
          <a:ext cx="0" cy="0"/>
          <a:chOff x="0" y="0"/>
          <a:chExt cx="0" cy="0"/>
        </a:xfrm>
      </p:grpSpPr>
      <p:sp>
        <p:nvSpPr>
          <p:cNvPr id="545" name="Google Shape;545;p109"/>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Storyline</a:t>
            </a:r>
            <a:endParaRPr dirty="0"/>
          </a:p>
        </p:txBody>
      </p:sp>
      <p:sp>
        <p:nvSpPr>
          <p:cNvPr id="546" name="Google Shape;546;p109"/>
          <p:cNvSpPr txBox="1">
            <a:spLocks noGrp="1"/>
          </p:cNvSpPr>
          <p:nvPr>
            <p:ph type="body" idx="4294967295"/>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rgbClr val="4A86E8"/>
              </a:buClr>
              <a:buSzPts val="2600"/>
              <a:buChar char="•"/>
            </a:pPr>
            <a:r>
              <a:rPr lang="en" u="sng">
                <a:solidFill>
                  <a:srgbClr val="4A86E8"/>
                </a:solidFill>
                <a:hlinkClick r:id="rId4">
                  <a:extLst>
                    <a:ext uri="{A12FA001-AC4F-418D-AE19-62706E023703}">
                      <ahyp:hlinkClr xmlns:ahyp="http://schemas.microsoft.com/office/drawing/2018/hyperlinkcolor" val="tx"/>
                    </a:ext>
                  </a:extLst>
                </a:hlinkClick>
              </a:rPr>
              <a:t>https://k20center.ou.edu/e-learning/good-bad-sparkly/</a:t>
            </a:r>
            <a:endParaRPr>
              <a:solidFill>
                <a:srgbClr val="4A86E8"/>
              </a:solidFill>
            </a:endParaRPr>
          </a:p>
        </p:txBody>
      </p:sp>
      <p:pic>
        <p:nvPicPr>
          <p:cNvPr id="547" name="Google Shape;547;p109"/>
          <p:cNvPicPr preferRelativeResize="0"/>
          <p:nvPr/>
        </p:nvPicPr>
        <p:blipFill rotWithShape="1">
          <a:blip r:embed="rId5">
            <a:alphaModFix/>
          </a:blip>
          <a:srcRect/>
          <a:stretch/>
        </p:blipFill>
        <p:spPr>
          <a:xfrm>
            <a:off x="7997724" y="4012424"/>
            <a:ext cx="781150" cy="781150"/>
          </a:xfrm>
          <a:prstGeom prst="rect">
            <a:avLst/>
          </a:prstGeom>
          <a:noFill/>
          <a:ln>
            <a:noFill/>
          </a:ln>
        </p:spPr>
      </p:pic>
      <p:pic>
        <p:nvPicPr>
          <p:cNvPr id="548" name="Google Shape;548;p109"/>
          <p:cNvPicPr preferRelativeResize="0"/>
          <p:nvPr/>
        </p:nvPicPr>
        <p:blipFill rotWithShape="1">
          <a:blip r:embed="rId6">
            <a:alphaModFix/>
          </a:blip>
          <a:srcRect/>
          <a:stretch/>
        </p:blipFill>
        <p:spPr>
          <a:xfrm>
            <a:off x="4964400" y="-68675"/>
            <a:ext cx="4014216" cy="16092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110"/>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BREAK</a:t>
            </a:r>
            <a:endParaRPr dirty="0"/>
          </a:p>
        </p:txBody>
      </p:sp>
      <p:sp>
        <p:nvSpPr>
          <p:cNvPr id="554" name="Google Shape;554;p110"/>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111"/>
          <p:cNvSpPr txBox="1">
            <a:spLocks noGrp="1"/>
          </p:cNvSpPr>
          <p:nvPr>
            <p:ph type="body" idx="1"/>
          </p:nvPr>
        </p:nvSpPr>
        <p:spPr>
          <a:xfrm>
            <a:off x="767550" y="1561400"/>
            <a:ext cx="7608900" cy="28368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Clr>
                <a:schemeClr val="dk1"/>
              </a:buClr>
              <a:buSzPts val="1100"/>
              <a:buFont typeface="Arial"/>
              <a:buNone/>
            </a:pPr>
            <a:r>
              <a:rPr lang="en" i="1" dirty="0">
                <a:latin typeface="Arial"/>
                <a:ea typeface="Arial"/>
                <a:cs typeface="Arial"/>
                <a:sym typeface="Arial"/>
              </a:rPr>
              <a:t>Oklahoma Academic Standards: English Language Arts (Grade 9)</a:t>
            </a:r>
            <a:endParaRPr i="1" dirty="0">
              <a:latin typeface="Arial"/>
              <a:ea typeface="Arial"/>
              <a:cs typeface="Arial"/>
              <a:sym typeface="Arial"/>
            </a:endParaRPr>
          </a:p>
          <a:p>
            <a:pPr marL="0" lvl="0" indent="0" algn="l" rtl="0">
              <a:spcBef>
                <a:spcPts val="520"/>
              </a:spcBef>
              <a:spcAft>
                <a:spcPts val="0"/>
              </a:spcAft>
              <a:buClr>
                <a:schemeClr val="dk1"/>
              </a:buClr>
              <a:buSzPts val="1100"/>
              <a:buFont typeface="Arial"/>
              <a:buNone/>
            </a:pPr>
            <a:r>
              <a:rPr lang="en" b="1" dirty="0">
                <a:latin typeface="Arial"/>
                <a:ea typeface="Arial"/>
                <a:cs typeface="Arial"/>
                <a:sym typeface="Arial"/>
              </a:rPr>
              <a:t>9.3.R.1: </a:t>
            </a:r>
            <a:r>
              <a:rPr lang="en" dirty="0">
                <a:latin typeface="Arial"/>
                <a:ea typeface="Arial"/>
                <a:cs typeface="Arial"/>
                <a:sym typeface="Arial"/>
              </a:rPr>
              <a:t>Analyze the extent to which historical, cultural, and/or global perspectives affect authors' stylistic choices in grade-level literary and informational texts.</a:t>
            </a:r>
            <a:endParaRPr dirty="0">
              <a:latin typeface="Arial"/>
              <a:ea typeface="Arial"/>
              <a:cs typeface="Arial"/>
              <a:sym typeface="Arial"/>
            </a:endParaRPr>
          </a:p>
          <a:p>
            <a:pPr marL="0" lvl="0" indent="0" algn="l" rtl="0">
              <a:spcBef>
                <a:spcPts val="520"/>
              </a:spcBef>
              <a:spcAft>
                <a:spcPts val="0"/>
              </a:spcAft>
              <a:buNone/>
            </a:pPr>
            <a:endParaRPr dirty="0"/>
          </a:p>
        </p:txBody>
      </p:sp>
      <p:sp>
        <p:nvSpPr>
          <p:cNvPr id="560" name="Google Shape;560;p111"/>
          <p:cNvSpPr txBox="1">
            <a:spLocks noGrp="1"/>
          </p:cNvSpPr>
          <p:nvPr>
            <p:ph type="title"/>
          </p:nvPr>
        </p:nvSpPr>
        <p:spPr>
          <a:xfrm>
            <a:off x="457200" y="15789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Model Lesson Standard</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112"/>
          <p:cNvSpPr txBox="1">
            <a:spLocks noGrp="1"/>
          </p:cNvSpPr>
          <p:nvPr>
            <p:ph type="body" idx="1"/>
          </p:nvPr>
        </p:nvSpPr>
        <p:spPr>
          <a:xfrm>
            <a:off x="457199" y="1164647"/>
            <a:ext cx="8511871"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Student-centered</a:t>
            </a:r>
            <a:br>
              <a:rPr lang="en" dirty="0"/>
            </a:br>
            <a:r>
              <a:rPr lang="en" dirty="0"/>
              <a:t>Learning</a:t>
            </a:r>
            <a:endParaRPr dirty="0"/>
          </a:p>
          <a:p>
            <a:pPr marL="457200" lvl="0" indent="-393700" algn="l" rtl="0">
              <a:spcBef>
                <a:spcPts val="1000"/>
              </a:spcBef>
              <a:spcAft>
                <a:spcPts val="0"/>
              </a:spcAft>
              <a:buSzPts val="2600"/>
              <a:buChar char="●"/>
            </a:pPr>
            <a:r>
              <a:rPr lang="en" dirty="0"/>
              <a:t>Construction of</a:t>
            </a:r>
            <a:br>
              <a:rPr lang="en" dirty="0"/>
            </a:br>
            <a:r>
              <a:rPr lang="en" dirty="0"/>
              <a:t>Knowledge</a:t>
            </a:r>
            <a:endParaRPr dirty="0"/>
          </a:p>
          <a:p>
            <a:pPr marL="457200" lvl="0" indent="-393700" algn="l" rtl="0">
              <a:spcBef>
                <a:spcPts val="1000"/>
              </a:spcBef>
              <a:spcAft>
                <a:spcPts val="0"/>
              </a:spcAft>
              <a:buSzPts val="2600"/>
              <a:buChar char="●"/>
            </a:pPr>
            <a:r>
              <a:rPr lang="en" dirty="0"/>
              <a:t>Inquiry-based</a:t>
            </a:r>
            <a:br>
              <a:rPr lang="en" dirty="0"/>
            </a:br>
            <a:r>
              <a:rPr lang="en" dirty="0"/>
              <a:t>Learning</a:t>
            </a:r>
            <a:endParaRPr dirty="0"/>
          </a:p>
          <a:p>
            <a:pPr marL="457200" lvl="0" indent="-393700" algn="l" rtl="0">
              <a:spcBef>
                <a:spcPts val="1000"/>
              </a:spcBef>
              <a:spcAft>
                <a:spcPts val="1000"/>
              </a:spcAft>
              <a:buSzPts val="2600"/>
              <a:buChar char="●"/>
            </a:pPr>
            <a:r>
              <a:rPr lang="en" dirty="0"/>
              <a:t>Real-world </a:t>
            </a:r>
            <a:br>
              <a:rPr lang="en" dirty="0"/>
            </a:br>
            <a:r>
              <a:rPr lang="en" dirty="0"/>
              <a:t>Connections</a:t>
            </a:r>
            <a:endParaRPr dirty="0"/>
          </a:p>
        </p:txBody>
      </p:sp>
      <p:sp>
        <p:nvSpPr>
          <p:cNvPr id="566" name="Google Shape;566;p1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Components </a:t>
            </a:r>
            <a:endParaRPr dirty="0"/>
          </a:p>
        </p:txBody>
      </p:sp>
      <p:pic>
        <p:nvPicPr>
          <p:cNvPr id="567" name="Google Shape;567;p112"/>
          <p:cNvPicPr preferRelativeResize="0"/>
          <p:nvPr/>
        </p:nvPicPr>
        <p:blipFill>
          <a:blip r:embed="rId3">
            <a:alphaModFix/>
          </a:blip>
          <a:stretch>
            <a:fillRect/>
          </a:stretch>
        </p:blipFill>
        <p:spPr>
          <a:xfrm>
            <a:off x="3786624" y="170171"/>
            <a:ext cx="4666251" cy="47216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13"/>
          <p:cNvSpPr txBox="1">
            <a:spLocks noGrp="1"/>
          </p:cNvSpPr>
          <p:nvPr>
            <p:ph type="title"/>
          </p:nvPr>
        </p:nvSpPr>
        <p:spPr>
          <a:xfrm>
            <a:off x="457200" y="6120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More on the </a:t>
            </a:r>
            <a:br>
              <a:rPr lang="en" dirty="0"/>
            </a:br>
            <a:r>
              <a:rPr lang="en" dirty="0"/>
              <a:t>Components of Authenticity </a:t>
            </a:r>
            <a:endParaRPr dirty="0"/>
          </a:p>
        </p:txBody>
      </p:sp>
      <p:sp>
        <p:nvSpPr>
          <p:cNvPr id="573" name="Google Shape;573;p113"/>
          <p:cNvSpPr txBox="1">
            <a:spLocks noGrp="1"/>
          </p:cNvSpPr>
          <p:nvPr>
            <p:ph type="body" idx="1"/>
          </p:nvPr>
        </p:nvSpPr>
        <p:spPr>
          <a:xfrm>
            <a:off x="457200" y="1614150"/>
            <a:ext cx="4836600" cy="27528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2100" dirty="0"/>
              <a:t>Read about the component assigned to your group.</a:t>
            </a:r>
            <a:endParaRPr sz="2100" dirty="0"/>
          </a:p>
          <a:p>
            <a:pPr marL="457200" lvl="0" indent="-361950" algn="l" rtl="0">
              <a:spcBef>
                <a:spcPts val="1000"/>
              </a:spcBef>
              <a:spcAft>
                <a:spcPts val="0"/>
              </a:spcAft>
              <a:buSzPts val="2100"/>
              <a:buAutoNum type="arabicPeriod"/>
            </a:pPr>
            <a:r>
              <a:rPr lang="en" sz="2100" dirty="0"/>
              <a:t>Write a </a:t>
            </a:r>
            <a:r>
              <a:rPr lang="en" sz="2100" b="1" dirty="0"/>
              <a:t>Definition</a:t>
            </a:r>
            <a:r>
              <a:rPr lang="en" sz="2100" dirty="0"/>
              <a:t> for the component.</a:t>
            </a:r>
            <a:endParaRPr sz="2100" dirty="0"/>
          </a:p>
          <a:p>
            <a:pPr marL="457200" lvl="0" indent="-361950" algn="l" rtl="0">
              <a:spcBef>
                <a:spcPts val="1000"/>
              </a:spcBef>
              <a:spcAft>
                <a:spcPts val="0"/>
              </a:spcAft>
              <a:buSzPts val="2100"/>
              <a:buAutoNum type="arabicPeriod"/>
            </a:pPr>
            <a:r>
              <a:rPr lang="en" sz="2100" dirty="0"/>
              <a:t>List the main </a:t>
            </a:r>
            <a:r>
              <a:rPr lang="en" sz="2100" b="1" dirty="0"/>
              <a:t>Characteristics.</a:t>
            </a:r>
            <a:endParaRPr sz="2100" b="1" dirty="0"/>
          </a:p>
          <a:p>
            <a:pPr marL="457200" lvl="0" indent="-361950" algn="l" rtl="0">
              <a:spcBef>
                <a:spcPts val="1000"/>
              </a:spcBef>
              <a:spcAft>
                <a:spcPts val="0"/>
              </a:spcAft>
              <a:buSzPts val="2100"/>
              <a:buAutoNum type="arabicPeriod"/>
            </a:pPr>
            <a:r>
              <a:rPr lang="en" sz="2100" dirty="0"/>
              <a:t>Represent </a:t>
            </a:r>
            <a:r>
              <a:rPr lang="en" sz="2100" b="1" dirty="0"/>
              <a:t>Visually.</a:t>
            </a:r>
            <a:endParaRPr sz="2100" b="1" dirty="0"/>
          </a:p>
          <a:p>
            <a:pPr marL="457200" lvl="0" indent="-361950" algn="l" rtl="0">
              <a:spcBef>
                <a:spcPts val="1000"/>
              </a:spcBef>
              <a:spcAft>
                <a:spcPts val="0"/>
              </a:spcAft>
              <a:buSzPts val="2100"/>
              <a:buAutoNum type="arabicPeriod"/>
            </a:pPr>
            <a:r>
              <a:rPr lang="en" sz="2100" b="1" dirty="0"/>
              <a:t>Describe</a:t>
            </a:r>
            <a:r>
              <a:rPr lang="en" sz="2100" dirty="0"/>
              <a:t>: “How did you see this component in the lesson we experienced?”</a:t>
            </a:r>
            <a:endParaRPr sz="2100" dirty="0"/>
          </a:p>
          <a:p>
            <a:pPr marL="0" lvl="0" indent="0" algn="l" rtl="0">
              <a:spcBef>
                <a:spcPts val="1000"/>
              </a:spcBef>
              <a:spcAft>
                <a:spcPts val="0"/>
              </a:spcAft>
              <a:buClr>
                <a:schemeClr val="dk1"/>
              </a:buClr>
              <a:buSzPts val="1100"/>
              <a:buFont typeface="Arial"/>
              <a:buNone/>
            </a:pPr>
            <a:endParaRPr sz="2100" dirty="0"/>
          </a:p>
          <a:p>
            <a:pPr marL="0" lvl="0" indent="0" algn="l" rtl="0">
              <a:spcBef>
                <a:spcPts val="1000"/>
              </a:spcBef>
              <a:spcAft>
                <a:spcPts val="1000"/>
              </a:spcAft>
              <a:buNone/>
            </a:pPr>
            <a:endParaRPr sz="2100" dirty="0"/>
          </a:p>
        </p:txBody>
      </p:sp>
      <p:sp>
        <p:nvSpPr>
          <p:cNvPr id="574" name="Google Shape;574;p113"/>
          <p:cNvSpPr/>
          <p:nvPr/>
        </p:nvSpPr>
        <p:spPr>
          <a:xfrm>
            <a:off x="6070325" y="1728425"/>
            <a:ext cx="2738700" cy="3081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      Define		         List	</a:t>
            </a: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       Visual		      Reflect</a:t>
            </a:r>
            <a:endParaRPr b="1"/>
          </a:p>
        </p:txBody>
      </p:sp>
      <p:cxnSp>
        <p:nvCxnSpPr>
          <p:cNvPr id="575" name="Google Shape;575;p113"/>
          <p:cNvCxnSpPr>
            <a:stCxn id="574" idx="0"/>
          </p:cNvCxnSpPr>
          <p:nvPr/>
        </p:nvCxnSpPr>
        <p:spPr>
          <a:xfrm>
            <a:off x="7439675" y="1728425"/>
            <a:ext cx="0" cy="3081000"/>
          </a:xfrm>
          <a:prstGeom prst="straightConnector1">
            <a:avLst/>
          </a:prstGeom>
          <a:noFill/>
          <a:ln w="9525" cap="flat" cmpd="sng">
            <a:solidFill>
              <a:schemeClr val="dk2"/>
            </a:solidFill>
            <a:prstDash val="solid"/>
            <a:round/>
            <a:headEnd type="none" w="med" len="med"/>
            <a:tailEnd type="none" w="med" len="med"/>
          </a:ln>
        </p:spPr>
      </p:cxnSp>
      <p:cxnSp>
        <p:nvCxnSpPr>
          <p:cNvPr id="576" name="Google Shape;576;p113"/>
          <p:cNvCxnSpPr>
            <a:stCxn id="574" idx="1"/>
          </p:cNvCxnSpPr>
          <p:nvPr/>
        </p:nvCxnSpPr>
        <p:spPr>
          <a:xfrm>
            <a:off x="6070325" y="3268925"/>
            <a:ext cx="2738700" cy="0"/>
          </a:xfrm>
          <a:prstGeom prst="straightConnector1">
            <a:avLst/>
          </a:prstGeom>
          <a:noFill/>
          <a:ln w="9525" cap="flat" cmpd="sng">
            <a:solidFill>
              <a:schemeClr val="dk2"/>
            </a:solidFill>
            <a:prstDash val="solid"/>
            <a:round/>
            <a:headEnd type="none" w="med" len="med"/>
            <a:tailEnd type="none" w="med" len="med"/>
          </a:ln>
        </p:spPr>
      </p:cxnSp>
      <p:sp>
        <p:nvSpPr>
          <p:cNvPr id="577" name="Google Shape;577;p113"/>
          <p:cNvSpPr/>
          <p:nvPr/>
        </p:nvSpPr>
        <p:spPr>
          <a:xfrm>
            <a:off x="6788425" y="3022650"/>
            <a:ext cx="1319400" cy="4842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t>COMPONENT</a:t>
            </a:r>
            <a:endParaRPr sz="13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1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 dirty="0"/>
              <a:t>Groups will walk around the room and find another group with the same component as your group.</a:t>
            </a:r>
            <a:endParaRPr dirty="0"/>
          </a:p>
          <a:p>
            <a:pPr marL="901700" lvl="1" indent="-342900" algn="l" rtl="0">
              <a:spcBef>
                <a:spcPts val="1000"/>
              </a:spcBef>
              <a:spcAft>
                <a:spcPts val="0"/>
              </a:spcAft>
              <a:buClr>
                <a:schemeClr val="accent1"/>
              </a:buClr>
              <a:buSzPct val="120000"/>
              <a:buFont typeface="Arial" panose="020B0604020202020204" pitchFamily="34" charset="0"/>
              <a:buChar char="•"/>
            </a:pPr>
            <a:r>
              <a:rPr lang="en" dirty="0"/>
              <a:t>Compare and revise your posters to incorporate each other’s ideas.</a:t>
            </a:r>
            <a:endParaRPr dirty="0"/>
          </a:p>
          <a:p>
            <a:pPr marL="457200" lvl="0" indent="-393700" algn="l" rtl="0">
              <a:spcBef>
                <a:spcPts val="1000"/>
              </a:spcBef>
              <a:spcAft>
                <a:spcPts val="0"/>
              </a:spcAft>
              <a:buSzPts val="2600"/>
              <a:buChar char="●"/>
            </a:pPr>
            <a:r>
              <a:rPr lang="en" dirty="0"/>
              <a:t>Hang posters together.</a:t>
            </a:r>
            <a:endParaRPr dirty="0"/>
          </a:p>
          <a:p>
            <a:pPr marL="457200" lvl="0" indent="-393700" algn="l" rtl="0">
              <a:spcBef>
                <a:spcPts val="1000"/>
              </a:spcBef>
              <a:spcAft>
                <a:spcPts val="1000"/>
              </a:spcAft>
              <a:buSzPts val="2600"/>
              <a:buChar char="●"/>
            </a:pPr>
            <a:r>
              <a:rPr lang="en" dirty="0"/>
              <a:t>Walk the room to view all other group posters. </a:t>
            </a:r>
            <a:endParaRPr dirty="0"/>
          </a:p>
        </p:txBody>
      </p:sp>
      <p:sp>
        <p:nvSpPr>
          <p:cNvPr id="583" name="Google Shape;583;p114"/>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Gallery Walk</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15"/>
          <p:cNvSpPr txBox="1">
            <a:spLocks noGrp="1"/>
          </p:cNvSpPr>
          <p:nvPr>
            <p:ph type="body" idx="1"/>
          </p:nvPr>
        </p:nvSpPr>
        <p:spPr>
          <a:xfrm>
            <a:off x="457200" y="1339977"/>
            <a:ext cx="8229600" cy="34341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AutoNum type="arabicPeriod"/>
            </a:pPr>
            <a:r>
              <a:rPr lang="en" dirty="0"/>
              <a:t>Review each group’s Frayer Model on the components of authenticity as a whole group.</a:t>
            </a:r>
            <a:endParaRPr dirty="0"/>
          </a:p>
          <a:p>
            <a:pPr marL="457200" lvl="0" indent="-393700" algn="l" rtl="0">
              <a:spcBef>
                <a:spcPts val="1000"/>
              </a:spcBef>
              <a:spcAft>
                <a:spcPts val="0"/>
              </a:spcAft>
              <a:buSzPts val="2600"/>
              <a:buAutoNum type="arabicPeriod"/>
            </a:pPr>
            <a:r>
              <a:rPr lang="en" dirty="0"/>
              <a:t>Star elements on the Meaningful Learning list that are affirmed by the components of authenticity</a:t>
            </a:r>
            <a:endParaRPr dirty="0"/>
          </a:p>
          <a:p>
            <a:pPr marL="457200" lvl="0" indent="-393700" algn="l" rtl="0">
              <a:spcBef>
                <a:spcPts val="1000"/>
              </a:spcBef>
              <a:spcAft>
                <a:spcPts val="0"/>
              </a:spcAft>
              <a:buSzPts val="2600"/>
              <a:buAutoNum type="arabicPeriod"/>
            </a:pPr>
            <a:r>
              <a:rPr lang="en" dirty="0"/>
              <a:t>Add anything that’s missing to the Meaningful Learning list.</a:t>
            </a:r>
            <a:endParaRPr dirty="0"/>
          </a:p>
          <a:p>
            <a:pPr marL="457200" lvl="0" indent="-393700" algn="l" rtl="0">
              <a:spcBef>
                <a:spcPts val="1000"/>
              </a:spcBef>
              <a:spcAft>
                <a:spcPts val="1000"/>
              </a:spcAft>
              <a:buSzPts val="2600"/>
              <a:buAutoNum type="arabicPeriod"/>
            </a:pPr>
            <a:r>
              <a:rPr lang="en" dirty="0"/>
              <a:t>Mark off anything that doesn’t seem to fit.</a:t>
            </a:r>
            <a:endParaRPr dirty="0"/>
          </a:p>
        </p:txBody>
      </p:sp>
      <p:sp>
        <p:nvSpPr>
          <p:cNvPr id="589" name="Google Shape;589;p115"/>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Revisit Meaningful Learning</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16"/>
          <p:cNvSpPr txBox="1">
            <a:spLocks noGrp="1"/>
          </p:cNvSpPr>
          <p:nvPr>
            <p:ph type="body" idx="1"/>
          </p:nvPr>
        </p:nvSpPr>
        <p:spPr>
          <a:xfrm>
            <a:off x="457200" y="1309350"/>
            <a:ext cx="45495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1000"/>
              </a:spcAft>
              <a:buSzPct val="75000"/>
              <a:buChar char="●"/>
            </a:pPr>
            <a:r>
              <a:rPr lang="en" dirty="0"/>
              <a:t>Share out the reflect segment of each group’s poster. </a:t>
            </a:r>
            <a:endParaRPr dirty="0"/>
          </a:p>
        </p:txBody>
      </p:sp>
      <p:sp>
        <p:nvSpPr>
          <p:cNvPr id="595" name="Google Shape;595;p1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Lesson Reflection</a:t>
            </a:r>
            <a:endParaRPr dirty="0"/>
          </a:p>
        </p:txBody>
      </p:sp>
      <p:pic>
        <p:nvPicPr>
          <p:cNvPr id="596" name="Google Shape;596;p116"/>
          <p:cNvPicPr preferRelativeResize="0"/>
          <p:nvPr/>
        </p:nvPicPr>
        <p:blipFill>
          <a:blip r:embed="rId3">
            <a:alphaModFix/>
          </a:blip>
          <a:stretch>
            <a:fillRect/>
          </a:stretch>
        </p:blipFill>
        <p:spPr>
          <a:xfrm>
            <a:off x="4856717" y="0"/>
            <a:ext cx="3982483"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11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Critical Thinking Cube</a:t>
            </a:r>
            <a:endParaRPr dirty="0"/>
          </a:p>
        </p:txBody>
      </p:sp>
      <p:sp>
        <p:nvSpPr>
          <p:cNvPr id="602" name="Google Shape;602;p117"/>
          <p:cNvSpPr txBox="1">
            <a:spLocks noGrp="1"/>
          </p:cNvSpPr>
          <p:nvPr>
            <p:ph type="body" idx="1"/>
          </p:nvPr>
        </p:nvSpPr>
        <p:spPr>
          <a:xfrm>
            <a:off x="457200" y="1451600"/>
            <a:ext cx="5308200" cy="32919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 dirty="0"/>
              <a:t>In small groups, </a:t>
            </a:r>
            <a:endParaRPr dirty="0"/>
          </a:p>
          <a:p>
            <a:pPr marL="457200" lvl="0" indent="-393700" algn="l" rtl="0">
              <a:spcBef>
                <a:spcPts val="520"/>
              </a:spcBef>
              <a:spcAft>
                <a:spcPts val="0"/>
              </a:spcAft>
              <a:buSzPts val="2600"/>
              <a:buChar char="•"/>
            </a:pPr>
            <a:r>
              <a:rPr lang="en" dirty="0"/>
              <a:t>There are 6 topics on your cube.</a:t>
            </a:r>
            <a:endParaRPr dirty="0"/>
          </a:p>
          <a:p>
            <a:pPr marL="457200" lvl="0" indent="-393700" algn="l" rtl="0">
              <a:spcBef>
                <a:spcPts val="520"/>
              </a:spcBef>
              <a:spcAft>
                <a:spcPts val="0"/>
              </a:spcAft>
              <a:buSzPts val="2600"/>
              <a:buChar char="•"/>
            </a:pPr>
            <a:r>
              <a:rPr lang="en" dirty="0"/>
              <a:t>Roll the cube, and respond to the face-up prompt.</a:t>
            </a:r>
            <a:endParaRPr dirty="0"/>
          </a:p>
          <a:p>
            <a:pPr marL="457200" lvl="0" indent="-393700" algn="l" rtl="0">
              <a:spcBef>
                <a:spcPts val="0"/>
              </a:spcBef>
              <a:spcAft>
                <a:spcPts val="0"/>
              </a:spcAft>
              <a:buSzPts val="2600"/>
              <a:buChar char="•"/>
            </a:pPr>
            <a:r>
              <a:rPr lang="en" dirty="0"/>
              <a:t>You will have 4 minutes to answer each prompt.</a:t>
            </a:r>
            <a:endParaRPr dirty="0"/>
          </a:p>
          <a:p>
            <a:pPr marL="457200" lvl="0" indent="-393700" algn="l" rtl="0">
              <a:spcBef>
                <a:spcPts val="0"/>
              </a:spcBef>
              <a:spcAft>
                <a:spcPts val="0"/>
              </a:spcAft>
              <a:buSzPts val="2600"/>
              <a:buChar char="•"/>
            </a:pPr>
            <a:r>
              <a:rPr lang="en" dirty="0"/>
              <a:t>Be prepared to share out at the end.</a:t>
            </a:r>
            <a:endParaRPr dirty="0"/>
          </a:p>
        </p:txBody>
      </p:sp>
      <p:pic>
        <p:nvPicPr>
          <p:cNvPr id="603" name="Google Shape;603;p117"/>
          <p:cNvPicPr preferRelativeResize="0"/>
          <p:nvPr/>
        </p:nvPicPr>
        <p:blipFill>
          <a:blip r:embed="rId3">
            <a:alphaModFix/>
          </a:blip>
          <a:stretch>
            <a:fillRect/>
          </a:stretch>
        </p:blipFill>
        <p:spPr>
          <a:xfrm>
            <a:off x="6236025" y="2886097"/>
            <a:ext cx="2421793" cy="1962852"/>
          </a:xfrm>
          <a:prstGeom prst="rect">
            <a:avLst/>
          </a:prstGeom>
          <a:noFill/>
          <a:ln>
            <a:noFill/>
          </a:ln>
        </p:spPr>
      </p:pic>
      <p:pic>
        <p:nvPicPr>
          <p:cNvPr id="604" name="Google Shape;604;p117" title="K20 Center 4 minute timer">
            <a:hlinkClick r:id="rId4"/>
          </p:cNvPr>
          <p:cNvPicPr preferRelativeResize="0"/>
          <p:nvPr/>
        </p:nvPicPr>
        <p:blipFill>
          <a:blip r:embed="rId5">
            <a:alphaModFix/>
          </a:blip>
          <a:stretch>
            <a:fillRect/>
          </a:stretch>
        </p:blipFill>
        <p:spPr>
          <a:xfrm>
            <a:off x="5910025" y="307249"/>
            <a:ext cx="3073800" cy="2305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1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fontScale="92500" lnSpcReduction="10000"/>
          </a:bodyPr>
          <a:lstStyle/>
          <a:p>
            <a:pPr marL="457200" lvl="0" indent="-393700" algn="l" rtl="0">
              <a:spcBef>
                <a:spcPts val="520"/>
              </a:spcBef>
              <a:spcAft>
                <a:spcPts val="0"/>
              </a:spcAft>
              <a:buSzPts val="2600"/>
              <a:buAutoNum type="arabicPeriod"/>
            </a:pPr>
            <a:r>
              <a:rPr lang="en" dirty="0"/>
              <a:t>K20 Center has refreshed our foundational beliefs, the IDEALS. Everything we do should be based in these IDEALS. These all-staff PDs should help you expand your understanding of our core-beliefs.</a:t>
            </a:r>
            <a:endParaRPr dirty="0"/>
          </a:p>
          <a:p>
            <a:pPr marL="457200" lvl="0" indent="-393700" algn="l" rtl="0">
              <a:spcBef>
                <a:spcPts val="1000"/>
              </a:spcBef>
              <a:spcAft>
                <a:spcPts val="1000"/>
              </a:spcAft>
              <a:buSzPts val="2600"/>
              <a:buAutoNum type="arabicPeriod"/>
            </a:pPr>
            <a:r>
              <a:rPr lang="en" dirty="0"/>
              <a:t>In addition, each of these PDs will be published on LEARN as well as facilitated with our school partners. This session is serving as a vetting of the PD sessions. Therefore, any feedback should focus on changes to make this best for further partnerships. </a:t>
            </a:r>
            <a:endParaRPr dirty="0"/>
          </a:p>
        </p:txBody>
      </p:sp>
      <p:sp>
        <p:nvSpPr>
          <p:cNvPr id="610" name="Google Shape;610;p11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Purpose of Today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3"/>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 dirty="0"/>
              <a:t>Experience a shortened version of a model lesson featuring multiple components of the authentic learning framework.</a:t>
            </a:r>
            <a:endParaRPr dirty="0"/>
          </a:p>
          <a:p>
            <a:pPr marL="457200" lvl="0" indent="-393700" algn="l" rtl="0">
              <a:spcBef>
                <a:spcPts val="1000"/>
              </a:spcBef>
              <a:spcAft>
                <a:spcPts val="0"/>
              </a:spcAft>
              <a:buSzPts val="2600"/>
              <a:buAutoNum type="arabicPeriod"/>
            </a:pPr>
            <a:r>
              <a:rPr lang="en" dirty="0"/>
              <a:t>Identify and explain how the activities in the lesson demonstrate each component of authenticity.</a:t>
            </a:r>
            <a:endParaRPr dirty="0"/>
          </a:p>
          <a:p>
            <a:pPr marL="457200" lvl="0" indent="-393700" algn="l" rtl="0">
              <a:spcBef>
                <a:spcPts val="1000"/>
              </a:spcBef>
              <a:spcAft>
                <a:spcPts val="1000"/>
              </a:spcAft>
              <a:buSzPts val="2600"/>
              <a:buAutoNum type="arabicPeriod"/>
            </a:pPr>
            <a:r>
              <a:rPr lang="en" dirty="0"/>
              <a:t>Be able to describe how the lesson supports authentic learning. </a:t>
            </a:r>
            <a:endParaRPr dirty="0"/>
          </a:p>
        </p:txBody>
      </p:sp>
      <p:sp>
        <p:nvSpPr>
          <p:cNvPr id="341" name="Google Shape;341;p8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Session Objectives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19"/>
          <p:cNvSpPr txBox="1">
            <a:spLocks noGrp="1"/>
          </p:cNvSpPr>
          <p:nvPr>
            <p:ph type="body" idx="1"/>
          </p:nvPr>
        </p:nvSpPr>
        <p:spPr>
          <a:xfrm>
            <a:off x="457200" y="1305050"/>
            <a:ext cx="4056000" cy="3621000"/>
          </a:xfrm>
          <a:prstGeom prst="rect">
            <a:avLst/>
          </a:prstGeom>
        </p:spPr>
        <p:txBody>
          <a:bodyPr spcFirstLastPara="1" wrap="square" lIns="91400" tIns="91400" rIns="91400" bIns="91400" anchor="t" anchorCtr="0">
            <a:noAutofit/>
          </a:bodyPr>
          <a:lstStyle/>
          <a:p>
            <a:pPr marL="0" lvl="0" indent="0" algn="l" rtl="0">
              <a:spcBef>
                <a:spcPts val="0"/>
              </a:spcBef>
              <a:spcAft>
                <a:spcPts val="0"/>
              </a:spcAft>
              <a:buNone/>
            </a:pPr>
            <a:r>
              <a:rPr lang="en" dirty="0"/>
              <a:t>Go to the </a:t>
            </a:r>
            <a:r>
              <a:rPr lang="en" dirty="0" err="1"/>
              <a:t>padlet</a:t>
            </a:r>
            <a:r>
              <a:rPr lang="en"/>
              <a:t> and make a post for the prompts in each of the three columns.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solidFill>
                  <a:srgbClr val="0000FF"/>
                </a:solidFill>
                <a:hlinkClick r:id="rId3">
                  <a:extLst>
                    <a:ext uri="{A12FA001-AC4F-418D-AE19-62706E023703}">
                      <ahyp:hlinkClr xmlns:ahyp="http://schemas.microsoft.com/office/drawing/2018/hyperlinkcolor" val="tx"/>
                    </a:ext>
                  </a:extLst>
                </a:hlinkClick>
              </a:rPr>
              <a:t>https://shorturl.at/gzFTZ</a:t>
            </a:r>
            <a:endParaRPr u="sng" dirty="0">
              <a:solidFill>
                <a:srgbClr val="0000FF"/>
              </a:solidFill>
            </a:endParaRPr>
          </a:p>
          <a:p>
            <a:pPr marL="0" lvl="0" indent="0" algn="l" rtl="0">
              <a:spcBef>
                <a:spcPts val="0"/>
              </a:spcBef>
              <a:spcAft>
                <a:spcPts val="0"/>
              </a:spcAft>
              <a:buNone/>
            </a:pPr>
            <a:endParaRPr u="sng" dirty="0">
              <a:solidFill>
                <a:srgbClr val="1155CC"/>
              </a:solidFill>
            </a:endParaRPr>
          </a:p>
        </p:txBody>
      </p:sp>
      <p:sp>
        <p:nvSpPr>
          <p:cNvPr id="616" name="Google Shape;616;p119"/>
          <p:cNvSpPr txBox="1">
            <a:spLocks noGrp="1"/>
          </p:cNvSpPr>
          <p:nvPr>
            <p:ph type="title"/>
          </p:nvPr>
        </p:nvSpPr>
        <p:spPr>
          <a:xfrm>
            <a:off x="457200" y="307247"/>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Mirror, Microscope, Binoculars</a:t>
            </a:r>
            <a:endParaRPr dirty="0"/>
          </a:p>
        </p:txBody>
      </p:sp>
      <p:pic>
        <p:nvPicPr>
          <p:cNvPr id="617" name="Google Shape;617;p119"/>
          <p:cNvPicPr preferRelativeResize="0"/>
          <p:nvPr/>
        </p:nvPicPr>
        <p:blipFill rotWithShape="1">
          <a:blip r:embed="rId4">
            <a:alphaModFix/>
          </a:blip>
          <a:srcRect/>
          <a:stretch/>
        </p:blipFill>
        <p:spPr>
          <a:xfrm>
            <a:off x="6400480" y="2313693"/>
            <a:ext cx="1575024" cy="1575024"/>
          </a:xfrm>
          <a:prstGeom prst="rect">
            <a:avLst/>
          </a:prstGeom>
          <a:noFill/>
          <a:ln w="76200" cap="flat" cmpd="sng">
            <a:solidFill>
              <a:schemeClr val="accent5"/>
            </a:solidFill>
            <a:prstDash val="solid"/>
            <a:round/>
            <a:headEnd type="none" w="sm" len="sm"/>
            <a:tailEnd type="none" w="sm" len="sm"/>
          </a:ln>
        </p:spPr>
      </p:pic>
      <p:pic>
        <p:nvPicPr>
          <p:cNvPr id="618" name="Google Shape;618;p119"/>
          <p:cNvPicPr preferRelativeResize="0"/>
          <p:nvPr/>
        </p:nvPicPr>
        <p:blipFill>
          <a:blip r:embed="rId5">
            <a:alphaModFix/>
          </a:blip>
          <a:stretch>
            <a:fillRect/>
          </a:stretch>
        </p:blipFill>
        <p:spPr>
          <a:xfrm>
            <a:off x="6969150" y="529650"/>
            <a:ext cx="1928800" cy="192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8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Testimonial</a:t>
            </a:r>
            <a:endParaRPr dirty="0"/>
          </a:p>
        </p:txBody>
      </p:sp>
      <p:pic>
        <p:nvPicPr>
          <p:cNvPr id="347" name="Google Shape;347;p84" title="R. Spasic_Authenticity Reflection.mp4">
            <a:hlinkClick r:id="rId3"/>
          </p:cNvPr>
          <p:cNvPicPr preferRelativeResize="0"/>
          <p:nvPr/>
        </p:nvPicPr>
        <p:blipFill>
          <a:blip r:embed="rId4">
            <a:alphaModFix/>
          </a:blip>
          <a:stretch>
            <a:fillRect/>
          </a:stretch>
        </p:blipFill>
        <p:spPr>
          <a:xfrm>
            <a:off x="1771150" y="1387437"/>
            <a:ext cx="5827426" cy="32779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8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Testimonial</a:t>
            </a:r>
            <a:endParaRPr dirty="0"/>
          </a:p>
        </p:txBody>
      </p:sp>
      <p:sp>
        <p:nvSpPr>
          <p:cNvPr id="353" name="Google Shape;353;p85"/>
          <p:cNvSpPr txBox="1">
            <a:spLocks noGrp="1"/>
          </p:cNvSpPr>
          <p:nvPr>
            <p:ph type="body" idx="1"/>
          </p:nvPr>
        </p:nvSpPr>
        <p:spPr>
          <a:xfrm>
            <a:off x="457200" y="1309350"/>
            <a:ext cx="81672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What did you hear about in this testimony that is on our common characteristics chart?</a:t>
            </a:r>
            <a:endParaRPr dirty="0"/>
          </a:p>
          <a:p>
            <a:pPr marL="457200" lvl="0" indent="0" algn="l" rtl="0">
              <a:spcBef>
                <a:spcPts val="520"/>
              </a:spcBef>
              <a:spcAft>
                <a:spcPts val="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57"/>
        <p:cNvGrpSpPr/>
        <p:nvPr/>
      </p:nvGrpSpPr>
      <p:grpSpPr>
        <a:xfrm>
          <a:off x="0" y="0"/>
          <a:ext cx="0" cy="0"/>
          <a:chOff x="0" y="0"/>
          <a:chExt cx="0" cy="0"/>
        </a:xfrm>
      </p:grpSpPr>
      <p:pic>
        <p:nvPicPr>
          <p:cNvPr id="358" name="Google Shape;358;p86" descr="Text&#10;&#10;Description automatically generated"/>
          <p:cNvPicPr preferRelativeResize="0"/>
          <p:nvPr/>
        </p:nvPicPr>
        <p:blipFill rotWithShape="1">
          <a:blip r:embed="rId3">
            <a:alphaModFix/>
          </a:blip>
          <a:srcRect/>
          <a:stretch/>
        </p:blipFill>
        <p:spPr>
          <a:xfrm>
            <a:off x="1354" y="0"/>
            <a:ext cx="9141293" cy="5143501"/>
          </a:xfrm>
          <a:prstGeom prst="rect">
            <a:avLst/>
          </a:prstGeom>
          <a:noFill/>
          <a:ln>
            <a:noFill/>
          </a:ln>
        </p:spPr>
      </p:pic>
      <p:pic>
        <p:nvPicPr>
          <p:cNvPr id="359" name="Google Shape;359;p86"/>
          <p:cNvPicPr preferRelativeResize="0"/>
          <p:nvPr/>
        </p:nvPicPr>
        <p:blipFill rotWithShape="1">
          <a:blip r:embed="rId4">
            <a:alphaModFix/>
          </a:blip>
          <a:srcRect/>
          <a:stretch/>
        </p:blipFill>
        <p:spPr>
          <a:xfrm>
            <a:off x="270938" y="152400"/>
            <a:ext cx="860213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p8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365" name="Google Shape;365;p87"/>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 dirty="0"/>
              <a:t>How do authors use similar tropes but come up with different variations of the same character?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0000"/>
          </a:blip>
          <a:tile tx="0" ty="0" sx="100000" sy="100000" flip="none" algn="tl"/>
        </a:blipFill>
        <a:effectLst/>
      </p:bgPr>
    </p:bg>
    <p:spTree>
      <p:nvGrpSpPr>
        <p:cNvPr id="1" name="Shape 369"/>
        <p:cNvGrpSpPr/>
        <p:nvPr/>
      </p:nvGrpSpPr>
      <p:grpSpPr>
        <a:xfrm>
          <a:off x="0" y="0"/>
          <a:ext cx="0" cy="0"/>
          <a:chOff x="0" y="0"/>
          <a:chExt cx="0" cy="0"/>
        </a:xfrm>
      </p:grpSpPr>
      <p:sp>
        <p:nvSpPr>
          <p:cNvPr id="370" name="Google Shape;370;p88"/>
          <p:cNvSpPr txBox="1">
            <a:spLocks noGrp="1"/>
          </p:cNvSpPr>
          <p:nvPr>
            <p:ph type="body" idx="4294967295"/>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 dirty="0"/>
              <a:t>Analyze the extent to which historical, cultural, and/or global perspectives affect an author's stylistic choices.</a:t>
            </a:r>
            <a:endParaRPr dirty="0"/>
          </a:p>
          <a:p>
            <a:pPr marL="457200" lvl="0" indent="-393700" algn="l" rtl="0">
              <a:lnSpc>
                <a:spcPct val="100000"/>
              </a:lnSpc>
              <a:spcBef>
                <a:spcPts val="0"/>
              </a:spcBef>
              <a:spcAft>
                <a:spcPts val="0"/>
              </a:spcAft>
              <a:buSzPts val="2600"/>
              <a:buChar char="●"/>
            </a:pPr>
            <a:r>
              <a:rPr lang="en" dirty="0"/>
              <a:t>Evaluate how authors writing on the same issue reached different conclusions because of differences in assumptions, evidence, reasoning, and viewpoints.</a:t>
            </a:r>
            <a:endParaRPr dirty="0"/>
          </a:p>
        </p:txBody>
      </p:sp>
      <p:sp>
        <p:nvSpPr>
          <p:cNvPr id="371" name="Google Shape;371;p88"/>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 dirty="0"/>
              <a:t>Learning Objectives</a:t>
            </a:r>
            <a:endParaRPr dirty="0"/>
          </a:p>
        </p:txBody>
      </p:sp>
      <p:pic>
        <p:nvPicPr>
          <p:cNvPr id="372" name="Google Shape;372;p88"/>
          <p:cNvPicPr preferRelativeResize="0"/>
          <p:nvPr/>
        </p:nvPicPr>
        <p:blipFill rotWithShape="1">
          <a:blip r:embed="rId4">
            <a:alphaModFix/>
          </a:blip>
          <a:srcRect/>
          <a:stretch/>
        </p:blipFill>
        <p:spPr>
          <a:xfrm>
            <a:off x="7997724" y="4012424"/>
            <a:ext cx="781150" cy="781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2109</Words>
  <Application>Microsoft Office PowerPoint</Application>
  <PresentationFormat>On-screen Show (16:9)</PresentationFormat>
  <Paragraphs>196</Paragraphs>
  <Slides>40</Slides>
  <Notes>40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40</vt:i4>
      </vt:variant>
    </vt:vector>
  </HeadingPairs>
  <TitlesOfParts>
    <vt:vector size="49" baseType="lpstr">
      <vt:lpstr>Arial</vt:lpstr>
      <vt:lpstr>Calibri</vt:lpstr>
      <vt:lpstr>Roboto</vt:lpstr>
      <vt:lpstr>Noto Sans Symbols</vt:lpstr>
      <vt:lpstr>Simple Light</vt:lpstr>
      <vt:lpstr>LEARN theme</vt:lpstr>
      <vt:lpstr>LEARN theme</vt:lpstr>
      <vt:lpstr>LEARN theme</vt:lpstr>
      <vt:lpstr>LEARN theme</vt:lpstr>
      <vt:lpstr>Authenticity: Transforming Your Teaching Approach With the Authentic Learning Framework</vt:lpstr>
      <vt:lpstr>Meaningful Learning</vt:lpstr>
      <vt:lpstr>Stand Up/Sit Down</vt:lpstr>
      <vt:lpstr>Session Objectives</vt:lpstr>
      <vt:lpstr>Testimonial</vt:lpstr>
      <vt:lpstr>Testimonial</vt:lpstr>
      <vt:lpstr>PowerPoint Presentation</vt:lpstr>
      <vt:lpstr>Essential Question</vt:lpstr>
      <vt:lpstr>Learning Objectives</vt:lpstr>
      <vt:lpstr>Always, Sometimes, or Never True</vt:lpstr>
      <vt:lpstr>Trope</vt:lpstr>
      <vt:lpstr>Affinity Process</vt:lpstr>
      <vt:lpstr>Affinity Process</vt:lpstr>
      <vt:lpstr>Affinity Process</vt:lpstr>
      <vt:lpstr>Affinity Process</vt:lpstr>
      <vt:lpstr>Intro Graphic Organizer</vt:lpstr>
      <vt:lpstr>Buffy the Vampire Slayer</vt:lpstr>
      <vt:lpstr>True Blood</vt:lpstr>
      <vt:lpstr>The Strain</vt:lpstr>
      <vt:lpstr>Read Author Influences Handout</vt:lpstr>
      <vt:lpstr>Reading Instructions</vt:lpstr>
      <vt:lpstr>Timeline Card Sort</vt:lpstr>
      <vt:lpstr>PowerPoint Presentation</vt:lpstr>
      <vt:lpstr>One-Pager</vt:lpstr>
      <vt:lpstr>One Pager example 1</vt:lpstr>
      <vt:lpstr>One Pager example 2</vt:lpstr>
      <vt:lpstr>One Pager example 3</vt:lpstr>
      <vt:lpstr>One Pager example 4</vt:lpstr>
      <vt:lpstr>Exit Ticket (2-minute paper)</vt:lpstr>
      <vt:lpstr>Storyline</vt:lpstr>
      <vt:lpstr>BREAK</vt:lpstr>
      <vt:lpstr>Model Lesson Standard</vt:lpstr>
      <vt:lpstr>Components </vt:lpstr>
      <vt:lpstr>More on the  Components of Authenticity </vt:lpstr>
      <vt:lpstr>Gallery Walk</vt:lpstr>
      <vt:lpstr>Revisit Meaningful Learning</vt:lpstr>
      <vt:lpstr>Lesson Reflection</vt:lpstr>
      <vt:lpstr>Critical Thinking Cube</vt:lpstr>
      <vt:lpstr>Purpose of Today</vt:lpstr>
      <vt:lpstr>Mirror, Microscope, Binoculars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Your Teaching Approach with the Authentic Learning Framework</dc:title>
  <dc:creator>k20center452@groups.ou.edu</dc:creator>
  <cp:lastModifiedBy>K20 Center</cp:lastModifiedBy>
  <cp:revision>3</cp:revision>
  <dcterms:modified xsi:type="dcterms:W3CDTF">2024-08-06T17:00:21Z</dcterms:modified>
</cp:coreProperties>
</file>