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3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1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645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infogram.com/1pzd0glyly0g12a29jyrzgerp2t1kgjz3zm?live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6633743a7c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6633743a7c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Two stars and a wish. Strategies. Retrieved from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https://learn.k20center.ou.edu/strategy/83</a:t>
            </a: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K20 Center. (n.d.). Collective Braindump. Strategies. Retrieved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https://learn.k20center.ou.edu/strategy/111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Mentimeter. Tech Tool. </a:t>
            </a:r>
            <a:r>
              <a:rPr lang="en-US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https://learn.k20center.ou.edu/tech-tool/645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6633743a7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6633743a7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5961282ba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b5961282ba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6633743a7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6633743a7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Thinking notes. Strategies. Retrieved from</a:t>
            </a:r>
            <a:r>
              <a:rPr lang="en-US" u="sng">
                <a:solidFill>
                  <a:schemeClr val="hlink"/>
                </a:solidFill>
                <a:hlinkClick r:id="rId3"/>
              </a:rPr>
              <a:t> https://learn.k20center.ou.edu/strategy/178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6633743a7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6633743a7c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K20 Center. (n.d.). Card sort.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SCLC Infographic:</a:t>
            </a:r>
            <a:r>
              <a:rPr lang="en-US" u="sng">
                <a:solidFill>
                  <a:schemeClr val="hlink"/>
                </a:solidFill>
                <a:hlinkClick r:id="rId4"/>
              </a:rPr>
              <a:t> https://infogram.com/1pzd0glyly0g12a29jyrzgerp2t1kgjz3zm?live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nti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Write down the two SCLC themes that you know the most about now. </a:t>
            </a:r>
            <a:endParaRPr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down one SCLC theme that you want to learn more about.</a:t>
            </a:r>
            <a:endParaRPr dirty="0"/>
          </a:p>
        </p:txBody>
      </p:sp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Two Stars and a Wish</a:t>
            </a:r>
            <a:endParaRPr dirty="0"/>
          </a:p>
        </p:txBody>
      </p:sp>
      <p:pic>
        <p:nvPicPr>
          <p:cNvPr id="150" name="Google Shape;15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3554" y="112725"/>
            <a:ext cx="1311176" cy="111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51075" y="3081200"/>
            <a:ext cx="1567524" cy="1567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3600" dirty="0"/>
              <a:t>Student-Centered Learning Climate (SCLC)</a:t>
            </a:r>
            <a:endParaRPr sz="3600"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058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Engage to Excel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0" y="2201000"/>
            <a:ext cx="7772400" cy="244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is Student-Centered Learning Climate (SCLC)?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can SCLC positively impact a school’s environment?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Session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0" y="2028499"/>
            <a:ext cx="7772400" cy="26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Identify the themes of a SCLC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Understand key stakeholders in creating a SCLC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Explain the importance/impact of SCLC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Navigate to: </a:t>
            </a:r>
            <a:r>
              <a:rPr lang="en-US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menti.com</a:t>
            </a:r>
            <a:endParaRPr dirty="0">
              <a:solidFill>
                <a:schemeClr val="tx1"/>
              </a:solidFill>
            </a:endParaRPr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Enter the join code: </a:t>
            </a:r>
            <a:r>
              <a:rPr lang="en-US" dirty="0">
                <a:highlight>
                  <a:srgbClr val="FFFF00"/>
                </a:highlight>
              </a:rPr>
              <a:t>Insert join code here</a:t>
            </a:r>
            <a:endParaRPr dirty="0">
              <a:highlight>
                <a:srgbClr val="FFFF00"/>
              </a:highlight>
            </a:endParaRPr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Think about a time when you were a student. </a:t>
            </a:r>
            <a:endParaRPr dirty="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Describe an experience that felt student-centered.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What do you remember?</a:t>
            </a:r>
            <a:endParaRPr dirty="0"/>
          </a:p>
        </p:txBody>
      </p:sp>
      <p:pic>
        <p:nvPicPr>
          <p:cNvPr id="114" name="Google Shape;114;p26" title="Collective Brain Dump-0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8500" y="81200"/>
            <a:ext cx="1309350" cy="130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With your partner, take a look at your card sort.</a:t>
            </a: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Sort the cards under the heading of leaders and teachers based on who you think is responsible for that action.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0" name="Google Shape;120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Themes of SCLC</a:t>
            </a:r>
            <a:endParaRPr dirty="0"/>
          </a:p>
        </p:txBody>
      </p:sp>
      <p:pic>
        <p:nvPicPr>
          <p:cNvPr id="121" name="Google Shape;12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54850" y="109638"/>
            <a:ext cx="1252625" cy="125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Rotate to the next theme in your group.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Review how the cards are sorted and make changes as needed. 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Put a sticky note with an explanation next to each change you make.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Repeat for the last theme.</a:t>
            </a:r>
            <a:endParaRPr dirty="0"/>
          </a:p>
        </p:txBody>
      </p:sp>
      <p:sp>
        <p:nvSpPr>
          <p:cNvPr id="127" name="Google Shape;127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Themes of SCLC</a:t>
            </a:r>
            <a:endParaRPr dirty="0"/>
          </a:p>
        </p:txBody>
      </p:sp>
      <p:pic>
        <p:nvPicPr>
          <p:cNvPr id="128" name="Google Shape;12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54850" y="109638"/>
            <a:ext cx="1252625" cy="125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9"/>
          <p:cNvSpPr txBox="1">
            <a:spLocks noGrp="1"/>
          </p:cNvSpPr>
          <p:nvPr>
            <p:ph type="body" idx="1"/>
          </p:nvPr>
        </p:nvSpPr>
        <p:spPr>
          <a:xfrm>
            <a:off x="457200" y="943599"/>
            <a:ext cx="6479628" cy="36662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200" dirty="0"/>
              <a:t>As you read the </a:t>
            </a:r>
            <a:r>
              <a:rPr lang="en-US" sz="2200" dirty="0" err="1"/>
              <a:t>infogram</a:t>
            </a:r>
            <a:r>
              <a:rPr lang="en-US" sz="2200" dirty="0"/>
              <a:t>, mark the following information:</a:t>
            </a:r>
            <a:endParaRPr sz="22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Draw a star next to the main idea(s).</a:t>
            </a:r>
            <a:endParaRPr sz="220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Write an exclamation point by your favorite part(s).</a:t>
            </a:r>
            <a:endParaRPr sz="2200"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sz="2200" dirty="0"/>
              <a:t>Write a question mark where you are unsure about something.</a:t>
            </a:r>
            <a:endParaRPr sz="2200" dirty="0"/>
          </a:p>
          <a:p>
            <a:pPr marL="457200" lvl="0" indent="-393700" algn="l" rtl="0">
              <a:spcBef>
                <a:spcPts val="1000"/>
              </a:spcBef>
              <a:spcAft>
                <a:spcPts val="1000"/>
              </a:spcAft>
              <a:buSzPts val="2600"/>
              <a:buChar char="•"/>
            </a:pPr>
            <a:r>
              <a:rPr lang="en-US" sz="2200" dirty="0"/>
              <a:t>Draw a heart where you see information about the importance of SCLC.</a:t>
            </a:r>
            <a:endParaRPr sz="2200" dirty="0"/>
          </a:p>
        </p:txBody>
      </p:sp>
      <p:sp>
        <p:nvSpPr>
          <p:cNvPr id="134" name="Google Shape;134;p29"/>
          <p:cNvSpPr txBox="1">
            <a:spLocks noGrp="1"/>
          </p:cNvSpPr>
          <p:nvPr>
            <p:ph type="title"/>
          </p:nvPr>
        </p:nvSpPr>
        <p:spPr>
          <a:xfrm>
            <a:off x="457200" y="86200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Think About it</a:t>
            </a:r>
            <a:endParaRPr dirty="0"/>
          </a:p>
        </p:txBody>
      </p:sp>
      <p:pic>
        <p:nvPicPr>
          <p:cNvPr id="135" name="Google Shape;13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81924" y="86200"/>
            <a:ext cx="1352699" cy="1352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Now take a look at the card sort in front of you.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Is there anything you would change?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Make adjustments based on what you have learned.</a:t>
            </a:r>
            <a:endParaRPr dirty="0"/>
          </a:p>
          <a:p>
            <a:pPr marL="457200" lvl="0" indent="-393700" algn="l" rtl="0">
              <a:spcBef>
                <a:spcPts val="1000"/>
              </a:spcBef>
              <a:spcAft>
                <a:spcPts val="1000"/>
              </a:spcAft>
              <a:buSzPts val="2600"/>
              <a:buChar char="•"/>
            </a:pPr>
            <a:r>
              <a:rPr lang="en-US" dirty="0"/>
              <a:t>Share with your group the final version of your card sort.</a:t>
            </a:r>
            <a:endParaRPr dirty="0"/>
          </a:p>
        </p:txBody>
      </p:sp>
      <p:sp>
        <p:nvSpPr>
          <p:cNvPr id="141" name="Google Shape;141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Themes of SCLC</a:t>
            </a:r>
            <a:endParaRPr dirty="0"/>
          </a:p>
        </p:txBody>
      </p:sp>
      <p:pic>
        <p:nvPicPr>
          <p:cNvPr id="142" name="Google Shape;14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54850" y="109638"/>
            <a:ext cx="1252625" cy="125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51600" y="3501825"/>
            <a:ext cx="1475750" cy="147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506</Words>
  <Application>Microsoft Office PowerPoint</Application>
  <PresentationFormat>On-screen Show (16:9)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 Symbols</vt:lpstr>
      <vt:lpstr>LEARN theme</vt:lpstr>
      <vt:lpstr>LEARN theme</vt:lpstr>
      <vt:lpstr>PowerPoint Presentation</vt:lpstr>
      <vt:lpstr>Student-Centered Learning Climate (SCLC)</vt:lpstr>
      <vt:lpstr>Essential Question</vt:lpstr>
      <vt:lpstr>Session Objectives</vt:lpstr>
      <vt:lpstr>What do you remember?</vt:lpstr>
      <vt:lpstr>Themes of SCLC</vt:lpstr>
      <vt:lpstr>Themes of SCLC</vt:lpstr>
      <vt:lpstr>Think About it</vt:lpstr>
      <vt:lpstr>Themes of SCLC</vt:lpstr>
      <vt:lpstr>Two Stars and a Wish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McLeod Porter, Delma</dc:creator>
  <cp:lastModifiedBy>McLeod Porter, Delma</cp:lastModifiedBy>
  <cp:revision>3</cp:revision>
  <dcterms:modified xsi:type="dcterms:W3CDTF">2024-07-17T14:18:35Z</dcterms:modified>
</cp:coreProperties>
</file>