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embeddedFontLst>
    <p:embeddedFont>
      <p:font typeface="Constantia" panose="02030602050306030303" pitchFamily="18" charset="0"/>
      <p:regular r:id="rId19"/>
      <p:bold r:id="rId20"/>
      <p:italic r:id="rId21"/>
      <p:boldItalic r:id="rId22"/>
    </p:embeddedFont>
    <p:embeddedFont>
      <p:font typeface="Georgia" panose="02040502050405020303" pitchFamily="18" charset="0"/>
      <p:regular r:id="rId23"/>
      <p:bold r:id="rId24"/>
      <p:italic r:id="rId25"/>
      <p:boldItalic r:id="rId26"/>
    </p:embeddedFont>
    <p:embeddedFont>
      <p:font typeface="Lato" panose="020F0502020204030203" pitchFamily="34" charset="0"/>
      <p:regular r:id="rId27"/>
      <p:bold r:id="rId28"/>
      <p:italic r:id="rId29"/>
      <p:boldItalic r:id="rId30"/>
    </p:embeddedFont>
    <p:embeddedFont>
      <p:font typeface="Raleway"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14" d="100"/>
          <a:sy n="114" d="100"/>
        </p:scale>
        <p:origin x="4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3c6ee8bf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3c6ee8bf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5 mins</a:t>
            </a:r>
            <a:endParaRPr/>
          </a:p>
        </p:txBody>
      </p:sp>
      <p:sp>
        <p:nvSpPr>
          <p:cNvPr id="134" name="Google Shape;134;g283c6ee8bf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Pass out the Practitioner Brief, Teacher Talk, and Concept map handouts. 10 mins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Look at one or both of these resources and use them to inform a concept map. Your map should demonstrate how you see the characteristics and values of productive discourse relating to one another. And I’m going to give away the next part. You will be sharing your map with a partner at your table, so consider how you’d structure these relationships in order to explain how you see the relationships to someone else.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42" name="Google Shape;14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5 mins</a:t>
            </a:r>
            <a:endParaRPr/>
          </a:p>
        </p:txBody>
      </p:sp>
      <p:sp>
        <p:nvSpPr>
          <p:cNvPr id="150" name="Google Shape;15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83c6ee8bfa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83c6ee8bfa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5 mins</a:t>
            </a:r>
            <a:endParaRPr/>
          </a:p>
          <a:p>
            <a:pPr marL="0" lvl="0" indent="0" algn="l" rtl="0">
              <a:spcBef>
                <a:spcPts val="0"/>
              </a:spcBef>
              <a:spcAft>
                <a:spcPts val="0"/>
              </a:spcAft>
              <a:buNone/>
            </a:pPr>
            <a:endParaRPr/>
          </a:p>
          <a:p>
            <a:pPr marL="0" lvl="0" indent="0" algn="l" rtl="0">
              <a:spcBef>
                <a:spcPts val="0"/>
              </a:spcBef>
              <a:spcAft>
                <a:spcPts val="0"/>
              </a:spcAft>
              <a:buNone/>
            </a:pPr>
            <a:r>
              <a:rPr lang="en-US"/>
              <a:t>We’ve revisited this list twice before, but this time you not only have your experiences in the activities to guide you, but also you’ve read the research, talked about the research with your table partners. So with that in your pocket, do you see anything on this list that needs revision, clarification. </a:t>
            </a:r>
            <a:endParaRPr/>
          </a:p>
        </p:txBody>
      </p:sp>
      <p:sp>
        <p:nvSpPr>
          <p:cNvPr id="158" name="Google Shape;158;g283c6ee8bfa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Make three goals for improving student learning or your school through discourse?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Talk about how the strategies covered during session model discourse</a:t>
            </a:r>
            <a:endParaRPr/>
          </a:p>
          <a:p>
            <a:pPr marL="0" lvl="0" indent="0" algn="l" rtl="0">
              <a:spcBef>
                <a:spcPts val="0"/>
              </a:spcBef>
              <a:spcAft>
                <a:spcPts val="0"/>
              </a:spcAft>
              <a:buNone/>
            </a:pPr>
            <a:endParaRPr/>
          </a:p>
          <a:p>
            <a:pPr marL="0" lvl="0" indent="0" algn="l" rtl="0">
              <a:spcBef>
                <a:spcPts val="0"/>
              </a:spcBef>
              <a:spcAft>
                <a:spcPts val="0"/>
              </a:spcAft>
              <a:buNone/>
            </a:pPr>
            <a:r>
              <a:rPr lang="en-US"/>
              <a:t>-</a:t>
            </a:r>
            <a:endParaRPr/>
          </a:p>
        </p:txBody>
      </p:sp>
      <p:sp>
        <p:nvSpPr>
          <p:cNvPr id="173" name="Google Shape;173;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a:solidFill>
                <a:schemeClr val="lt1"/>
              </a:solidFill>
              <a:latin typeface="Calibri"/>
              <a:ea typeface="Calibri"/>
              <a:cs typeface="Calibri"/>
              <a:sym typeface="Calibri"/>
            </a:endParaRPr>
          </a:p>
        </p:txBody>
      </p:sp>
      <p:sp>
        <p:nvSpPr>
          <p:cNvPr id="73" name="Google Shape;73;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75fad87852_1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75fad87852_1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It might help to explain that this is like the old-school telephone game except with drawing added to the mix. Or if they’ve played the party game Telestrations, this activity is a version of that. Then begin to hand out the stacks of note cards and prompts (folded to keep secret) and instruct each person to make sure they are the only person at their table who can read their prompt. </a:t>
            </a:r>
            <a:endParaRPr/>
          </a:p>
        </p:txBody>
      </p:sp>
      <p:sp>
        <p:nvSpPr>
          <p:cNvPr id="80" name="Google Shape;80;g275fad87852_1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K20 Center. (n.d.). Paper telephone. Strategies.  https://learn.k20center.ou.edu/strategy/3477</a:t>
            </a:r>
          </a:p>
          <a:p>
            <a:pPr marL="0" lvl="0" indent="0" algn="l" rtl="0">
              <a:spcBef>
                <a:spcPts val="0"/>
              </a:spcBef>
              <a:spcAft>
                <a:spcPts val="0"/>
              </a:spcAft>
              <a:buNone/>
            </a:pPr>
            <a:r>
              <a:rPr lang="en-US" dirty="0"/>
              <a:t>12 minutes</a:t>
            </a:r>
            <a:endParaRPr dirty="0"/>
          </a:p>
        </p:txBody>
      </p:sp>
      <p:sp>
        <p:nvSpPr>
          <p:cNvPr id="86" name="Google Shape;8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559ec7d861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559ec7d861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This game may not have been an example of “good” communication. So think for a moment about what conditions need to be in place in order to set the stage for good communication or healthy discourse. </a:t>
            </a:r>
            <a:endParaRPr/>
          </a:p>
          <a:p>
            <a:pPr marL="0" lvl="0" indent="0" algn="l" rtl="0">
              <a:spcBef>
                <a:spcPts val="0"/>
              </a:spcBef>
              <a:spcAft>
                <a:spcPts val="0"/>
              </a:spcAft>
              <a:buNone/>
            </a:pPr>
            <a:r>
              <a:rPr lang="en-US"/>
              <a:t>Based on what people say, we will compile a list on poster paper or a white board.</a:t>
            </a:r>
            <a:endParaRPr/>
          </a:p>
          <a:p>
            <a:pPr marL="0" lvl="0" indent="0" algn="l" rtl="0">
              <a:spcBef>
                <a:spcPts val="0"/>
              </a:spcBef>
              <a:spcAft>
                <a:spcPts val="0"/>
              </a:spcAft>
              <a:buNone/>
            </a:pPr>
            <a:endParaRPr/>
          </a:p>
          <a:p>
            <a:pPr marL="0" lvl="0" indent="0" algn="l" rtl="0">
              <a:spcBef>
                <a:spcPts val="0"/>
              </a:spcBef>
              <a:spcAft>
                <a:spcPts val="0"/>
              </a:spcAft>
              <a:buNone/>
            </a:pPr>
            <a:r>
              <a:rPr lang="en-US"/>
              <a:t>How might the preceding activity been different if we has established these conditions beforehand?</a:t>
            </a:r>
            <a:endParaRPr/>
          </a:p>
        </p:txBody>
      </p:sp>
      <p:sp>
        <p:nvSpPr>
          <p:cNvPr id="95" name="Google Shape;95;g2559ec7d861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1 min</a:t>
            </a:r>
            <a:endParaRPr/>
          </a:p>
          <a:p>
            <a:pPr marL="0" lvl="0" indent="0" algn="l" rtl="0">
              <a:spcBef>
                <a:spcPts val="0"/>
              </a:spcBef>
              <a:spcAft>
                <a:spcPts val="0"/>
              </a:spcAft>
              <a:buNone/>
            </a:pPr>
            <a:endParaRPr/>
          </a:p>
          <a:p>
            <a:pPr marL="0" lvl="0" indent="0" algn="l" rtl="0">
              <a:spcBef>
                <a:spcPts val="0"/>
              </a:spcBef>
              <a:spcAft>
                <a:spcPts val="0"/>
              </a:spcAft>
              <a:buNone/>
            </a:pPr>
            <a:r>
              <a:rPr lang="en-US"/>
              <a:t>This is our essential question for the day. As you participate in the activities, reflect on how the strategies model healthy discourse and how they could be used to improve discourse and thus student learning in the classroom.  </a:t>
            </a:r>
            <a:endParaRPr/>
          </a:p>
        </p:txBody>
      </p:sp>
      <p:sp>
        <p:nvSpPr>
          <p:cNvPr id="103" name="Google Shape;10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a:t>1 min</a:t>
            </a:r>
            <a:endParaRPr sz="1800"/>
          </a:p>
        </p:txBody>
      </p:sp>
      <p:sp>
        <p:nvSpPr>
          <p:cNvPr id="110" name="Google Shape;11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75fad87852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g275fad87852_1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SzPts val="1100"/>
              <a:buNone/>
            </a:pPr>
            <a:r>
              <a:rPr lang="en-US"/>
              <a:t>Provide each table group a poster with a provided debate topic from the list written in the center:</a:t>
            </a:r>
            <a:endParaRPr/>
          </a:p>
          <a:p>
            <a:pPr marL="0" lvl="0" indent="0" algn="l" rtl="0">
              <a:spcBef>
                <a:spcPts val="0"/>
              </a:spcBef>
              <a:spcAft>
                <a:spcPts val="0"/>
              </a:spcAft>
              <a:buSzPts val="1100"/>
              <a:buNone/>
            </a:pPr>
            <a:endParaRPr/>
          </a:p>
          <a:p>
            <a:pPr marL="457200" lvl="0" indent="-304800" algn="l" rtl="0">
              <a:lnSpc>
                <a:spcPct val="115000"/>
              </a:lnSpc>
              <a:spcBef>
                <a:spcPts val="0"/>
              </a:spcBef>
              <a:spcAft>
                <a:spcPts val="0"/>
              </a:spcAft>
              <a:buClr>
                <a:schemeClr val="dk1"/>
              </a:buClr>
              <a:buSzPts val="1200"/>
              <a:buFont typeface="Calibri"/>
              <a:buChar char="●"/>
            </a:pPr>
            <a:r>
              <a:rPr lang="en-US"/>
              <a:t>Social media has ruined modern discourse</a:t>
            </a:r>
            <a:endParaRPr/>
          </a:p>
          <a:p>
            <a:pPr marL="457200" lvl="0" indent="-304800" algn="l" rtl="0">
              <a:lnSpc>
                <a:spcPct val="115000"/>
              </a:lnSpc>
              <a:spcBef>
                <a:spcPts val="0"/>
              </a:spcBef>
              <a:spcAft>
                <a:spcPts val="0"/>
              </a:spcAft>
              <a:buClr>
                <a:schemeClr val="dk1"/>
              </a:buClr>
              <a:buSzPts val="1200"/>
              <a:buFont typeface="Calibri"/>
              <a:buChar char="●"/>
            </a:pPr>
            <a:r>
              <a:rPr lang="en-US"/>
              <a:t>Cross-curricular discourse is always beneficial</a:t>
            </a:r>
            <a:endParaRPr/>
          </a:p>
          <a:p>
            <a:pPr marL="457200" lvl="0" indent="-304800" algn="l" rtl="0">
              <a:lnSpc>
                <a:spcPct val="115000"/>
              </a:lnSpc>
              <a:spcBef>
                <a:spcPts val="0"/>
              </a:spcBef>
              <a:spcAft>
                <a:spcPts val="0"/>
              </a:spcAft>
              <a:buClr>
                <a:schemeClr val="dk1"/>
              </a:buClr>
              <a:buSzPts val="1200"/>
              <a:buFont typeface="Calibri"/>
              <a:buChar char="●"/>
            </a:pPr>
            <a:r>
              <a:rPr lang="en-US"/>
              <a:t>Email v. Meeting</a:t>
            </a:r>
            <a:endParaRPr/>
          </a:p>
          <a:p>
            <a:pPr marL="457200" lvl="0" indent="-304800" algn="l" rtl="0">
              <a:lnSpc>
                <a:spcPct val="115000"/>
              </a:lnSpc>
              <a:spcBef>
                <a:spcPts val="0"/>
              </a:spcBef>
              <a:spcAft>
                <a:spcPts val="0"/>
              </a:spcAft>
              <a:buClr>
                <a:schemeClr val="dk1"/>
              </a:buClr>
              <a:buSzPts val="1200"/>
              <a:buFont typeface="Calibri"/>
              <a:buChar char="●"/>
            </a:pPr>
            <a:r>
              <a:rPr lang="en-US"/>
              <a:t>Gifs v. Emojis</a:t>
            </a:r>
            <a:endParaRPr/>
          </a:p>
          <a:p>
            <a:pPr marL="457200" lvl="0" indent="-304800" algn="l" rtl="0">
              <a:lnSpc>
                <a:spcPct val="115000"/>
              </a:lnSpc>
              <a:spcBef>
                <a:spcPts val="0"/>
              </a:spcBef>
              <a:spcAft>
                <a:spcPts val="0"/>
              </a:spcAft>
              <a:buClr>
                <a:schemeClr val="dk1"/>
              </a:buClr>
              <a:buSzPts val="1200"/>
              <a:buFont typeface="Calibri"/>
              <a:buChar char="●"/>
            </a:pPr>
            <a:r>
              <a:rPr lang="en-US"/>
              <a:t>Calling v. Texting</a:t>
            </a:r>
            <a:endParaRPr/>
          </a:p>
          <a:p>
            <a:pPr marL="457200" lvl="0" indent="-304800" algn="l" rtl="0">
              <a:lnSpc>
                <a:spcPct val="115000"/>
              </a:lnSpc>
              <a:spcBef>
                <a:spcPts val="0"/>
              </a:spcBef>
              <a:spcAft>
                <a:spcPts val="0"/>
              </a:spcAft>
              <a:buClr>
                <a:schemeClr val="dk1"/>
              </a:buClr>
              <a:buSzPts val="1200"/>
              <a:buFont typeface="Calibri"/>
              <a:buChar char="●"/>
            </a:pPr>
            <a:r>
              <a:rPr lang="en-US"/>
              <a:t>Grammar police v. grammar rebels</a:t>
            </a:r>
            <a:endParaRPr sz="1100">
              <a:latin typeface="Arial"/>
              <a:ea typeface="Arial"/>
              <a:cs typeface="Arial"/>
              <a:sym typeface="Arial"/>
            </a:endParaRPr>
          </a:p>
          <a:p>
            <a:pPr marL="0" lvl="0" indent="0" algn="l" rtl="0">
              <a:spcBef>
                <a:spcPts val="1000"/>
              </a:spcBef>
              <a:spcAft>
                <a:spcPts val="0"/>
              </a:spcAft>
              <a:buSzPts val="1100"/>
              <a:buNone/>
            </a:pPr>
            <a:r>
              <a:rPr lang="en-US"/>
              <a:t>Participant can write down their contributions to each debate topic in pen or pencil on the chart paper in the space around the provided topic. They should read what their table members write and respond to each other, only by writing. There is no talking during this part of the activity, but there will be time to discuss later. Before beginning, ask to see if anyone has questions about the directions before you start a timer and silence is expected. Allow about 15 minutes for the silent part of this activity. </a:t>
            </a:r>
            <a:endParaRPr/>
          </a:p>
          <a:p>
            <a:pPr marL="0" lvl="0" indent="0" algn="l" rtl="0">
              <a:spcBef>
                <a:spcPts val="0"/>
              </a:spcBef>
              <a:spcAft>
                <a:spcPts val="0"/>
              </a:spcAft>
              <a:buSzPts val="1100"/>
              <a:buNone/>
            </a:pPr>
            <a:endParaRPr/>
          </a:p>
          <a:p>
            <a:pPr marL="0" lvl="0" indent="0" algn="l" rtl="0">
              <a:spcBef>
                <a:spcPts val="0"/>
              </a:spcBef>
              <a:spcAft>
                <a:spcPts val="0"/>
              </a:spcAft>
              <a:buSzPts val="1100"/>
              <a:buNone/>
            </a:pPr>
            <a:r>
              <a:rPr lang="en-US"/>
              <a:t>Next, set the timer to 15 minutes again and this time all participants can walk around the room to view other table’s papers and write in responses to the contributions already made for each topic.</a:t>
            </a:r>
            <a:endParaRPr/>
          </a:p>
          <a:p>
            <a:pPr marL="0" lvl="0" indent="0" algn="l" rtl="0">
              <a:spcBef>
                <a:spcPts val="0"/>
              </a:spcBef>
              <a:spcAft>
                <a:spcPts val="0"/>
              </a:spcAft>
              <a:buSzPts val="1100"/>
              <a:buNone/>
            </a:pPr>
            <a:r>
              <a:rPr lang="en-US"/>
              <a:t>After this timer participants can have time at their table to discuss their topics or any of the topics they’ve seen. During this time they should arrive at their table with an elevator pitch summary on the characteristics and values of productive discourse. </a:t>
            </a:r>
            <a:endParaRPr/>
          </a:p>
          <a:p>
            <a:pPr marL="0" lvl="0" indent="0" algn="l" rtl="0">
              <a:spcBef>
                <a:spcPts val="0"/>
              </a:spcBef>
              <a:spcAft>
                <a:spcPts val="0"/>
              </a:spcAft>
              <a:buSzPts val="1100"/>
              <a:buNone/>
            </a:pPr>
            <a:endParaRPr/>
          </a:p>
          <a:p>
            <a:pPr marL="0" lvl="0" indent="0" algn="l" rtl="0">
              <a:spcBef>
                <a:spcPts val="0"/>
              </a:spcBef>
              <a:spcAft>
                <a:spcPts val="0"/>
              </a:spcAft>
              <a:buSzPts val="1100"/>
              <a:buNone/>
            </a:pPr>
            <a:r>
              <a:rPr lang="en-US"/>
              <a:t>Have each table share their summary to the whole room.</a:t>
            </a:r>
            <a:endParaRPr/>
          </a:p>
          <a:p>
            <a:pPr marL="0" lvl="0" indent="0" algn="l" rtl="0">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17" name="Google Shape;117;g275fad87852_1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12 mins</a:t>
            </a:r>
            <a:endParaRPr/>
          </a:p>
          <a:p>
            <a:pPr marL="0" lvl="0" indent="0" algn="l" rtl="0">
              <a:spcBef>
                <a:spcPts val="0"/>
              </a:spcBef>
              <a:spcAft>
                <a:spcPts val="0"/>
              </a:spcAft>
              <a:buNone/>
            </a:pPr>
            <a:endParaRPr/>
          </a:p>
          <a:p>
            <a:pPr marL="0" lvl="0" indent="0" algn="l" rtl="0">
              <a:spcBef>
                <a:spcPts val="0"/>
              </a:spcBef>
              <a:spcAft>
                <a:spcPts val="0"/>
              </a:spcAft>
              <a:buSzPts val="1100"/>
              <a:buNone/>
            </a:pPr>
            <a:r>
              <a:rPr lang="en-US"/>
              <a:t>Provide each table group a poster with a provided debate topic from the list written in the center:</a:t>
            </a:r>
            <a:endParaRPr/>
          </a:p>
          <a:p>
            <a:pPr marL="0" lvl="0" indent="0" algn="l" rtl="0">
              <a:spcBef>
                <a:spcPts val="0"/>
              </a:spcBef>
              <a:spcAft>
                <a:spcPts val="0"/>
              </a:spcAft>
              <a:buSzPts val="1100"/>
              <a:buNone/>
            </a:pPr>
            <a:endParaRPr/>
          </a:p>
          <a:p>
            <a:pPr marL="457200" lvl="0" indent="-304800" algn="l" rtl="0">
              <a:lnSpc>
                <a:spcPct val="115000"/>
              </a:lnSpc>
              <a:spcBef>
                <a:spcPts val="0"/>
              </a:spcBef>
              <a:spcAft>
                <a:spcPts val="0"/>
              </a:spcAft>
              <a:buClr>
                <a:schemeClr val="dk1"/>
              </a:buClr>
              <a:buSzPts val="1200"/>
              <a:buFont typeface="Calibri"/>
              <a:buChar char="●"/>
            </a:pPr>
            <a:r>
              <a:rPr lang="en-US"/>
              <a:t>Social media has ruined modern discourse</a:t>
            </a:r>
            <a:endParaRPr/>
          </a:p>
          <a:p>
            <a:pPr marL="457200" lvl="0" indent="-304800" algn="l" rtl="0">
              <a:lnSpc>
                <a:spcPct val="115000"/>
              </a:lnSpc>
              <a:spcBef>
                <a:spcPts val="0"/>
              </a:spcBef>
              <a:spcAft>
                <a:spcPts val="0"/>
              </a:spcAft>
              <a:buClr>
                <a:schemeClr val="dk1"/>
              </a:buClr>
              <a:buSzPts val="1200"/>
              <a:buFont typeface="Calibri"/>
              <a:buChar char="●"/>
            </a:pPr>
            <a:r>
              <a:rPr lang="en-US"/>
              <a:t>Cross-curricular discourse is always beneficial</a:t>
            </a:r>
            <a:endParaRPr/>
          </a:p>
          <a:p>
            <a:pPr marL="457200" lvl="0" indent="-304800" algn="l" rtl="0">
              <a:lnSpc>
                <a:spcPct val="115000"/>
              </a:lnSpc>
              <a:spcBef>
                <a:spcPts val="0"/>
              </a:spcBef>
              <a:spcAft>
                <a:spcPts val="0"/>
              </a:spcAft>
              <a:buClr>
                <a:schemeClr val="dk1"/>
              </a:buClr>
              <a:buSzPts val="1200"/>
              <a:buFont typeface="Calibri"/>
              <a:buChar char="●"/>
            </a:pPr>
            <a:r>
              <a:rPr lang="en-US"/>
              <a:t>Email v. Meeting</a:t>
            </a:r>
            <a:endParaRPr/>
          </a:p>
          <a:p>
            <a:pPr marL="457200" lvl="0" indent="-304800" algn="l" rtl="0">
              <a:lnSpc>
                <a:spcPct val="115000"/>
              </a:lnSpc>
              <a:spcBef>
                <a:spcPts val="0"/>
              </a:spcBef>
              <a:spcAft>
                <a:spcPts val="0"/>
              </a:spcAft>
              <a:buClr>
                <a:schemeClr val="dk1"/>
              </a:buClr>
              <a:buSzPts val="1200"/>
              <a:buFont typeface="Calibri"/>
              <a:buChar char="●"/>
            </a:pPr>
            <a:r>
              <a:rPr lang="en-US"/>
              <a:t>Gifs v. Emojis</a:t>
            </a:r>
            <a:endParaRPr/>
          </a:p>
          <a:p>
            <a:pPr marL="457200" lvl="0" indent="-304800" algn="l" rtl="0">
              <a:lnSpc>
                <a:spcPct val="115000"/>
              </a:lnSpc>
              <a:spcBef>
                <a:spcPts val="0"/>
              </a:spcBef>
              <a:spcAft>
                <a:spcPts val="0"/>
              </a:spcAft>
              <a:buClr>
                <a:schemeClr val="dk1"/>
              </a:buClr>
              <a:buSzPts val="1200"/>
              <a:buFont typeface="Calibri"/>
              <a:buChar char="●"/>
            </a:pPr>
            <a:r>
              <a:rPr lang="en-US"/>
              <a:t>Calling v. Texting</a:t>
            </a:r>
            <a:endParaRPr/>
          </a:p>
          <a:p>
            <a:pPr marL="457200" lvl="0" indent="-304800" algn="l" rtl="0">
              <a:lnSpc>
                <a:spcPct val="115000"/>
              </a:lnSpc>
              <a:spcBef>
                <a:spcPts val="0"/>
              </a:spcBef>
              <a:spcAft>
                <a:spcPts val="0"/>
              </a:spcAft>
              <a:buClr>
                <a:schemeClr val="dk1"/>
              </a:buClr>
              <a:buSzPts val="1200"/>
              <a:buFont typeface="Calibri"/>
              <a:buChar char="●"/>
            </a:pPr>
            <a:r>
              <a:rPr lang="en-US"/>
              <a:t>Grammar police v. grammar rebels</a:t>
            </a:r>
            <a:endParaRPr sz="1100">
              <a:latin typeface="Arial"/>
              <a:ea typeface="Arial"/>
              <a:cs typeface="Arial"/>
              <a:sym typeface="Arial"/>
            </a:endParaRPr>
          </a:p>
          <a:p>
            <a:pPr marL="0" lvl="0" indent="0" algn="l" rtl="0">
              <a:spcBef>
                <a:spcPts val="1000"/>
              </a:spcBef>
              <a:spcAft>
                <a:spcPts val="0"/>
              </a:spcAft>
              <a:buSzPts val="1100"/>
              <a:buNone/>
            </a:pPr>
            <a:r>
              <a:rPr lang="en-US"/>
              <a:t>Participant can write down their contributions to each debate topic in pen or pencil on the chart paper in the space around the provided topic. They should read what their table members write and respond to each other, only by writing. There is no talking during this part of the activity, but there will be time to discuss later. Before beginning, ask to see if anyone has questions about the directions before you start a timer and silence is expected. Allow about 15 minutes for the silent part of this activity. </a:t>
            </a:r>
            <a:endParaRPr/>
          </a:p>
          <a:p>
            <a:pPr marL="0" lvl="0" indent="0" algn="l" rtl="0">
              <a:spcBef>
                <a:spcPts val="0"/>
              </a:spcBef>
              <a:spcAft>
                <a:spcPts val="0"/>
              </a:spcAft>
              <a:buSzPts val="1100"/>
              <a:buNone/>
            </a:pPr>
            <a:endParaRPr/>
          </a:p>
          <a:p>
            <a:pPr marL="0" lvl="0" indent="0" algn="l" rtl="0">
              <a:spcBef>
                <a:spcPts val="0"/>
              </a:spcBef>
              <a:spcAft>
                <a:spcPts val="0"/>
              </a:spcAft>
              <a:buSzPts val="1100"/>
              <a:buNone/>
            </a:pPr>
            <a:r>
              <a:rPr lang="en-US"/>
              <a:t>Next, set the timer to 15 minutes again and this time all participants can walk around the room to view other table’s papers and write in responses to the contributions already made for each topic.</a:t>
            </a:r>
            <a:endParaRPr/>
          </a:p>
          <a:p>
            <a:pPr marL="0" lvl="0" indent="0" algn="l" rtl="0">
              <a:spcBef>
                <a:spcPts val="0"/>
              </a:spcBef>
              <a:spcAft>
                <a:spcPts val="0"/>
              </a:spcAft>
              <a:buSzPts val="1100"/>
              <a:buNone/>
            </a:pPr>
            <a:r>
              <a:rPr lang="en-US"/>
              <a:t>After this timer participants can have time at their table to discuss their topics or any of the topics they’ve seen. During this time they should arrive at their table with an elevator pitch summary on the characteristics and values of productive discourse. </a:t>
            </a:r>
            <a:endParaRPr/>
          </a:p>
          <a:p>
            <a:pPr marL="0" lvl="0" indent="0" algn="l" rtl="0">
              <a:spcBef>
                <a:spcPts val="0"/>
              </a:spcBef>
              <a:spcAft>
                <a:spcPts val="0"/>
              </a:spcAft>
              <a:buSzPts val="1100"/>
              <a:buNone/>
            </a:pPr>
            <a:endParaRPr/>
          </a:p>
          <a:p>
            <a:pPr marL="0" lvl="0" indent="0" algn="l" rtl="0">
              <a:spcBef>
                <a:spcPts val="0"/>
              </a:spcBef>
              <a:spcAft>
                <a:spcPts val="0"/>
              </a:spcAft>
              <a:buSzPts val="1100"/>
              <a:buNone/>
            </a:pPr>
            <a:r>
              <a:rPr lang="en-US"/>
              <a:t>Have each table share their summary to the whole room.</a:t>
            </a:r>
            <a:endParaRPr/>
          </a:p>
          <a:p>
            <a:pPr marL="0" lvl="0" indent="0" algn="l" rtl="0">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25" name="Google Shape;12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a:stretch/>
        </p:blipFill>
        <p:spPr>
          <a:xfrm>
            <a:off x="4821936" y="1371600"/>
            <a:ext cx="2548128" cy="41637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9"/>
        <p:cNvGrpSpPr/>
        <p:nvPr/>
      </p:nvGrpSpPr>
      <p:grpSpPr>
        <a:xfrm>
          <a:off x="0" y="0"/>
          <a:ext cx="0" cy="0"/>
          <a:chOff x="0" y="0"/>
          <a:chExt cx="0" cy="0"/>
        </a:xfrm>
      </p:grpSpPr>
      <p:sp>
        <p:nvSpPr>
          <p:cNvPr id="50" name="Google Shape;50;p11"/>
          <p:cNvSpPr txBox="1">
            <a:spLocks noGrp="1"/>
          </p:cNvSpPr>
          <p:nvPr>
            <p:ph type="body" idx="1"/>
          </p:nvPr>
        </p:nvSpPr>
        <p:spPr>
          <a:xfrm>
            <a:off x="4766733" y="1905000"/>
            <a:ext cx="6815667" cy="4343400"/>
          </a:xfrm>
          <a:prstGeom prst="rect">
            <a:avLst/>
          </a:prstGeom>
          <a:noFill/>
          <a:ln>
            <a:noFill/>
          </a:ln>
        </p:spPr>
        <p:txBody>
          <a:bodyPr spcFirstLastPara="1" wrap="square" lIns="130025" tIns="0" rIns="130025" bIns="65000" anchor="t" anchorCtr="0">
            <a:normAutofit/>
          </a:bodyPr>
          <a:lstStyle>
            <a:lvl1pPr marL="457200" lvl="0" indent="-228600" algn="l">
              <a:spcBef>
                <a:spcPts val="562"/>
              </a:spcBef>
              <a:spcAft>
                <a:spcPts val="0"/>
              </a:spcAft>
              <a:buSzPts val="2671"/>
              <a:buNone/>
              <a:defRPr sz="2812"/>
            </a:lvl1pPr>
            <a:lvl2pPr marL="914400" lvl="1" indent="-311181" algn="l">
              <a:spcBef>
                <a:spcPts val="520"/>
              </a:spcBef>
              <a:spcAft>
                <a:spcPts val="0"/>
              </a:spcAft>
              <a:buSzPts val="1301"/>
              <a:buChar char="➤"/>
              <a:defRPr sz="2601"/>
            </a:lvl2pPr>
            <a:lvl3pPr marL="1371600" lvl="2" indent="-334879" algn="l">
              <a:spcBef>
                <a:spcPts val="478"/>
              </a:spcBef>
              <a:spcAft>
                <a:spcPts val="0"/>
              </a:spcAft>
              <a:buSzPts val="1674"/>
              <a:buChar char="-"/>
              <a:defRPr sz="2391"/>
            </a:lvl3pPr>
            <a:lvl4pPr marL="1828800" lvl="3" indent="-309870" algn="l">
              <a:spcBef>
                <a:spcPts val="394"/>
              </a:spcBef>
              <a:spcAft>
                <a:spcPts val="0"/>
              </a:spcAft>
              <a:buSzPts val="1280"/>
              <a:buChar char="-"/>
              <a:defRPr sz="1969"/>
            </a:lvl4pPr>
            <a:lvl5pPr marL="2286000" lvl="4" indent="-304050" algn="l">
              <a:spcBef>
                <a:spcPts val="366"/>
              </a:spcBef>
              <a:spcAft>
                <a:spcPts val="0"/>
              </a:spcAft>
              <a:buSzPts val="1188"/>
              <a:buChar char="-"/>
              <a:defRPr sz="1828"/>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1" name="Google Shape;51;p11"/>
          <p:cNvSpPr txBox="1">
            <a:spLocks noGrp="1"/>
          </p:cNvSpPr>
          <p:nvPr>
            <p:ph type="title"/>
          </p:nvPr>
        </p:nvSpPr>
        <p:spPr>
          <a:xfrm>
            <a:off x="609600" y="704088"/>
            <a:ext cx="10972800" cy="1143000"/>
          </a:xfrm>
          <a:prstGeom prst="rect">
            <a:avLst/>
          </a:prstGeom>
          <a:noFill/>
          <a:ln>
            <a:noFill/>
          </a:ln>
        </p:spPr>
        <p:txBody>
          <a:bodyPr spcFirstLastPara="1" wrap="square" lIns="0" tIns="65000" rIns="0" bIns="0" anchor="b" anchorCtr="0">
            <a:normAutofit/>
          </a:bodyPr>
          <a:lstStyle>
            <a:lvl1pPr lvl="0" algn="l">
              <a:spcBef>
                <a:spcPts val="0"/>
              </a:spcBef>
              <a:spcAft>
                <a:spcPts val="0"/>
              </a:spcAft>
              <a:buClr>
                <a:schemeClr val="accent1"/>
              </a:buClr>
              <a:buSzPts val="4992"/>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1"/>
          <p:cNvSpPr txBox="1">
            <a:spLocks noGrp="1"/>
          </p:cNvSpPr>
          <p:nvPr>
            <p:ph type="body" idx="2"/>
          </p:nvPr>
        </p:nvSpPr>
        <p:spPr>
          <a:xfrm>
            <a:off x="609600" y="1905000"/>
            <a:ext cx="4165600" cy="4343400"/>
          </a:xfrm>
          <a:prstGeom prst="rect">
            <a:avLst/>
          </a:prstGeom>
          <a:noFill/>
          <a:ln>
            <a:noFill/>
          </a:ln>
        </p:spPr>
        <p:txBody>
          <a:bodyPr spcFirstLastPara="1" wrap="square" lIns="130025" tIns="0" rIns="130025" bIns="65000" anchor="t" anchorCtr="0">
            <a:normAutofit/>
          </a:bodyPr>
          <a:lstStyle>
            <a:lvl1pPr marL="457200" lvl="0" indent="-360108" algn="l">
              <a:spcBef>
                <a:spcPts val="436"/>
              </a:spcBef>
              <a:spcAft>
                <a:spcPts val="0"/>
              </a:spcAft>
              <a:buSzPts val="2071"/>
              <a:buChar char="⚫"/>
              <a:defRPr sz="2180"/>
            </a:lvl1pPr>
            <a:lvl2pPr marL="914400" lvl="1" indent="-291115" algn="l">
              <a:spcBef>
                <a:spcPts val="394"/>
              </a:spcBef>
              <a:spcAft>
                <a:spcPts val="0"/>
              </a:spcAft>
              <a:buSzPts val="985"/>
              <a:buChar char="➤"/>
              <a:defRPr sz="1969"/>
            </a:lvl2pPr>
            <a:lvl3pPr marL="1371600" lvl="2" indent="-309854" algn="l">
              <a:spcBef>
                <a:spcPts val="366"/>
              </a:spcBef>
              <a:spcAft>
                <a:spcPts val="0"/>
              </a:spcAft>
              <a:buSzPts val="1280"/>
              <a:buChar char="-"/>
              <a:defRPr sz="1828"/>
            </a:lvl3pPr>
            <a:lvl4pPr marL="1828800" lvl="3" indent="-295341" algn="l">
              <a:spcBef>
                <a:spcPts val="323"/>
              </a:spcBef>
              <a:spcAft>
                <a:spcPts val="0"/>
              </a:spcAft>
              <a:buSzPts val="1051"/>
              <a:buChar char="-"/>
              <a:defRPr sz="1617"/>
            </a:lvl4pPr>
            <a:lvl5pPr marL="2286000" lvl="4" indent="-295341" algn="l">
              <a:spcBef>
                <a:spcPts val="323"/>
              </a:spcBef>
              <a:spcAft>
                <a:spcPts val="0"/>
              </a:spcAft>
              <a:buSzPts val="1051"/>
              <a:buChar char="-"/>
              <a:defRPr sz="1617"/>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53" name="Google Shape;53;p11"/>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609600" y="274637"/>
            <a:ext cx="10972800" cy="1143000"/>
          </a:xfrm>
          <a:prstGeom prst="rect">
            <a:avLst/>
          </a:prstGeom>
          <a:noFill/>
          <a:ln>
            <a:noFill/>
          </a:ln>
        </p:spPr>
        <p:txBody>
          <a:bodyPr spcFirstLastPara="1" wrap="square" lIns="130025" tIns="130025" rIns="130025" bIns="130025" anchor="ctr" anchorCtr="0">
            <a:normAutofit/>
          </a:bodyPr>
          <a:lstStyle>
            <a:lvl1pPr lvl="0" algn="l">
              <a:spcBef>
                <a:spcPts val="0"/>
              </a:spcBef>
              <a:spcAft>
                <a:spcPts val="0"/>
              </a:spcAft>
              <a:buClr>
                <a:srgbClr val="991B1E"/>
              </a:buClr>
              <a:buSzPts val="4781"/>
              <a:buFont typeface="Georgia"/>
              <a:buNone/>
              <a:defRPr sz="4781" b="0">
                <a:solidFill>
                  <a:srgbClr val="991B1E"/>
                </a:solidFill>
                <a:latin typeface="Calibri"/>
                <a:ea typeface="Calibri"/>
                <a:cs typeface="Calibri"/>
                <a:sym typeface="Calibri"/>
              </a:defRPr>
            </a:lvl1pPr>
            <a:lvl2pPr lvl="1" algn="l">
              <a:spcBef>
                <a:spcPts val="0"/>
              </a:spcBef>
              <a:spcAft>
                <a:spcPts val="0"/>
              </a:spcAft>
              <a:buClr>
                <a:schemeClr val="lt1"/>
              </a:buClr>
              <a:buSzPts val="4781"/>
              <a:buFont typeface="Georgia"/>
              <a:buNone/>
              <a:defRPr sz="4781" b="0">
                <a:solidFill>
                  <a:schemeClr val="lt1"/>
                </a:solidFill>
                <a:latin typeface="Georgia"/>
                <a:ea typeface="Georgia"/>
                <a:cs typeface="Georgia"/>
                <a:sym typeface="Georgia"/>
              </a:defRPr>
            </a:lvl2pPr>
            <a:lvl3pPr lvl="2" algn="l">
              <a:spcBef>
                <a:spcPts val="0"/>
              </a:spcBef>
              <a:spcAft>
                <a:spcPts val="0"/>
              </a:spcAft>
              <a:buClr>
                <a:schemeClr val="lt1"/>
              </a:buClr>
              <a:buSzPts val="4781"/>
              <a:buFont typeface="Georgia"/>
              <a:buNone/>
              <a:defRPr sz="4781" b="0">
                <a:solidFill>
                  <a:schemeClr val="lt1"/>
                </a:solidFill>
                <a:latin typeface="Georgia"/>
                <a:ea typeface="Georgia"/>
                <a:cs typeface="Georgia"/>
                <a:sym typeface="Georgia"/>
              </a:defRPr>
            </a:lvl3pPr>
            <a:lvl4pPr lvl="3" algn="l">
              <a:spcBef>
                <a:spcPts val="0"/>
              </a:spcBef>
              <a:spcAft>
                <a:spcPts val="0"/>
              </a:spcAft>
              <a:buClr>
                <a:schemeClr val="lt1"/>
              </a:buClr>
              <a:buSzPts val="4781"/>
              <a:buFont typeface="Georgia"/>
              <a:buNone/>
              <a:defRPr sz="4781" b="0">
                <a:solidFill>
                  <a:schemeClr val="lt1"/>
                </a:solidFill>
                <a:latin typeface="Georgia"/>
                <a:ea typeface="Georgia"/>
                <a:cs typeface="Georgia"/>
                <a:sym typeface="Georgia"/>
              </a:defRPr>
            </a:lvl4pPr>
            <a:lvl5pPr lvl="4" algn="l">
              <a:spcBef>
                <a:spcPts val="0"/>
              </a:spcBef>
              <a:spcAft>
                <a:spcPts val="0"/>
              </a:spcAft>
              <a:buClr>
                <a:schemeClr val="lt1"/>
              </a:buClr>
              <a:buSzPts val="4781"/>
              <a:buFont typeface="Georgia"/>
              <a:buNone/>
              <a:defRPr sz="4781" b="0">
                <a:solidFill>
                  <a:schemeClr val="lt1"/>
                </a:solidFill>
                <a:latin typeface="Georgia"/>
                <a:ea typeface="Georgia"/>
                <a:cs typeface="Georgia"/>
                <a:sym typeface="Georgia"/>
              </a:defRPr>
            </a:lvl5pPr>
            <a:lvl6pPr lvl="5" algn="l">
              <a:spcBef>
                <a:spcPts val="0"/>
              </a:spcBef>
              <a:spcAft>
                <a:spcPts val="0"/>
              </a:spcAft>
              <a:buClr>
                <a:schemeClr val="lt1"/>
              </a:buClr>
              <a:buSzPts val="4781"/>
              <a:buFont typeface="Georgia"/>
              <a:buNone/>
              <a:defRPr sz="4781" b="0">
                <a:solidFill>
                  <a:schemeClr val="lt1"/>
                </a:solidFill>
                <a:latin typeface="Georgia"/>
                <a:ea typeface="Georgia"/>
                <a:cs typeface="Georgia"/>
                <a:sym typeface="Georgia"/>
              </a:defRPr>
            </a:lvl6pPr>
            <a:lvl7pPr lvl="6" algn="l">
              <a:spcBef>
                <a:spcPts val="0"/>
              </a:spcBef>
              <a:spcAft>
                <a:spcPts val="0"/>
              </a:spcAft>
              <a:buClr>
                <a:schemeClr val="lt1"/>
              </a:buClr>
              <a:buSzPts val="4781"/>
              <a:buFont typeface="Georgia"/>
              <a:buNone/>
              <a:defRPr sz="4781" b="0">
                <a:solidFill>
                  <a:schemeClr val="lt1"/>
                </a:solidFill>
                <a:latin typeface="Georgia"/>
                <a:ea typeface="Georgia"/>
                <a:cs typeface="Georgia"/>
                <a:sym typeface="Georgia"/>
              </a:defRPr>
            </a:lvl7pPr>
            <a:lvl8pPr lvl="7" algn="l">
              <a:spcBef>
                <a:spcPts val="0"/>
              </a:spcBef>
              <a:spcAft>
                <a:spcPts val="0"/>
              </a:spcAft>
              <a:buClr>
                <a:schemeClr val="lt1"/>
              </a:buClr>
              <a:buSzPts val="4781"/>
              <a:buFont typeface="Georgia"/>
              <a:buNone/>
              <a:defRPr sz="4781" b="0">
                <a:solidFill>
                  <a:schemeClr val="lt1"/>
                </a:solidFill>
                <a:latin typeface="Georgia"/>
                <a:ea typeface="Georgia"/>
                <a:cs typeface="Georgia"/>
                <a:sym typeface="Georgia"/>
              </a:defRPr>
            </a:lvl8pPr>
            <a:lvl9pPr lvl="8" algn="l">
              <a:spcBef>
                <a:spcPts val="0"/>
              </a:spcBef>
              <a:spcAft>
                <a:spcPts val="0"/>
              </a:spcAft>
              <a:buClr>
                <a:schemeClr val="lt1"/>
              </a:buClr>
              <a:buSzPts val="4781"/>
              <a:buFont typeface="Georgia"/>
              <a:buNone/>
              <a:defRPr sz="4781" b="0">
                <a:solidFill>
                  <a:schemeClr val="lt1"/>
                </a:solidFill>
                <a:latin typeface="Georgia"/>
                <a:ea typeface="Georgia"/>
                <a:cs typeface="Georgia"/>
                <a:sym typeface="Georgia"/>
              </a:defRPr>
            </a:lvl9pPr>
          </a:lstStyle>
          <a:p>
            <a:endParaRPr/>
          </a:p>
        </p:txBody>
      </p:sp>
      <p:sp>
        <p:nvSpPr>
          <p:cNvPr id="56" name="Google Shape;56;p12"/>
          <p:cNvSpPr txBox="1">
            <a:spLocks noGrp="1"/>
          </p:cNvSpPr>
          <p:nvPr>
            <p:ph type="body" idx="1"/>
          </p:nvPr>
        </p:nvSpPr>
        <p:spPr>
          <a:xfrm>
            <a:off x="609600" y="1600200"/>
            <a:ext cx="5326000" cy="4967700"/>
          </a:xfrm>
          <a:prstGeom prst="rect">
            <a:avLst/>
          </a:prstGeom>
          <a:noFill/>
          <a:ln>
            <a:noFill/>
          </a:ln>
        </p:spPr>
        <p:txBody>
          <a:bodyPr spcFirstLastPara="1" wrap="square" lIns="130025" tIns="130025" rIns="130025" bIns="130025" anchor="t" anchorCtr="0">
            <a:normAutofit/>
          </a:bodyPr>
          <a:lstStyle>
            <a:lvl1pPr marL="457200" lvl="0" indent="-385505" algn="l">
              <a:spcBef>
                <a:spcPts val="520"/>
              </a:spcBef>
              <a:spcAft>
                <a:spcPts val="0"/>
              </a:spcAft>
              <a:buSzPts val="2471"/>
              <a:buChar char="⚫"/>
              <a:defRPr/>
            </a:lvl1pPr>
            <a:lvl2pPr marL="914400" lvl="1" indent="-304514" algn="l">
              <a:spcBef>
                <a:spcPts val="478"/>
              </a:spcBef>
              <a:spcAft>
                <a:spcPts val="0"/>
              </a:spcAft>
              <a:buSzPts val="1196"/>
              <a:buChar char="➤"/>
              <a:defRPr/>
            </a:lvl2pPr>
            <a:lvl3pPr marL="1371600" lvl="2" indent="-322345" algn="l">
              <a:spcBef>
                <a:spcPts val="422"/>
              </a:spcBef>
              <a:spcAft>
                <a:spcPts val="0"/>
              </a:spcAft>
              <a:buSzPts val="1476"/>
              <a:buChar char="-"/>
              <a:defRPr/>
            </a:lvl3pPr>
            <a:lvl4pPr marL="1828800" lvl="3" indent="-309870" algn="l">
              <a:spcBef>
                <a:spcPts val="394"/>
              </a:spcBef>
              <a:spcAft>
                <a:spcPts val="0"/>
              </a:spcAft>
              <a:buSzPts val="1280"/>
              <a:buChar char="-"/>
              <a:defRPr/>
            </a:lvl4pPr>
            <a:lvl5pPr marL="2286000" lvl="4" indent="-304050" algn="l">
              <a:spcBef>
                <a:spcPts val="366"/>
              </a:spcBef>
              <a:spcAft>
                <a:spcPts val="0"/>
              </a:spcAft>
              <a:buSzPts val="1188"/>
              <a:buChar char="-"/>
              <a:defRPr sz="1828"/>
            </a:lvl5pPr>
            <a:lvl6pPr marL="2743200" lvl="5" indent="-321462" algn="l">
              <a:spcBef>
                <a:spcPts val="366"/>
              </a:spcBef>
              <a:spcAft>
                <a:spcPts val="0"/>
              </a:spcAft>
              <a:buSzPts val="1462"/>
              <a:buChar char="⚫"/>
              <a:defRPr sz="1828"/>
            </a:lvl6pPr>
            <a:lvl7pPr marL="3200400" lvl="6" indent="-321462" algn="l">
              <a:spcBef>
                <a:spcPts val="366"/>
              </a:spcBef>
              <a:spcAft>
                <a:spcPts val="0"/>
              </a:spcAft>
              <a:buSzPts val="1462"/>
              <a:buChar char="⚫"/>
              <a:defRPr sz="1828"/>
            </a:lvl7pPr>
            <a:lvl8pPr marL="3657600" lvl="7" indent="-344678" algn="l">
              <a:spcBef>
                <a:spcPts val="366"/>
              </a:spcBef>
              <a:spcAft>
                <a:spcPts val="0"/>
              </a:spcAft>
              <a:buSzPts val="1828"/>
              <a:buFont typeface="Constantia"/>
              <a:buChar char="•"/>
              <a:defRPr sz="1828"/>
            </a:lvl8pPr>
            <a:lvl9pPr marL="4114800" lvl="8" indent="-344678" algn="l">
              <a:spcBef>
                <a:spcPts val="366"/>
              </a:spcBef>
              <a:spcAft>
                <a:spcPts val="0"/>
              </a:spcAft>
              <a:buSzPts val="1828"/>
              <a:buFont typeface="Constantia"/>
              <a:buChar char="•"/>
              <a:defRPr sz="1828"/>
            </a:lvl9pPr>
          </a:lstStyle>
          <a:p>
            <a:endParaRPr/>
          </a:p>
        </p:txBody>
      </p:sp>
      <p:sp>
        <p:nvSpPr>
          <p:cNvPr id="57" name="Google Shape;57;p12"/>
          <p:cNvSpPr txBox="1">
            <a:spLocks noGrp="1"/>
          </p:cNvSpPr>
          <p:nvPr>
            <p:ph type="body" idx="2"/>
          </p:nvPr>
        </p:nvSpPr>
        <p:spPr>
          <a:xfrm>
            <a:off x="6256365" y="1600200"/>
            <a:ext cx="5326000" cy="4967700"/>
          </a:xfrm>
          <a:prstGeom prst="rect">
            <a:avLst/>
          </a:prstGeom>
          <a:noFill/>
          <a:ln>
            <a:noFill/>
          </a:ln>
        </p:spPr>
        <p:txBody>
          <a:bodyPr spcFirstLastPara="1" wrap="square" lIns="130025" tIns="130025" rIns="130025" bIns="130025" anchor="t" anchorCtr="0">
            <a:normAutofit/>
          </a:bodyPr>
          <a:lstStyle>
            <a:lvl1pPr marL="457200" lvl="0" indent="-385505" algn="l">
              <a:spcBef>
                <a:spcPts val="520"/>
              </a:spcBef>
              <a:spcAft>
                <a:spcPts val="0"/>
              </a:spcAft>
              <a:buSzPts val="2471"/>
              <a:buChar char="⚫"/>
              <a:defRPr/>
            </a:lvl1pPr>
            <a:lvl2pPr marL="914400" lvl="1" indent="-304514" algn="l">
              <a:spcBef>
                <a:spcPts val="478"/>
              </a:spcBef>
              <a:spcAft>
                <a:spcPts val="0"/>
              </a:spcAft>
              <a:buSzPts val="1196"/>
              <a:buChar char="➤"/>
              <a:defRPr/>
            </a:lvl2pPr>
            <a:lvl3pPr marL="1371600" lvl="2" indent="-322345" algn="l">
              <a:spcBef>
                <a:spcPts val="422"/>
              </a:spcBef>
              <a:spcAft>
                <a:spcPts val="0"/>
              </a:spcAft>
              <a:buSzPts val="1476"/>
              <a:buChar char="-"/>
              <a:defRPr/>
            </a:lvl3pPr>
            <a:lvl4pPr marL="1828800" lvl="3" indent="-309870" algn="l">
              <a:spcBef>
                <a:spcPts val="394"/>
              </a:spcBef>
              <a:spcAft>
                <a:spcPts val="0"/>
              </a:spcAft>
              <a:buSzPts val="1280"/>
              <a:buChar char="-"/>
              <a:defRPr/>
            </a:lvl4pPr>
            <a:lvl5pPr marL="2286000" lvl="4" indent="-304050" algn="l">
              <a:spcBef>
                <a:spcPts val="366"/>
              </a:spcBef>
              <a:spcAft>
                <a:spcPts val="0"/>
              </a:spcAft>
              <a:buSzPts val="1188"/>
              <a:buChar char="-"/>
              <a:defRPr sz="1828"/>
            </a:lvl5pPr>
            <a:lvl6pPr marL="2743200" lvl="5" indent="-321462" algn="l">
              <a:spcBef>
                <a:spcPts val="366"/>
              </a:spcBef>
              <a:spcAft>
                <a:spcPts val="0"/>
              </a:spcAft>
              <a:buSzPts val="1462"/>
              <a:buChar char="⚫"/>
              <a:defRPr sz="1828"/>
            </a:lvl6pPr>
            <a:lvl7pPr marL="3200400" lvl="6" indent="-321462" algn="l">
              <a:spcBef>
                <a:spcPts val="366"/>
              </a:spcBef>
              <a:spcAft>
                <a:spcPts val="0"/>
              </a:spcAft>
              <a:buSzPts val="1462"/>
              <a:buChar char="⚫"/>
              <a:defRPr sz="1828"/>
            </a:lvl7pPr>
            <a:lvl8pPr marL="3657600" lvl="7" indent="-344678" algn="l">
              <a:spcBef>
                <a:spcPts val="366"/>
              </a:spcBef>
              <a:spcAft>
                <a:spcPts val="0"/>
              </a:spcAft>
              <a:buSzPts val="1828"/>
              <a:buFont typeface="Constantia"/>
              <a:buChar char="•"/>
              <a:defRPr sz="1828"/>
            </a:lvl8pPr>
            <a:lvl9pPr marL="4114800" lvl="8" indent="-344678" algn="l">
              <a:spcBef>
                <a:spcPts val="366"/>
              </a:spcBef>
              <a:spcAft>
                <a:spcPts val="0"/>
              </a:spcAft>
              <a:buSzPts val="1828"/>
              <a:buFont typeface="Constantia"/>
              <a:buChar char="•"/>
              <a:defRPr sz="1828"/>
            </a:lvl9pPr>
          </a:lstStyle>
          <a:p>
            <a:endParaRPr/>
          </a:p>
        </p:txBody>
      </p:sp>
      <p:pic>
        <p:nvPicPr>
          <p:cNvPr id="58" name="Google Shape;58;p12"/>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6"/>
            </a:gs>
            <a:gs pos="85000">
              <a:schemeClr val="accent1"/>
            </a:gs>
            <a:gs pos="100000">
              <a:schemeClr val="accent1"/>
            </a:gs>
          </a:gsLst>
          <a:lin ang="16200038" scaled="0"/>
        </a:gradFill>
        <a:effectLst/>
      </p:bgPr>
    </p:bg>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a:off x="711200" y="1371600"/>
            <a:ext cx="10468800" cy="1828800"/>
          </a:xfrm>
          <a:prstGeom prst="rect">
            <a:avLst/>
          </a:prstGeom>
          <a:noFill/>
          <a:ln>
            <a:noFill/>
          </a:ln>
        </p:spPr>
        <p:txBody>
          <a:bodyPr spcFirstLastPara="1" wrap="square" lIns="0" tIns="0" rIns="26000" bIns="0" anchor="b" anchorCtr="0">
            <a:normAutofit/>
          </a:bodyPr>
          <a:lstStyle>
            <a:lvl1pPr lvl="0" algn="l" rtl="0">
              <a:spcBef>
                <a:spcPts val="0"/>
              </a:spcBef>
              <a:spcAft>
                <a:spcPts val="0"/>
              </a:spcAft>
              <a:buClr>
                <a:schemeClr val="lt1"/>
              </a:buClr>
              <a:buSzPts val="5625"/>
              <a:buFont typeface="Calibri"/>
              <a:buNone/>
              <a:defRPr sz="5625"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 name="Google Shape;64;p14"/>
          <p:cNvSpPr txBox="1">
            <a:spLocks noGrp="1"/>
          </p:cNvSpPr>
          <p:nvPr>
            <p:ph type="subTitle" idx="1"/>
          </p:nvPr>
        </p:nvSpPr>
        <p:spPr>
          <a:xfrm>
            <a:off x="711200" y="3228536"/>
            <a:ext cx="10473000" cy="1752600"/>
          </a:xfrm>
          <a:prstGeom prst="rect">
            <a:avLst/>
          </a:prstGeom>
          <a:noFill/>
          <a:ln>
            <a:noFill/>
          </a:ln>
        </p:spPr>
        <p:txBody>
          <a:bodyPr spcFirstLastPara="1" wrap="square" lIns="0" tIns="65000" rIns="26000" bIns="65000" anchor="t" anchorCtr="0">
            <a:normAutofit/>
          </a:bodyPr>
          <a:lstStyle>
            <a:lvl1pPr marR="45717" lvl="0" algn="l" rtl="0">
              <a:spcBef>
                <a:spcPts val="520"/>
              </a:spcBef>
              <a:spcAft>
                <a:spcPts val="0"/>
              </a:spcAft>
              <a:buSzPts val="2471"/>
              <a:buNone/>
              <a:defRPr>
                <a:solidFill>
                  <a:schemeClr val="lt1"/>
                </a:solidFill>
                <a:latin typeface="Calibri"/>
                <a:ea typeface="Calibri"/>
                <a:cs typeface="Calibri"/>
                <a:sym typeface="Calibri"/>
              </a:defRPr>
            </a:lvl1pPr>
            <a:lvl2pPr lvl="1" algn="ctr" rtl="0">
              <a:spcBef>
                <a:spcPts val="360"/>
              </a:spcBef>
              <a:spcAft>
                <a:spcPts val="0"/>
              </a:spcAft>
              <a:buSzPts val="90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65" name="Google Shape;65;p14"/>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609600" y="704088"/>
            <a:ext cx="10972800" cy="1143000"/>
          </a:xfrm>
          <a:prstGeom prst="rect">
            <a:avLst/>
          </a:prstGeom>
          <a:noFill/>
          <a:ln>
            <a:noFill/>
          </a:ln>
        </p:spPr>
        <p:txBody>
          <a:bodyPr spcFirstLastPara="1" wrap="square" lIns="0" tIns="65000" rIns="0" bIns="0" anchor="b" anchorCtr="0">
            <a:norm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3"/>
          <p:cNvSpPr txBox="1">
            <a:spLocks noGrp="1"/>
          </p:cNvSpPr>
          <p:nvPr>
            <p:ph type="body" idx="1"/>
          </p:nvPr>
        </p:nvSpPr>
        <p:spPr>
          <a:xfrm>
            <a:off x="609600" y="1935480"/>
            <a:ext cx="10972800" cy="4389000"/>
          </a:xfrm>
          <a:prstGeom prst="rect">
            <a:avLst/>
          </a:prstGeom>
          <a:noFill/>
          <a:ln>
            <a:noFill/>
          </a:ln>
        </p:spPr>
        <p:txBody>
          <a:bodyPr spcFirstLastPara="1" wrap="square" lIns="130025" tIns="65000" rIns="130025" bIns="65000" anchor="t" anchorCtr="0">
            <a:normAutofit/>
          </a:bodyPr>
          <a:lstStyle>
            <a:lvl1pPr marL="457200" lvl="0" indent="-337185" algn="l">
              <a:spcBef>
                <a:spcPts val="360"/>
              </a:spcBef>
              <a:spcAft>
                <a:spcPts val="0"/>
              </a:spcAft>
              <a:buSzPts val="1710"/>
              <a:buChar char="⚫"/>
              <a:defRPr/>
            </a:lvl1pPr>
            <a:lvl2pPr marL="914400" lvl="1" indent="-285750" algn="l">
              <a:spcBef>
                <a:spcPts val="360"/>
              </a:spcBef>
              <a:spcAft>
                <a:spcPts val="0"/>
              </a:spcAft>
              <a:buSzPts val="90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7" name="Google Shape;17;p3"/>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973333" y="1758200"/>
            <a:ext cx="4401200" cy="2249600"/>
          </a:xfrm>
          <a:prstGeom prst="rect">
            <a:avLst/>
          </a:prstGeom>
          <a:noFill/>
          <a:ln>
            <a:noFill/>
          </a:ln>
        </p:spPr>
        <p:txBody>
          <a:bodyPr spcFirstLastPara="1" wrap="square" lIns="91425" tIns="91425" rIns="91425" bIns="91425" anchor="t" anchorCtr="0">
            <a:normAutofit/>
          </a:bodyPr>
          <a:lstStyle>
            <a:lvl1pPr marR="0" lvl="0" algn="l">
              <a:lnSpc>
                <a:spcPct val="100000"/>
              </a:lnSpc>
              <a:spcBef>
                <a:spcPts val="0"/>
              </a:spcBef>
              <a:spcAft>
                <a:spcPts val="0"/>
              </a:spcAft>
              <a:buClr>
                <a:schemeClr val="dk2"/>
              </a:buClr>
              <a:buSzPts val="1400"/>
              <a:buFont typeface="Raleway"/>
              <a:buNone/>
              <a:defRPr sz="3466" b="1" i="0" u="none" strike="noStrike" cap="none">
                <a:solidFill>
                  <a:schemeClr val="dk2"/>
                </a:solidFill>
                <a:latin typeface="Raleway"/>
                <a:ea typeface="Raleway"/>
                <a:cs typeface="Raleway"/>
                <a:sym typeface="Raleway"/>
              </a:defRPr>
            </a:lvl1pPr>
            <a:lvl2pPr lvl="1">
              <a:spcBef>
                <a:spcPts val="0"/>
              </a:spcBef>
              <a:spcAft>
                <a:spcPts val="0"/>
              </a:spcAft>
              <a:buClr>
                <a:schemeClr val="dk2"/>
              </a:buClr>
              <a:buSzPts val="1400"/>
              <a:buFont typeface="Raleway"/>
              <a:buNone/>
              <a:defRPr sz="3466" b="1">
                <a:solidFill>
                  <a:schemeClr val="dk2"/>
                </a:solidFill>
                <a:latin typeface="Raleway"/>
                <a:ea typeface="Raleway"/>
                <a:cs typeface="Raleway"/>
                <a:sym typeface="Raleway"/>
              </a:defRPr>
            </a:lvl2pPr>
            <a:lvl3pPr lvl="2">
              <a:spcBef>
                <a:spcPts val="0"/>
              </a:spcBef>
              <a:spcAft>
                <a:spcPts val="0"/>
              </a:spcAft>
              <a:buClr>
                <a:schemeClr val="dk2"/>
              </a:buClr>
              <a:buSzPts val="1400"/>
              <a:buFont typeface="Raleway"/>
              <a:buNone/>
              <a:defRPr sz="3466" b="1">
                <a:solidFill>
                  <a:schemeClr val="dk2"/>
                </a:solidFill>
                <a:latin typeface="Raleway"/>
                <a:ea typeface="Raleway"/>
                <a:cs typeface="Raleway"/>
                <a:sym typeface="Raleway"/>
              </a:defRPr>
            </a:lvl3pPr>
            <a:lvl4pPr lvl="3">
              <a:spcBef>
                <a:spcPts val="0"/>
              </a:spcBef>
              <a:spcAft>
                <a:spcPts val="0"/>
              </a:spcAft>
              <a:buClr>
                <a:schemeClr val="dk2"/>
              </a:buClr>
              <a:buSzPts val="1400"/>
              <a:buFont typeface="Raleway"/>
              <a:buNone/>
              <a:defRPr sz="3466" b="1">
                <a:solidFill>
                  <a:schemeClr val="dk2"/>
                </a:solidFill>
                <a:latin typeface="Raleway"/>
                <a:ea typeface="Raleway"/>
                <a:cs typeface="Raleway"/>
                <a:sym typeface="Raleway"/>
              </a:defRPr>
            </a:lvl4pPr>
            <a:lvl5pPr lvl="4">
              <a:spcBef>
                <a:spcPts val="0"/>
              </a:spcBef>
              <a:spcAft>
                <a:spcPts val="0"/>
              </a:spcAft>
              <a:buClr>
                <a:schemeClr val="dk2"/>
              </a:buClr>
              <a:buSzPts val="1400"/>
              <a:buFont typeface="Raleway"/>
              <a:buNone/>
              <a:defRPr sz="3466" b="1">
                <a:solidFill>
                  <a:schemeClr val="dk2"/>
                </a:solidFill>
                <a:latin typeface="Raleway"/>
                <a:ea typeface="Raleway"/>
                <a:cs typeface="Raleway"/>
                <a:sym typeface="Raleway"/>
              </a:defRPr>
            </a:lvl5pPr>
            <a:lvl6pPr lvl="5">
              <a:spcBef>
                <a:spcPts val="0"/>
              </a:spcBef>
              <a:spcAft>
                <a:spcPts val="0"/>
              </a:spcAft>
              <a:buClr>
                <a:schemeClr val="dk2"/>
              </a:buClr>
              <a:buSzPts val="1400"/>
              <a:buFont typeface="Raleway"/>
              <a:buNone/>
              <a:defRPr sz="3466" b="1">
                <a:solidFill>
                  <a:schemeClr val="dk2"/>
                </a:solidFill>
                <a:latin typeface="Raleway"/>
                <a:ea typeface="Raleway"/>
                <a:cs typeface="Raleway"/>
                <a:sym typeface="Raleway"/>
              </a:defRPr>
            </a:lvl6pPr>
            <a:lvl7pPr lvl="6">
              <a:spcBef>
                <a:spcPts val="0"/>
              </a:spcBef>
              <a:spcAft>
                <a:spcPts val="0"/>
              </a:spcAft>
              <a:buClr>
                <a:schemeClr val="dk2"/>
              </a:buClr>
              <a:buSzPts val="1400"/>
              <a:buFont typeface="Raleway"/>
              <a:buNone/>
              <a:defRPr sz="3466" b="1">
                <a:solidFill>
                  <a:schemeClr val="dk2"/>
                </a:solidFill>
                <a:latin typeface="Raleway"/>
                <a:ea typeface="Raleway"/>
                <a:cs typeface="Raleway"/>
                <a:sym typeface="Raleway"/>
              </a:defRPr>
            </a:lvl7pPr>
            <a:lvl8pPr lvl="7">
              <a:spcBef>
                <a:spcPts val="0"/>
              </a:spcBef>
              <a:spcAft>
                <a:spcPts val="0"/>
              </a:spcAft>
              <a:buClr>
                <a:schemeClr val="dk2"/>
              </a:buClr>
              <a:buSzPts val="1400"/>
              <a:buFont typeface="Raleway"/>
              <a:buNone/>
              <a:defRPr sz="3466" b="1">
                <a:solidFill>
                  <a:schemeClr val="dk2"/>
                </a:solidFill>
                <a:latin typeface="Raleway"/>
                <a:ea typeface="Raleway"/>
                <a:cs typeface="Raleway"/>
                <a:sym typeface="Raleway"/>
              </a:defRPr>
            </a:lvl8pPr>
            <a:lvl9pPr lvl="8">
              <a:spcBef>
                <a:spcPts val="0"/>
              </a:spcBef>
              <a:spcAft>
                <a:spcPts val="0"/>
              </a:spcAft>
              <a:buClr>
                <a:schemeClr val="dk2"/>
              </a:buClr>
              <a:buSzPts val="1400"/>
              <a:buFont typeface="Raleway"/>
              <a:buNone/>
              <a:defRPr sz="3466" b="1">
                <a:solidFill>
                  <a:schemeClr val="dk2"/>
                </a:solidFill>
                <a:latin typeface="Raleway"/>
                <a:ea typeface="Raleway"/>
                <a:cs typeface="Raleway"/>
                <a:sym typeface="Raleway"/>
              </a:defRPr>
            </a:lvl9pPr>
          </a:lstStyle>
          <a:p>
            <a:endParaRPr/>
          </a:p>
        </p:txBody>
      </p:sp>
      <p:sp>
        <p:nvSpPr>
          <p:cNvPr id="20" name="Google Shape;20;p4"/>
          <p:cNvSpPr txBox="1">
            <a:spLocks noGrp="1"/>
          </p:cNvSpPr>
          <p:nvPr>
            <p:ph type="subTitle" idx="1"/>
          </p:nvPr>
        </p:nvSpPr>
        <p:spPr>
          <a:xfrm>
            <a:off x="966600" y="4215367"/>
            <a:ext cx="4401200" cy="1012000"/>
          </a:xfrm>
          <a:prstGeom prst="rect">
            <a:avLst/>
          </a:prstGeom>
          <a:noFill/>
          <a:ln>
            <a:noFill/>
          </a:ln>
        </p:spPr>
        <p:txBody>
          <a:bodyPr spcFirstLastPara="1" wrap="square" lIns="91425" tIns="91425" rIns="91425" bIns="91425" anchor="t" anchorCtr="0">
            <a:normAutofit/>
          </a:bodyPr>
          <a:lstStyle>
            <a:lvl1pPr marR="0" lvl="0" algn="l">
              <a:lnSpc>
                <a:spcPct val="100000"/>
              </a:lnSpc>
              <a:spcBef>
                <a:spcPts val="0"/>
              </a:spcBef>
              <a:spcAft>
                <a:spcPts val="0"/>
              </a:spcAft>
              <a:buClr>
                <a:schemeClr val="accent1"/>
              </a:buClr>
              <a:buSzPts val="1800"/>
              <a:buFont typeface="Lato"/>
              <a:buNone/>
              <a:defRPr sz="2133" b="0" i="0" u="none" strike="noStrike" cap="none">
                <a:solidFill>
                  <a:schemeClr val="accent1"/>
                </a:solidFill>
                <a:latin typeface="Lato"/>
                <a:ea typeface="Lato"/>
                <a:cs typeface="Lato"/>
                <a:sym typeface="Lato"/>
              </a:defRPr>
            </a:lvl1pPr>
            <a:lvl2pPr marR="0" lvl="1" algn="l">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2pPr>
            <a:lvl3pPr marR="0" lvl="2" algn="l">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3pPr>
            <a:lvl4pPr marR="0" lvl="3" algn="l">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4pPr>
            <a:lvl5pPr marR="0" lvl="4" algn="l">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5pPr>
            <a:lvl6pPr marR="0" lvl="5" algn="l">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6pPr>
            <a:lvl7pPr marR="0" lvl="6" algn="l">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7pPr>
            <a:lvl8pPr marR="0" lvl="7" algn="l">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8pPr>
            <a:lvl9pPr marR="0" lvl="8" algn="l">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9pPr>
          </a:lstStyle>
          <a:p>
            <a:endParaRPr/>
          </a:p>
        </p:txBody>
      </p:sp>
      <p:sp>
        <p:nvSpPr>
          <p:cNvPr id="21" name="Google Shape;21;p4"/>
          <p:cNvSpPr txBox="1">
            <a:spLocks noGrp="1"/>
          </p:cNvSpPr>
          <p:nvPr>
            <p:ph type="body" idx="2"/>
          </p:nvPr>
        </p:nvSpPr>
        <p:spPr>
          <a:xfrm>
            <a:off x="6898967" y="1803500"/>
            <a:ext cx="4499200" cy="4034000"/>
          </a:xfrm>
          <a:prstGeom prst="rect">
            <a:avLst/>
          </a:prstGeom>
          <a:noFill/>
          <a:ln>
            <a:noFill/>
          </a:ln>
        </p:spPr>
        <p:txBody>
          <a:bodyPr spcFirstLastPara="1" wrap="square" lIns="91425" tIns="91425" rIns="91425" bIns="91425" anchor="t" anchorCtr="0">
            <a:normAutofit/>
          </a:bodyPr>
          <a:lstStyle>
            <a:lvl1pPr marL="457200" marR="0" lvl="0" indent="-342900" algn="l">
              <a:lnSpc>
                <a:spcPct val="115000"/>
              </a:lnSpc>
              <a:spcBef>
                <a:spcPts val="0"/>
              </a:spcBef>
              <a:spcAft>
                <a:spcPts val="0"/>
              </a:spcAft>
              <a:buClr>
                <a:schemeClr val="accent1"/>
              </a:buClr>
              <a:buSzPts val="1800"/>
              <a:buFont typeface="Lato"/>
              <a:buChar char="●"/>
              <a:defRPr sz="2400" b="0" i="0" u="none" strike="noStrike" cap="none">
                <a:solidFill>
                  <a:schemeClr val="accent1"/>
                </a:solidFill>
                <a:latin typeface="Lato"/>
                <a:ea typeface="Lato"/>
                <a:cs typeface="Lato"/>
                <a:sym typeface="Lato"/>
              </a:defRPr>
            </a:lvl1pPr>
            <a:lvl2pPr marL="914400" marR="0" lvl="1" indent="-298450" algn="l">
              <a:lnSpc>
                <a:spcPct val="115000"/>
              </a:lnSpc>
              <a:spcBef>
                <a:spcPts val="2133"/>
              </a:spcBef>
              <a:spcAft>
                <a:spcPts val="0"/>
              </a:spcAft>
              <a:buClr>
                <a:schemeClr val="accent1"/>
              </a:buClr>
              <a:buSzPts val="1100"/>
              <a:buFont typeface="Lato"/>
              <a:buChar char="○"/>
              <a:defRPr sz="1467" b="0" i="0" u="none" strike="noStrike" cap="none">
                <a:solidFill>
                  <a:schemeClr val="accent1"/>
                </a:solidFill>
                <a:latin typeface="Lato"/>
                <a:ea typeface="Lato"/>
                <a:cs typeface="Lato"/>
                <a:sym typeface="Lato"/>
              </a:defRPr>
            </a:lvl2pPr>
            <a:lvl3pPr marL="1371600" marR="0" lvl="2" indent="-298450" algn="l">
              <a:lnSpc>
                <a:spcPct val="115000"/>
              </a:lnSpc>
              <a:spcBef>
                <a:spcPts val="2133"/>
              </a:spcBef>
              <a:spcAft>
                <a:spcPts val="0"/>
              </a:spcAft>
              <a:buClr>
                <a:schemeClr val="accent1"/>
              </a:buClr>
              <a:buSzPts val="1100"/>
              <a:buFont typeface="Lato"/>
              <a:buChar char="■"/>
              <a:defRPr sz="1467" b="0" i="0" u="none" strike="noStrike" cap="none">
                <a:solidFill>
                  <a:schemeClr val="accent1"/>
                </a:solidFill>
                <a:latin typeface="Lato"/>
                <a:ea typeface="Lato"/>
                <a:cs typeface="Lato"/>
                <a:sym typeface="Lato"/>
              </a:defRPr>
            </a:lvl3pPr>
            <a:lvl4pPr marL="1828800" marR="0" lvl="3" indent="-298450" algn="l">
              <a:lnSpc>
                <a:spcPct val="115000"/>
              </a:lnSpc>
              <a:spcBef>
                <a:spcPts val="2133"/>
              </a:spcBef>
              <a:spcAft>
                <a:spcPts val="0"/>
              </a:spcAft>
              <a:buClr>
                <a:schemeClr val="accent1"/>
              </a:buClr>
              <a:buSzPts val="1100"/>
              <a:buFont typeface="Lato"/>
              <a:buChar char="●"/>
              <a:defRPr sz="1467" b="0" i="0" u="none" strike="noStrike" cap="none">
                <a:solidFill>
                  <a:schemeClr val="accent1"/>
                </a:solidFill>
                <a:latin typeface="Lato"/>
                <a:ea typeface="Lato"/>
                <a:cs typeface="Lato"/>
                <a:sym typeface="Lato"/>
              </a:defRPr>
            </a:lvl4pPr>
            <a:lvl5pPr marL="2286000" marR="0" lvl="4" indent="-298450" algn="l">
              <a:lnSpc>
                <a:spcPct val="115000"/>
              </a:lnSpc>
              <a:spcBef>
                <a:spcPts val="2133"/>
              </a:spcBef>
              <a:spcAft>
                <a:spcPts val="0"/>
              </a:spcAft>
              <a:buClr>
                <a:schemeClr val="accent1"/>
              </a:buClr>
              <a:buSzPts val="1100"/>
              <a:buFont typeface="Lato"/>
              <a:buChar char="○"/>
              <a:defRPr sz="1467" b="0" i="0" u="none" strike="noStrike" cap="none">
                <a:solidFill>
                  <a:schemeClr val="accent1"/>
                </a:solidFill>
                <a:latin typeface="Lato"/>
                <a:ea typeface="Lato"/>
                <a:cs typeface="Lato"/>
                <a:sym typeface="Lato"/>
              </a:defRPr>
            </a:lvl5pPr>
            <a:lvl6pPr marL="2743200" marR="0" lvl="5" indent="-298450" algn="l">
              <a:lnSpc>
                <a:spcPct val="115000"/>
              </a:lnSpc>
              <a:spcBef>
                <a:spcPts val="2133"/>
              </a:spcBef>
              <a:spcAft>
                <a:spcPts val="0"/>
              </a:spcAft>
              <a:buClr>
                <a:schemeClr val="accent1"/>
              </a:buClr>
              <a:buSzPts val="1100"/>
              <a:buFont typeface="Lato"/>
              <a:buChar char="■"/>
              <a:defRPr sz="1467" b="0" i="0" u="none" strike="noStrike" cap="none">
                <a:solidFill>
                  <a:schemeClr val="accent1"/>
                </a:solidFill>
                <a:latin typeface="Lato"/>
                <a:ea typeface="Lato"/>
                <a:cs typeface="Lato"/>
                <a:sym typeface="Lato"/>
              </a:defRPr>
            </a:lvl6pPr>
            <a:lvl7pPr marL="3200400" marR="0" lvl="6" indent="-298450" algn="l">
              <a:lnSpc>
                <a:spcPct val="115000"/>
              </a:lnSpc>
              <a:spcBef>
                <a:spcPts val="2133"/>
              </a:spcBef>
              <a:spcAft>
                <a:spcPts val="0"/>
              </a:spcAft>
              <a:buClr>
                <a:schemeClr val="accent1"/>
              </a:buClr>
              <a:buSzPts val="1100"/>
              <a:buFont typeface="Lato"/>
              <a:buChar char="●"/>
              <a:defRPr sz="1467" b="0" i="0" u="none" strike="noStrike" cap="none">
                <a:solidFill>
                  <a:schemeClr val="accent1"/>
                </a:solidFill>
                <a:latin typeface="Lato"/>
                <a:ea typeface="Lato"/>
                <a:cs typeface="Lato"/>
                <a:sym typeface="Lato"/>
              </a:defRPr>
            </a:lvl7pPr>
            <a:lvl8pPr marL="3657600" marR="0" lvl="7" indent="-298450" algn="l">
              <a:lnSpc>
                <a:spcPct val="115000"/>
              </a:lnSpc>
              <a:spcBef>
                <a:spcPts val="2133"/>
              </a:spcBef>
              <a:spcAft>
                <a:spcPts val="0"/>
              </a:spcAft>
              <a:buClr>
                <a:schemeClr val="accent1"/>
              </a:buClr>
              <a:buSzPts val="1100"/>
              <a:buFont typeface="Lato"/>
              <a:buChar char="○"/>
              <a:defRPr sz="1467" b="0" i="0" u="none" strike="noStrike" cap="none">
                <a:solidFill>
                  <a:schemeClr val="accent1"/>
                </a:solidFill>
                <a:latin typeface="Lato"/>
                <a:ea typeface="Lato"/>
                <a:cs typeface="Lato"/>
                <a:sym typeface="Lato"/>
              </a:defRPr>
            </a:lvl8pPr>
            <a:lvl9pPr marL="4114800" marR="0" lvl="8" indent="-298450" algn="l">
              <a:lnSpc>
                <a:spcPct val="115000"/>
              </a:lnSpc>
              <a:spcBef>
                <a:spcPts val="2133"/>
              </a:spcBef>
              <a:spcAft>
                <a:spcPts val="2133"/>
              </a:spcAft>
              <a:buClr>
                <a:schemeClr val="accent1"/>
              </a:buClr>
              <a:buSzPts val="1100"/>
              <a:buFont typeface="Lato"/>
              <a:buChar char="■"/>
              <a:defRPr sz="1467" b="0" i="0" u="none" strike="noStrike" cap="none">
                <a:solidFill>
                  <a:schemeClr val="accent1"/>
                </a:solidFill>
                <a:latin typeface="Lato"/>
                <a:ea typeface="Lato"/>
                <a:cs typeface="Lato"/>
                <a:sym typeface="Lato"/>
              </a:defRPr>
            </a:lvl9pPr>
          </a:lstStyle>
          <a:p>
            <a:endParaRPr/>
          </a:p>
        </p:txBody>
      </p:sp>
      <p:sp>
        <p:nvSpPr>
          <p:cNvPr id="22" name="Google Shape;22;p4"/>
          <p:cNvSpPr txBox="1">
            <a:spLocks noGrp="1"/>
          </p:cNvSpPr>
          <p:nvPr>
            <p:ph type="sldNum" idx="12"/>
          </p:nvPr>
        </p:nvSpPr>
        <p:spPr>
          <a:xfrm>
            <a:off x="9917835" y="6333133"/>
            <a:ext cx="21952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333">
              <a:solidFill>
                <a:srgbClr val="B7B7B7"/>
              </a:solidFill>
              <a:latin typeface="Lato"/>
              <a:ea typeface="Lato"/>
              <a:cs typeface="Lato"/>
              <a:sym typeface="La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x" type="tx">
  <p:cSld name="TITLE_AND_BODY">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609600" y="274637"/>
            <a:ext cx="10972800" cy="1143000"/>
          </a:xfrm>
          <a:prstGeom prst="rect">
            <a:avLst/>
          </a:prstGeom>
          <a:noFill/>
          <a:ln>
            <a:noFill/>
          </a:ln>
        </p:spPr>
        <p:txBody>
          <a:bodyPr spcFirstLastPara="1" wrap="square" lIns="130025" tIns="130025" rIns="130025" bIns="130025" anchor="ctr" anchorCtr="0">
            <a:normAutofit/>
          </a:bodyPr>
          <a:lstStyle>
            <a:lvl1pPr lvl="0" algn="l">
              <a:spcBef>
                <a:spcPts val="0"/>
              </a:spcBef>
              <a:spcAft>
                <a:spcPts val="0"/>
              </a:spcAft>
              <a:buClr>
                <a:schemeClr val="accent1"/>
              </a:buClr>
              <a:buSzPts val="4781"/>
              <a:buFont typeface="Georgia"/>
              <a:buNone/>
              <a:defRPr sz="4781" b="0">
                <a:solidFill>
                  <a:schemeClr val="accent1"/>
                </a:solidFill>
                <a:latin typeface="Calibri"/>
                <a:ea typeface="Calibri"/>
                <a:cs typeface="Calibri"/>
                <a:sym typeface="Calibri"/>
              </a:defRPr>
            </a:lvl1pPr>
            <a:lvl2pPr lvl="1" algn="l">
              <a:spcBef>
                <a:spcPts val="0"/>
              </a:spcBef>
              <a:spcAft>
                <a:spcPts val="0"/>
              </a:spcAft>
              <a:buClr>
                <a:schemeClr val="lt1"/>
              </a:buClr>
              <a:buSzPts val="4781"/>
              <a:buFont typeface="Georgia"/>
              <a:buNone/>
              <a:defRPr sz="4781" b="0">
                <a:solidFill>
                  <a:schemeClr val="lt1"/>
                </a:solidFill>
                <a:latin typeface="Georgia"/>
                <a:ea typeface="Georgia"/>
                <a:cs typeface="Georgia"/>
                <a:sym typeface="Georgia"/>
              </a:defRPr>
            </a:lvl2pPr>
            <a:lvl3pPr lvl="2" algn="l">
              <a:spcBef>
                <a:spcPts val="0"/>
              </a:spcBef>
              <a:spcAft>
                <a:spcPts val="0"/>
              </a:spcAft>
              <a:buClr>
                <a:schemeClr val="lt1"/>
              </a:buClr>
              <a:buSzPts val="4781"/>
              <a:buFont typeface="Georgia"/>
              <a:buNone/>
              <a:defRPr sz="4781" b="0">
                <a:solidFill>
                  <a:schemeClr val="lt1"/>
                </a:solidFill>
                <a:latin typeface="Georgia"/>
                <a:ea typeface="Georgia"/>
                <a:cs typeface="Georgia"/>
                <a:sym typeface="Georgia"/>
              </a:defRPr>
            </a:lvl3pPr>
            <a:lvl4pPr lvl="3" algn="l">
              <a:spcBef>
                <a:spcPts val="0"/>
              </a:spcBef>
              <a:spcAft>
                <a:spcPts val="0"/>
              </a:spcAft>
              <a:buClr>
                <a:schemeClr val="lt1"/>
              </a:buClr>
              <a:buSzPts val="4781"/>
              <a:buFont typeface="Georgia"/>
              <a:buNone/>
              <a:defRPr sz="4781" b="0">
                <a:solidFill>
                  <a:schemeClr val="lt1"/>
                </a:solidFill>
                <a:latin typeface="Georgia"/>
                <a:ea typeface="Georgia"/>
                <a:cs typeface="Georgia"/>
                <a:sym typeface="Georgia"/>
              </a:defRPr>
            </a:lvl4pPr>
            <a:lvl5pPr lvl="4" algn="l">
              <a:spcBef>
                <a:spcPts val="0"/>
              </a:spcBef>
              <a:spcAft>
                <a:spcPts val="0"/>
              </a:spcAft>
              <a:buClr>
                <a:schemeClr val="lt1"/>
              </a:buClr>
              <a:buSzPts val="4781"/>
              <a:buFont typeface="Georgia"/>
              <a:buNone/>
              <a:defRPr sz="4781" b="0">
                <a:solidFill>
                  <a:schemeClr val="lt1"/>
                </a:solidFill>
                <a:latin typeface="Georgia"/>
                <a:ea typeface="Georgia"/>
                <a:cs typeface="Georgia"/>
                <a:sym typeface="Georgia"/>
              </a:defRPr>
            </a:lvl5pPr>
            <a:lvl6pPr lvl="5" algn="l">
              <a:spcBef>
                <a:spcPts val="0"/>
              </a:spcBef>
              <a:spcAft>
                <a:spcPts val="0"/>
              </a:spcAft>
              <a:buClr>
                <a:schemeClr val="lt1"/>
              </a:buClr>
              <a:buSzPts val="4781"/>
              <a:buFont typeface="Georgia"/>
              <a:buNone/>
              <a:defRPr sz="4781" b="0">
                <a:solidFill>
                  <a:schemeClr val="lt1"/>
                </a:solidFill>
                <a:latin typeface="Georgia"/>
                <a:ea typeface="Georgia"/>
                <a:cs typeface="Georgia"/>
                <a:sym typeface="Georgia"/>
              </a:defRPr>
            </a:lvl6pPr>
            <a:lvl7pPr lvl="6" algn="l">
              <a:spcBef>
                <a:spcPts val="0"/>
              </a:spcBef>
              <a:spcAft>
                <a:spcPts val="0"/>
              </a:spcAft>
              <a:buClr>
                <a:schemeClr val="lt1"/>
              </a:buClr>
              <a:buSzPts val="4781"/>
              <a:buFont typeface="Georgia"/>
              <a:buNone/>
              <a:defRPr sz="4781" b="0">
                <a:solidFill>
                  <a:schemeClr val="lt1"/>
                </a:solidFill>
                <a:latin typeface="Georgia"/>
                <a:ea typeface="Georgia"/>
                <a:cs typeface="Georgia"/>
                <a:sym typeface="Georgia"/>
              </a:defRPr>
            </a:lvl7pPr>
            <a:lvl8pPr lvl="7" algn="l">
              <a:spcBef>
                <a:spcPts val="0"/>
              </a:spcBef>
              <a:spcAft>
                <a:spcPts val="0"/>
              </a:spcAft>
              <a:buClr>
                <a:schemeClr val="lt1"/>
              </a:buClr>
              <a:buSzPts val="4781"/>
              <a:buFont typeface="Georgia"/>
              <a:buNone/>
              <a:defRPr sz="4781" b="0">
                <a:solidFill>
                  <a:schemeClr val="lt1"/>
                </a:solidFill>
                <a:latin typeface="Georgia"/>
                <a:ea typeface="Georgia"/>
                <a:cs typeface="Georgia"/>
                <a:sym typeface="Georgia"/>
              </a:defRPr>
            </a:lvl8pPr>
            <a:lvl9pPr lvl="8" algn="l">
              <a:spcBef>
                <a:spcPts val="0"/>
              </a:spcBef>
              <a:spcAft>
                <a:spcPts val="0"/>
              </a:spcAft>
              <a:buClr>
                <a:schemeClr val="lt1"/>
              </a:buClr>
              <a:buSzPts val="4781"/>
              <a:buFont typeface="Georgia"/>
              <a:buNone/>
              <a:defRPr sz="4781" b="0">
                <a:solidFill>
                  <a:schemeClr val="lt1"/>
                </a:solidFill>
                <a:latin typeface="Georgia"/>
                <a:ea typeface="Georgia"/>
                <a:cs typeface="Georgia"/>
                <a:sym typeface="Georgia"/>
              </a:defRPr>
            </a:lvl9pPr>
          </a:lstStyle>
          <a:p>
            <a:endParaRPr/>
          </a:p>
        </p:txBody>
      </p:sp>
      <p:sp>
        <p:nvSpPr>
          <p:cNvPr id="25" name="Google Shape;25;p5"/>
          <p:cNvSpPr txBox="1">
            <a:spLocks noGrp="1"/>
          </p:cNvSpPr>
          <p:nvPr>
            <p:ph type="body" idx="1"/>
          </p:nvPr>
        </p:nvSpPr>
        <p:spPr>
          <a:xfrm>
            <a:off x="609600" y="1600200"/>
            <a:ext cx="10972800" cy="4967700"/>
          </a:xfrm>
          <a:prstGeom prst="rect">
            <a:avLst/>
          </a:prstGeom>
          <a:noFill/>
          <a:ln>
            <a:noFill/>
          </a:ln>
        </p:spPr>
        <p:txBody>
          <a:bodyPr spcFirstLastPara="1" wrap="square" lIns="130025" tIns="130025" rIns="130025" bIns="130025" anchor="t" anchorCtr="0">
            <a:normAutofit/>
          </a:bodyPr>
          <a:lstStyle>
            <a:lvl1pPr marL="457200" lvl="0" indent="-385505" algn="l">
              <a:spcBef>
                <a:spcPts val="520"/>
              </a:spcBef>
              <a:spcAft>
                <a:spcPts val="0"/>
              </a:spcAft>
              <a:buSzPts val="2471"/>
              <a:buChar char="⚫"/>
              <a:defRPr/>
            </a:lvl1pPr>
            <a:lvl2pPr marL="914400" lvl="1" indent="-304514" algn="l">
              <a:spcBef>
                <a:spcPts val="478"/>
              </a:spcBef>
              <a:spcAft>
                <a:spcPts val="0"/>
              </a:spcAft>
              <a:buSzPts val="1196"/>
              <a:buChar char="➤"/>
              <a:defRPr/>
            </a:lvl2pPr>
            <a:lvl3pPr marL="1371600" lvl="2" indent="-322345" algn="l">
              <a:spcBef>
                <a:spcPts val="422"/>
              </a:spcBef>
              <a:spcAft>
                <a:spcPts val="0"/>
              </a:spcAft>
              <a:buSzPts val="1476"/>
              <a:buChar char="-"/>
              <a:defRPr/>
            </a:lvl3pPr>
            <a:lvl4pPr marL="1828800" lvl="3" indent="-309870" algn="l">
              <a:spcBef>
                <a:spcPts val="394"/>
              </a:spcBef>
              <a:spcAft>
                <a:spcPts val="0"/>
              </a:spcAft>
              <a:buSzPts val="1280"/>
              <a:buChar char="-"/>
              <a:defRPr/>
            </a:lvl4pPr>
            <a:lvl5pPr marL="2286000" lvl="4" indent="-304050" algn="l">
              <a:spcBef>
                <a:spcPts val="366"/>
              </a:spcBef>
              <a:spcAft>
                <a:spcPts val="0"/>
              </a:spcAft>
              <a:buSzPts val="1188"/>
              <a:buChar char="-"/>
              <a:defRPr sz="1828"/>
            </a:lvl5pPr>
            <a:lvl6pPr marL="2743200" lvl="5" indent="-321462" algn="l">
              <a:spcBef>
                <a:spcPts val="366"/>
              </a:spcBef>
              <a:spcAft>
                <a:spcPts val="0"/>
              </a:spcAft>
              <a:buSzPts val="1462"/>
              <a:buChar char="⚫"/>
              <a:defRPr sz="1828"/>
            </a:lvl6pPr>
            <a:lvl7pPr marL="3200400" lvl="6" indent="-321462" algn="l">
              <a:spcBef>
                <a:spcPts val="366"/>
              </a:spcBef>
              <a:spcAft>
                <a:spcPts val="0"/>
              </a:spcAft>
              <a:buSzPts val="1462"/>
              <a:buChar char="⚫"/>
              <a:defRPr sz="1828"/>
            </a:lvl7pPr>
            <a:lvl8pPr marL="3657600" lvl="7" indent="-344678" algn="l">
              <a:spcBef>
                <a:spcPts val="366"/>
              </a:spcBef>
              <a:spcAft>
                <a:spcPts val="0"/>
              </a:spcAft>
              <a:buSzPts val="1828"/>
              <a:buFont typeface="Constantia"/>
              <a:buChar char="•"/>
              <a:defRPr sz="1828"/>
            </a:lvl8pPr>
            <a:lvl9pPr marL="4114800" lvl="8" indent="-344678" algn="l">
              <a:spcBef>
                <a:spcPts val="366"/>
              </a:spcBef>
              <a:spcAft>
                <a:spcPts val="0"/>
              </a:spcAft>
              <a:buSzPts val="1828"/>
              <a:buFont typeface="Constantia"/>
              <a:buChar char="•"/>
              <a:defRPr sz="1828"/>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609600" y="704088"/>
            <a:ext cx="11074400" cy="1143000"/>
          </a:xfrm>
          <a:prstGeom prst="rect">
            <a:avLst/>
          </a:prstGeom>
          <a:noFill/>
          <a:ln>
            <a:noFill/>
          </a:ln>
        </p:spPr>
        <p:txBody>
          <a:bodyPr spcFirstLastPara="1" wrap="square" lIns="0" tIns="65000" rIns="0" bIns="0" anchor="b" anchorCtr="0">
            <a:normAutofit/>
          </a:bodyPr>
          <a:lstStyle>
            <a:lvl1pPr lvl="0" algn="l">
              <a:spcBef>
                <a:spcPts val="0"/>
              </a:spcBef>
              <a:spcAft>
                <a:spcPts val="0"/>
              </a:spcAft>
              <a:buClr>
                <a:schemeClr val="dk2"/>
              </a:buClr>
              <a:buSzPts val="4992"/>
              <a:buFont typeface="Calibri"/>
              <a:buNone/>
              <a:defRPr sz="4992"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8" name="Google Shape;28;p6"/>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6"/>
            </a:gs>
            <a:gs pos="85000">
              <a:schemeClr val="accent1"/>
            </a:gs>
            <a:gs pos="100000">
              <a:schemeClr val="accent1"/>
            </a:gs>
          </a:gsLst>
          <a:lin ang="16200000" scaled="0"/>
        </a:gradFill>
        <a:effectLst/>
      </p:bgPr>
    </p:bg>
    <p:spTree>
      <p:nvGrpSpPr>
        <p:cNvPr id="1" name="Shape 29"/>
        <p:cNvGrpSpPr/>
        <p:nvPr/>
      </p:nvGrpSpPr>
      <p:grpSpPr>
        <a:xfrm>
          <a:off x="0" y="0"/>
          <a:ext cx="0" cy="0"/>
          <a:chOff x="0" y="0"/>
          <a:chExt cx="0" cy="0"/>
        </a:xfrm>
      </p:grpSpPr>
      <p:sp>
        <p:nvSpPr>
          <p:cNvPr id="30" name="Google Shape;30;p7"/>
          <p:cNvSpPr txBox="1">
            <a:spLocks noGrp="1"/>
          </p:cNvSpPr>
          <p:nvPr>
            <p:ph type="ctrTitle"/>
          </p:nvPr>
        </p:nvSpPr>
        <p:spPr>
          <a:xfrm>
            <a:off x="711200" y="1371600"/>
            <a:ext cx="10468864" cy="1828800"/>
          </a:xfrm>
          <a:prstGeom prst="rect">
            <a:avLst/>
          </a:prstGeom>
          <a:noFill/>
          <a:ln>
            <a:noFill/>
          </a:ln>
        </p:spPr>
        <p:txBody>
          <a:bodyPr spcFirstLastPara="1" wrap="square" lIns="0" tIns="0" rIns="26000" bIns="0" anchor="b" anchorCtr="0">
            <a:normAutofit/>
          </a:bodyPr>
          <a:lstStyle>
            <a:lvl1pPr lvl="0" algn="l">
              <a:spcBef>
                <a:spcPts val="0"/>
              </a:spcBef>
              <a:spcAft>
                <a:spcPts val="0"/>
              </a:spcAft>
              <a:buClr>
                <a:schemeClr val="lt1"/>
              </a:buClr>
              <a:buSzPts val="5625"/>
              <a:buFont typeface="Calibri"/>
              <a:buNone/>
              <a:defRPr sz="5625"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7"/>
          <p:cNvSpPr txBox="1">
            <a:spLocks noGrp="1"/>
          </p:cNvSpPr>
          <p:nvPr>
            <p:ph type="subTitle" idx="1"/>
          </p:nvPr>
        </p:nvSpPr>
        <p:spPr>
          <a:xfrm>
            <a:off x="711200" y="3228536"/>
            <a:ext cx="10472928" cy="1752600"/>
          </a:xfrm>
          <a:prstGeom prst="rect">
            <a:avLst/>
          </a:prstGeom>
          <a:noFill/>
          <a:ln>
            <a:noFill/>
          </a:ln>
        </p:spPr>
        <p:txBody>
          <a:bodyPr spcFirstLastPara="1" wrap="square" lIns="0" tIns="65000" rIns="26000" bIns="65000" anchor="t" anchorCtr="0">
            <a:normAutofit/>
          </a:bodyPr>
          <a:lstStyle>
            <a:lvl1pPr marR="45718" lvl="0" algn="l">
              <a:spcBef>
                <a:spcPts val="520"/>
              </a:spcBef>
              <a:spcAft>
                <a:spcPts val="0"/>
              </a:spcAft>
              <a:buSzPts val="2471"/>
              <a:buNone/>
              <a:defRPr>
                <a:solidFill>
                  <a:schemeClr val="lt1"/>
                </a:solidFill>
                <a:latin typeface="Calibri"/>
                <a:ea typeface="Calibri"/>
                <a:cs typeface="Calibri"/>
                <a:sym typeface="Calibri"/>
              </a:defRPr>
            </a:lvl1pPr>
            <a:lvl2pPr lvl="1" algn="ctr">
              <a:spcBef>
                <a:spcPts val="360"/>
              </a:spcBef>
              <a:spcAft>
                <a:spcPts val="0"/>
              </a:spcAft>
              <a:buSzPts val="90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32" name="Google Shape;32;p7"/>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707136" y="1316736"/>
            <a:ext cx="103632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625"/>
              <a:buFont typeface="Calibri"/>
              <a:buNone/>
              <a:defRPr sz="5625"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8"/>
          <p:cNvSpPr txBox="1">
            <a:spLocks noGrp="1"/>
          </p:cNvSpPr>
          <p:nvPr>
            <p:ph type="body" idx="1"/>
          </p:nvPr>
        </p:nvSpPr>
        <p:spPr>
          <a:xfrm>
            <a:off x="707136" y="2704664"/>
            <a:ext cx="10363200" cy="1509712"/>
          </a:xfrm>
          <a:prstGeom prst="rect">
            <a:avLst/>
          </a:prstGeom>
          <a:noFill/>
          <a:ln>
            <a:noFill/>
          </a:ln>
        </p:spPr>
        <p:txBody>
          <a:bodyPr spcFirstLastPara="1" wrap="square" lIns="65000" tIns="65000" rIns="65000" bIns="65000" anchor="t" anchorCtr="0">
            <a:normAutofit/>
          </a:bodyPr>
          <a:lstStyle>
            <a:lvl1pPr marL="457200" lvl="0" indent="-228600" algn="l">
              <a:spcBef>
                <a:spcPts val="436"/>
              </a:spcBef>
              <a:spcAft>
                <a:spcPts val="0"/>
              </a:spcAft>
              <a:buSzPts val="2071"/>
              <a:buNone/>
              <a:defRPr sz="2180">
                <a:solidFill>
                  <a:schemeClr val="lt1"/>
                </a:solidFill>
              </a:defRPr>
            </a:lvl1pPr>
            <a:lvl2pPr marL="914400" lvl="1" indent="-228600" algn="l">
              <a:spcBef>
                <a:spcPts val="366"/>
              </a:spcBef>
              <a:spcAft>
                <a:spcPts val="0"/>
              </a:spcAft>
              <a:buSzPts val="914"/>
              <a:buNone/>
              <a:defRPr sz="1828">
                <a:solidFill>
                  <a:schemeClr val="lt1"/>
                </a:solidFill>
              </a:defRPr>
            </a:lvl2pPr>
            <a:lvl3pPr marL="1371600" lvl="2" indent="-228600" algn="l">
              <a:spcBef>
                <a:spcPts val="323"/>
              </a:spcBef>
              <a:spcAft>
                <a:spcPts val="0"/>
              </a:spcAft>
              <a:buSzPts val="1132"/>
              <a:buNone/>
              <a:defRPr sz="1617">
                <a:solidFill>
                  <a:schemeClr val="lt1"/>
                </a:solidFill>
              </a:defRPr>
            </a:lvl3pPr>
            <a:lvl4pPr marL="1828800" lvl="3" indent="-228600" algn="l">
              <a:spcBef>
                <a:spcPts val="281"/>
              </a:spcBef>
              <a:spcAft>
                <a:spcPts val="0"/>
              </a:spcAft>
              <a:buSzPts val="914"/>
              <a:buNone/>
              <a:defRPr sz="1406">
                <a:solidFill>
                  <a:schemeClr val="lt1"/>
                </a:solidFill>
              </a:defRPr>
            </a:lvl4pPr>
            <a:lvl5pPr marL="2286000" lvl="4" indent="-228600" algn="l">
              <a:spcBef>
                <a:spcPts val="281"/>
              </a:spcBef>
              <a:spcAft>
                <a:spcPts val="0"/>
              </a:spcAft>
              <a:buSzPts val="914"/>
              <a:buNone/>
              <a:defRPr sz="1406">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6" name="Google Shape;36;p8"/>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609600" y="704088"/>
            <a:ext cx="10972800" cy="1143000"/>
          </a:xfrm>
          <a:prstGeom prst="rect">
            <a:avLst/>
          </a:prstGeom>
          <a:noFill/>
          <a:ln>
            <a:noFill/>
          </a:ln>
        </p:spPr>
        <p:txBody>
          <a:bodyPr spcFirstLastPara="1" wrap="square" lIns="0" tIns="65000" rIns="0" bIns="0" anchor="b" anchorCtr="0">
            <a:norm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9"/>
          <p:cNvSpPr txBox="1">
            <a:spLocks noGrp="1"/>
          </p:cNvSpPr>
          <p:nvPr>
            <p:ph type="body" idx="1"/>
          </p:nvPr>
        </p:nvSpPr>
        <p:spPr>
          <a:xfrm>
            <a:off x="609600" y="1920085"/>
            <a:ext cx="5384800" cy="4434840"/>
          </a:xfrm>
          <a:prstGeom prst="rect">
            <a:avLst/>
          </a:prstGeom>
          <a:noFill/>
          <a:ln>
            <a:noFill/>
          </a:ln>
        </p:spPr>
        <p:txBody>
          <a:bodyPr spcFirstLastPara="1" wrap="square" lIns="130025" tIns="65000" rIns="130025" bIns="65000" anchor="t" anchorCtr="0">
            <a:normAutofit/>
          </a:bodyPr>
          <a:lstStyle>
            <a:lvl1pPr marL="457200" lvl="0" indent="-385505" algn="l">
              <a:spcBef>
                <a:spcPts val="520"/>
              </a:spcBef>
              <a:spcAft>
                <a:spcPts val="0"/>
              </a:spcAft>
              <a:buClr>
                <a:schemeClr val="accent1"/>
              </a:buClr>
              <a:buSzPts val="2471"/>
              <a:buChar char="⚫"/>
              <a:defRPr sz="2601"/>
            </a:lvl1pPr>
            <a:lvl2pPr marL="914400" lvl="1" indent="-304514" algn="l">
              <a:spcBef>
                <a:spcPts val="478"/>
              </a:spcBef>
              <a:spcAft>
                <a:spcPts val="0"/>
              </a:spcAft>
              <a:buClr>
                <a:schemeClr val="accent1"/>
              </a:buClr>
              <a:buSzPts val="1196"/>
              <a:buChar char="➤"/>
              <a:defRPr sz="2391"/>
            </a:lvl2pPr>
            <a:lvl3pPr marL="1371600" lvl="2" indent="-316122" algn="l">
              <a:spcBef>
                <a:spcPts val="394"/>
              </a:spcBef>
              <a:spcAft>
                <a:spcPts val="0"/>
              </a:spcAft>
              <a:buClr>
                <a:schemeClr val="accent1"/>
              </a:buClr>
              <a:buSzPts val="1378"/>
              <a:buChar char="-"/>
              <a:defRPr sz="1969"/>
            </a:lvl3pPr>
            <a:lvl4pPr marL="1828800" lvl="3" indent="-304050" algn="l">
              <a:spcBef>
                <a:spcPts val="366"/>
              </a:spcBef>
              <a:spcAft>
                <a:spcPts val="0"/>
              </a:spcAft>
              <a:buClr>
                <a:schemeClr val="accent1"/>
              </a:buClr>
              <a:buSzPts val="1188"/>
              <a:buChar char="-"/>
              <a:defRPr sz="1828"/>
            </a:lvl4pPr>
            <a:lvl5pPr marL="2286000" lvl="4" indent="-304050" algn="l">
              <a:spcBef>
                <a:spcPts val="366"/>
              </a:spcBef>
              <a:spcAft>
                <a:spcPts val="0"/>
              </a:spcAft>
              <a:buClr>
                <a:schemeClr val="accent1"/>
              </a:buClr>
              <a:buSzPts val="1188"/>
              <a:buChar char="-"/>
              <a:defRPr sz="1828"/>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9"/>
          <p:cNvSpPr txBox="1">
            <a:spLocks noGrp="1"/>
          </p:cNvSpPr>
          <p:nvPr>
            <p:ph type="body" idx="2"/>
          </p:nvPr>
        </p:nvSpPr>
        <p:spPr>
          <a:xfrm>
            <a:off x="6197600" y="1920085"/>
            <a:ext cx="5384800" cy="4434840"/>
          </a:xfrm>
          <a:prstGeom prst="rect">
            <a:avLst/>
          </a:prstGeom>
          <a:noFill/>
          <a:ln>
            <a:noFill/>
          </a:ln>
        </p:spPr>
        <p:txBody>
          <a:bodyPr spcFirstLastPara="1" wrap="square" lIns="130025" tIns="65000" rIns="130025" bIns="65000" anchor="t" anchorCtr="0">
            <a:normAutofit/>
          </a:bodyPr>
          <a:lstStyle>
            <a:lvl1pPr marL="457200" lvl="0" indent="-385505" algn="l">
              <a:spcBef>
                <a:spcPts val="520"/>
              </a:spcBef>
              <a:spcAft>
                <a:spcPts val="0"/>
              </a:spcAft>
              <a:buClr>
                <a:schemeClr val="accent1"/>
              </a:buClr>
              <a:buSzPts val="2471"/>
              <a:buChar char="⚫"/>
              <a:defRPr sz="2601"/>
            </a:lvl1pPr>
            <a:lvl2pPr marL="914400" lvl="1" indent="-304514" algn="l">
              <a:spcBef>
                <a:spcPts val="478"/>
              </a:spcBef>
              <a:spcAft>
                <a:spcPts val="0"/>
              </a:spcAft>
              <a:buClr>
                <a:schemeClr val="accent1"/>
              </a:buClr>
              <a:buSzPts val="1196"/>
              <a:buChar char="➤"/>
              <a:defRPr sz="2391"/>
            </a:lvl2pPr>
            <a:lvl3pPr marL="1371600" lvl="2" indent="-316122" algn="l">
              <a:spcBef>
                <a:spcPts val="394"/>
              </a:spcBef>
              <a:spcAft>
                <a:spcPts val="0"/>
              </a:spcAft>
              <a:buClr>
                <a:schemeClr val="accent1"/>
              </a:buClr>
              <a:buSzPts val="1378"/>
              <a:buChar char="-"/>
              <a:defRPr sz="1969"/>
            </a:lvl3pPr>
            <a:lvl4pPr marL="1828800" lvl="3" indent="-304050" algn="l">
              <a:spcBef>
                <a:spcPts val="366"/>
              </a:spcBef>
              <a:spcAft>
                <a:spcPts val="0"/>
              </a:spcAft>
              <a:buClr>
                <a:schemeClr val="accent1"/>
              </a:buClr>
              <a:buSzPts val="1188"/>
              <a:buChar char="-"/>
              <a:defRPr sz="1828"/>
            </a:lvl4pPr>
            <a:lvl5pPr marL="2286000" lvl="4" indent="-304050" algn="l">
              <a:spcBef>
                <a:spcPts val="366"/>
              </a:spcBef>
              <a:spcAft>
                <a:spcPts val="0"/>
              </a:spcAft>
              <a:buClr>
                <a:schemeClr val="accent1"/>
              </a:buClr>
              <a:buSzPts val="1188"/>
              <a:buChar char="-"/>
              <a:defRPr sz="1828"/>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1" name="Google Shape;41;p9"/>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10"/>
          <p:cNvSpPr txBox="1">
            <a:spLocks noGrp="1"/>
          </p:cNvSpPr>
          <p:nvPr>
            <p:ph type="title"/>
          </p:nvPr>
        </p:nvSpPr>
        <p:spPr>
          <a:xfrm>
            <a:off x="609600" y="704088"/>
            <a:ext cx="10972800" cy="1143000"/>
          </a:xfrm>
          <a:prstGeom prst="rect">
            <a:avLst/>
          </a:prstGeom>
          <a:noFill/>
          <a:ln>
            <a:noFill/>
          </a:ln>
        </p:spPr>
        <p:txBody>
          <a:bodyPr spcFirstLastPara="1" wrap="square" lIns="0" tIns="65000" rIns="0" bIns="0" anchor="b" anchorCtr="0">
            <a:normAutofit/>
          </a:bodyPr>
          <a:lstStyle>
            <a:lvl1pPr lvl="0" algn="l">
              <a:spcBef>
                <a:spcPts val="0"/>
              </a:spcBef>
              <a:spcAft>
                <a:spcPts val="0"/>
              </a:spcAft>
              <a:buClr>
                <a:schemeClr val="accent1"/>
              </a:buClr>
              <a:buSzPts val="4992"/>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0"/>
          <p:cNvSpPr txBox="1">
            <a:spLocks noGrp="1"/>
          </p:cNvSpPr>
          <p:nvPr>
            <p:ph type="body" idx="1"/>
          </p:nvPr>
        </p:nvSpPr>
        <p:spPr>
          <a:xfrm>
            <a:off x="609600" y="1855248"/>
            <a:ext cx="5386917" cy="659352"/>
          </a:xfrm>
          <a:prstGeom prst="rect">
            <a:avLst/>
          </a:prstGeom>
          <a:noFill/>
          <a:ln>
            <a:noFill/>
          </a:ln>
        </p:spPr>
        <p:txBody>
          <a:bodyPr spcFirstLastPara="1" wrap="square" lIns="65000" tIns="0" rIns="65000" bIns="0" anchor="ctr" anchorCtr="0">
            <a:noAutofit/>
          </a:bodyPr>
          <a:lstStyle>
            <a:lvl1pPr marL="457200" lvl="0" indent="-228600" algn="l">
              <a:spcBef>
                <a:spcPts val="478"/>
              </a:spcBef>
              <a:spcAft>
                <a:spcPts val="0"/>
              </a:spcAft>
              <a:buSzPts val="2271"/>
              <a:buNone/>
              <a:defRPr sz="2391" b="1" cap="none">
                <a:solidFill>
                  <a:schemeClr val="dk2"/>
                </a:solidFill>
              </a:defRPr>
            </a:lvl1pPr>
            <a:lvl2pPr marL="914400" lvl="1" indent="-228600" algn="l">
              <a:spcBef>
                <a:spcPts val="394"/>
              </a:spcBef>
              <a:spcAft>
                <a:spcPts val="0"/>
              </a:spcAft>
              <a:buSzPts val="985"/>
              <a:buNone/>
              <a:defRPr sz="1969" b="1"/>
            </a:lvl2pPr>
            <a:lvl3pPr marL="1371600" lvl="2" indent="-228600" algn="l">
              <a:spcBef>
                <a:spcPts val="366"/>
              </a:spcBef>
              <a:spcAft>
                <a:spcPts val="0"/>
              </a:spcAft>
              <a:buSzPts val="1280"/>
              <a:buNone/>
              <a:defRPr sz="1828" b="1"/>
            </a:lvl3pPr>
            <a:lvl4pPr marL="1828800" lvl="3" indent="-228600" algn="l">
              <a:spcBef>
                <a:spcPts val="323"/>
              </a:spcBef>
              <a:spcAft>
                <a:spcPts val="0"/>
              </a:spcAft>
              <a:buSzPts val="1051"/>
              <a:buNone/>
              <a:defRPr sz="1617" b="1"/>
            </a:lvl4pPr>
            <a:lvl5pPr marL="2286000" lvl="4" indent="-228600" algn="l">
              <a:spcBef>
                <a:spcPts val="323"/>
              </a:spcBef>
              <a:spcAft>
                <a:spcPts val="0"/>
              </a:spcAft>
              <a:buSzPts val="1051"/>
              <a:buNone/>
              <a:defRPr sz="1617"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5" name="Google Shape;45;p10"/>
          <p:cNvSpPr txBox="1">
            <a:spLocks noGrp="1"/>
          </p:cNvSpPr>
          <p:nvPr>
            <p:ph type="body" idx="2"/>
          </p:nvPr>
        </p:nvSpPr>
        <p:spPr>
          <a:xfrm>
            <a:off x="6193369" y="1859759"/>
            <a:ext cx="5389033" cy="654843"/>
          </a:xfrm>
          <a:prstGeom prst="rect">
            <a:avLst/>
          </a:prstGeom>
          <a:noFill/>
          <a:ln>
            <a:noFill/>
          </a:ln>
        </p:spPr>
        <p:txBody>
          <a:bodyPr spcFirstLastPara="1" wrap="square" lIns="65000" tIns="0" rIns="65000" bIns="0" anchor="ctr" anchorCtr="0">
            <a:normAutofit/>
          </a:bodyPr>
          <a:lstStyle>
            <a:lvl1pPr marL="457200" lvl="0" indent="-228600" algn="l">
              <a:spcBef>
                <a:spcPts val="478"/>
              </a:spcBef>
              <a:spcAft>
                <a:spcPts val="0"/>
              </a:spcAft>
              <a:buSzPts val="2271"/>
              <a:buNone/>
              <a:defRPr sz="2391" b="1" cap="none">
                <a:solidFill>
                  <a:schemeClr val="dk2"/>
                </a:solidFill>
              </a:defRPr>
            </a:lvl1pPr>
            <a:lvl2pPr marL="914400" lvl="1" indent="-228600" algn="l">
              <a:spcBef>
                <a:spcPts val="394"/>
              </a:spcBef>
              <a:spcAft>
                <a:spcPts val="0"/>
              </a:spcAft>
              <a:buSzPts val="985"/>
              <a:buNone/>
              <a:defRPr sz="1969" b="1"/>
            </a:lvl2pPr>
            <a:lvl3pPr marL="1371600" lvl="2" indent="-228600" algn="l">
              <a:spcBef>
                <a:spcPts val="366"/>
              </a:spcBef>
              <a:spcAft>
                <a:spcPts val="0"/>
              </a:spcAft>
              <a:buSzPts val="1280"/>
              <a:buNone/>
              <a:defRPr sz="1828" b="1"/>
            </a:lvl3pPr>
            <a:lvl4pPr marL="1828800" lvl="3" indent="-228600" algn="l">
              <a:spcBef>
                <a:spcPts val="323"/>
              </a:spcBef>
              <a:spcAft>
                <a:spcPts val="0"/>
              </a:spcAft>
              <a:buSzPts val="1051"/>
              <a:buNone/>
              <a:defRPr sz="1617" b="1"/>
            </a:lvl4pPr>
            <a:lvl5pPr marL="2286000" lvl="4" indent="-228600" algn="l">
              <a:spcBef>
                <a:spcPts val="323"/>
              </a:spcBef>
              <a:spcAft>
                <a:spcPts val="0"/>
              </a:spcAft>
              <a:buSzPts val="1051"/>
              <a:buNone/>
              <a:defRPr sz="1617"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6" name="Google Shape;46;p10"/>
          <p:cNvSpPr txBox="1">
            <a:spLocks noGrp="1"/>
          </p:cNvSpPr>
          <p:nvPr>
            <p:ph type="body" idx="3"/>
          </p:nvPr>
        </p:nvSpPr>
        <p:spPr>
          <a:xfrm>
            <a:off x="609600" y="2514600"/>
            <a:ext cx="5386917" cy="3845720"/>
          </a:xfrm>
          <a:prstGeom prst="rect">
            <a:avLst/>
          </a:prstGeom>
          <a:noFill/>
          <a:ln>
            <a:noFill/>
          </a:ln>
        </p:spPr>
        <p:txBody>
          <a:bodyPr spcFirstLastPara="1" wrap="square" lIns="130025" tIns="0" rIns="130025" bIns="65000" anchor="t" anchorCtr="0">
            <a:normAutofit/>
          </a:bodyPr>
          <a:lstStyle>
            <a:lvl1pPr marL="457200" lvl="0" indent="-360108" algn="l">
              <a:spcBef>
                <a:spcPts val="436"/>
              </a:spcBef>
              <a:spcAft>
                <a:spcPts val="0"/>
              </a:spcAft>
              <a:buSzPts val="2071"/>
              <a:buChar char="⚫"/>
              <a:defRPr sz="2180"/>
            </a:lvl1pPr>
            <a:lvl2pPr marL="914400" lvl="1" indent="-291115" algn="l">
              <a:spcBef>
                <a:spcPts val="394"/>
              </a:spcBef>
              <a:spcAft>
                <a:spcPts val="0"/>
              </a:spcAft>
              <a:buSzPts val="985"/>
              <a:buChar char="➤"/>
              <a:defRPr sz="1969"/>
            </a:lvl2pPr>
            <a:lvl3pPr marL="1371600" lvl="2" indent="-309854" algn="l">
              <a:spcBef>
                <a:spcPts val="366"/>
              </a:spcBef>
              <a:spcAft>
                <a:spcPts val="0"/>
              </a:spcAft>
              <a:buSzPts val="1280"/>
              <a:buChar char="-"/>
              <a:defRPr sz="1828"/>
            </a:lvl3pPr>
            <a:lvl4pPr marL="1828800" lvl="3" indent="-295341" algn="l">
              <a:spcBef>
                <a:spcPts val="323"/>
              </a:spcBef>
              <a:spcAft>
                <a:spcPts val="0"/>
              </a:spcAft>
              <a:buSzPts val="1051"/>
              <a:buChar char="-"/>
              <a:defRPr sz="1617"/>
            </a:lvl4pPr>
            <a:lvl5pPr marL="2286000" lvl="4" indent="-295341" algn="l">
              <a:spcBef>
                <a:spcPts val="323"/>
              </a:spcBef>
              <a:spcAft>
                <a:spcPts val="0"/>
              </a:spcAft>
              <a:buSzPts val="1051"/>
              <a:buChar char="-"/>
              <a:defRPr sz="1617"/>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7" name="Google Shape;47;p10"/>
          <p:cNvSpPr txBox="1">
            <a:spLocks noGrp="1"/>
          </p:cNvSpPr>
          <p:nvPr>
            <p:ph type="body" idx="4"/>
          </p:nvPr>
        </p:nvSpPr>
        <p:spPr>
          <a:xfrm>
            <a:off x="6193369" y="2514600"/>
            <a:ext cx="5389033" cy="3845720"/>
          </a:xfrm>
          <a:prstGeom prst="rect">
            <a:avLst/>
          </a:prstGeom>
          <a:noFill/>
          <a:ln>
            <a:noFill/>
          </a:ln>
        </p:spPr>
        <p:txBody>
          <a:bodyPr spcFirstLastPara="1" wrap="square" lIns="130025" tIns="0" rIns="130025" bIns="65000" anchor="t" anchorCtr="0">
            <a:normAutofit/>
          </a:bodyPr>
          <a:lstStyle>
            <a:lvl1pPr marL="457200" lvl="0" indent="-360108" algn="l">
              <a:spcBef>
                <a:spcPts val="436"/>
              </a:spcBef>
              <a:spcAft>
                <a:spcPts val="0"/>
              </a:spcAft>
              <a:buSzPts val="2071"/>
              <a:buChar char="⚫"/>
              <a:defRPr sz="2180"/>
            </a:lvl1pPr>
            <a:lvl2pPr marL="914400" lvl="1" indent="-291115" algn="l">
              <a:spcBef>
                <a:spcPts val="394"/>
              </a:spcBef>
              <a:spcAft>
                <a:spcPts val="0"/>
              </a:spcAft>
              <a:buSzPts val="985"/>
              <a:buChar char="➤"/>
              <a:defRPr sz="1969"/>
            </a:lvl2pPr>
            <a:lvl3pPr marL="1371600" lvl="2" indent="-309854" algn="l">
              <a:spcBef>
                <a:spcPts val="366"/>
              </a:spcBef>
              <a:spcAft>
                <a:spcPts val="0"/>
              </a:spcAft>
              <a:buSzPts val="1280"/>
              <a:buChar char="-"/>
              <a:defRPr sz="1828"/>
            </a:lvl3pPr>
            <a:lvl4pPr marL="1828800" lvl="3" indent="-295341" algn="l">
              <a:spcBef>
                <a:spcPts val="323"/>
              </a:spcBef>
              <a:spcAft>
                <a:spcPts val="0"/>
              </a:spcAft>
              <a:buSzPts val="1051"/>
              <a:buChar char="-"/>
              <a:defRPr sz="1617"/>
            </a:lvl4pPr>
            <a:lvl5pPr marL="2286000" lvl="4" indent="-295341" algn="l">
              <a:spcBef>
                <a:spcPts val="323"/>
              </a:spcBef>
              <a:spcAft>
                <a:spcPts val="0"/>
              </a:spcAft>
              <a:buSzPts val="1051"/>
              <a:buChar char="-"/>
              <a:defRPr sz="1617"/>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8" name="Google Shape;48;p10"/>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704088"/>
            <a:ext cx="10972800" cy="1143000"/>
          </a:xfrm>
          <a:prstGeom prst="rect">
            <a:avLst/>
          </a:prstGeom>
          <a:noFill/>
          <a:ln>
            <a:noFill/>
          </a:ln>
        </p:spPr>
        <p:txBody>
          <a:bodyPr spcFirstLastPara="1" wrap="square" lIns="0" tIns="65000" rIns="0" bIns="0" anchor="b" anchorCtr="0">
            <a:normAutofit/>
          </a:bodyPr>
          <a:lstStyle>
            <a:lvl1pPr marR="0" lvl="0" algn="l" rtl="0">
              <a:spcBef>
                <a:spcPts val="0"/>
              </a:spcBef>
              <a:spcAft>
                <a:spcPts val="0"/>
              </a:spcAft>
              <a:buClr>
                <a:schemeClr val="accent1"/>
              </a:buClr>
              <a:buSzPts val="4992"/>
              <a:buFont typeface="Calibri"/>
              <a:buNone/>
              <a:defRPr sz="4992" b="0"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935480"/>
            <a:ext cx="10972800" cy="4389120"/>
          </a:xfrm>
          <a:prstGeom prst="rect">
            <a:avLst/>
          </a:prstGeom>
          <a:noFill/>
          <a:ln>
            <a:noFill/>
          </a:ln>
        </p:spPr>
        <p:txBody>
          <a:bodyPr spcFirstLastPara="1" wrap="square" lIns="130025" tIns="65000" rIns="130025" bIns="65000" anchor="t" anchorCtr="0">
            <a:normAutofit/>
          </a:bodyPr>
          <a:lstStyle>
            <a:lvl1pPr marL="457200" marR="0" lvl="0" indent="-385505" algn="l" rtl="0">
              <a:spcBef>
                <a:spcPts val="520"/>
              </a:spcBef>
              <a:spcAft>
                <a:spcPts val="0"/>
              </a:spcAft>
              <a:buClr>
                <a:schemeClr val="accent1"/>
              </a:buClr>
              <a:buSzPts val="2471"/>
              <a:buFont typeface="Noto Sans Symbols"/>
              <a:buChar char="⚫"/>
              <a:defRPr sz="2601" b="0" i="0" u="none" strike="noStrike" cap="none">
                <a:solidFill>
                  <a:schemeClr val="dk1"/>
                </a:solidFill>
                <a:latin typeface="Calibri"/>
                <a:ea typeface="Calibri"/>
                <a:cs typeface="Calibri"/>
                <a:sym typeface="Calibri"/>
              </a:defRPr>
            </a:lvl1pPr>
            <a:lvl2pPr marL="914400" marR="0" lvl="1" indent="-304514" algn="l" rtl="0">
              <a:spcBef>
                <a:spcPts val="478"/>
              </a:spcBef>
              <a:spcAft>
                <a:spcPts val="0"/>
              </a:spcAft>
              <a:buClr>
                <a:schemeClr val="accent1"/>
              </a:buClr>
              <a:buSzPts val="1196"/>
              <a:buFont typeface="Merriweather Sans"/>
              <a:buChar char="➤"/>
              <a:defRPr sz="2391" b="0" i="0" u="none" strike="noStrike" cap="none">
                <a:solidFill>
                  <a:srgbClr val="910D28"/>
                </a:solidFill>
                <a:latin typeface="Calibri"/>
                <a:ea typeface="Calibri"/>
                <a:cs typeface="Calibri"/>
                <a:sym typeface="Calibri"/>
              </a:defRPr>
            </a:lvl2pPr>
            <a:lvl3pPr marL="1371600" marR="0" lvl="2" indent="-322345" algn="l" rtl="0">
              <a:spcBef>
                <a:spcPts val="422"/>
              </a:spcBef>
              <a:spcAft>
                <a:spcPts val="0"/>
              </a:spcAft>
              <a:buClr>
                <a:schemeClr val="accent2"/>
              </a:buClr>
              <a:buSzPts val="1476"/>
              <a:buFont typeface="Merriweather Sans"/>
              <a:buChar char="-"/>
              <a:defRPr sz="2109" b="0" i="0" u="none" strike="noStrike" cap="none">
                <a:solidFill>
                  <a:schemeClr val="accent2"/>
                </a:solidFill>
                <a:latin typeface="Calibri"/>
                <a:ea typeface="Calibri"/>
                <a:cs typeface="Calibri"/>
                <a:sym typeface="Calibri"/>
              </a:defRPr>
            </a:lvl3pPr>
            <a:lvl4pPr marL="1828800" marR="0" lvl="3" indent="-309870" algn="l" rtl="0">
              <a:spcBef>
                <a:spcPts val="394"/>
              </a:spcBef>
              <a:spcAft>
                <a:spcPts val="0"/>
              </a:spcAft>
              <a:buClr>
                <a:schemeClr val="accent2"/>
              </a:buClr>
              <a:buSzPts val="1280"/>
              <a:buFont typeface="Merriweather Sans"/>
              <a:buChar char="-"/>
              <a:defRPr sz="1969" b="0" i="0" u="none" strike="noStrike" cap="none">
                <a:solidFill>
                  <a:schemeClr val="accent2"/>
                </a:solidFill>
                <a:latin typeface="Calibri"/>
                <a:ea typeface="Calibri"/>
                <a:cs typeface="Calibri"/>
                <a:sym typeface="Calibri"/>
              </a:defRPr>
            </a:lvl4pPr>
            <a:lvl5pPr marL="2286000" marR="0" lvl="4" indent="-309870" algn="l" rtl="0">
              <a:spcBef>
                <a:spcPts val="394"/>
              </a:spcBef>
              <a:spcAft>
                <a:spcPts val="0"/>
              </a:spcAft>
              <a:buClr>
                <a:schemeClr val="accent2"/>
              </a:buClr>
              <a:buSzPts val="1280"/>
              <a:buFont typeface="Merriweather Sans"/>
              <a:buChar char="-"/>
              <a:defRPr sz="1969" b="0" i="0" u="none" strike="noStrike" cap="none">
                <a:solidFill>
                  <a:schemeClr val="accent2"/>
                </a:solidFill>
                <a:latin typeface="Calibri"/>
                <a:ea typeface="Calibri"/>
                <a:cs typeface="Calibri"/>
                <a:sym typeface="Calibri"/>
              </a:defRPr>
            </a:lvl5pPr>
            <a:lvl6pPr marL="2743200" marR="0" lvl="5" indent="-321462" algn="l" rtl="0">
              <a:spcBef>
                <a:spcPts val="366"/>
              </a:spcBef>
              <a:spcAft>
                <a:spcPts val="0"/>
              </a:spcAft>
              <a:buClr>
                <a:schemeClr val="accent5"/>
              </a:buClr>
              <a:buSzPts val="1462"/>
              <a:buFont typeface="Noto Sans Symbols"/>
              <a:buChar char="⚫"/>
              <a:defRPr sz="1828" b="0" i="0" u="none" strike="noStrike" cap="none">
                <a:solidFill>
                  <a:schemeClr val="dk1"/>
                </a:solidFill>
                <a:latin typeface="Constantia"/>
                <a:ea typeface="Constantia"/>
                <a:cs typeface="Constantia"/>
                <a:sym typeface="Constantia"/>
              </a:defRPr>
            </a:lvl6pPr>
            <a:lvl7pPr marL="3200400" marR="0" lvl="6" indent="-310743" algn="l" rtl="0">
              <a:spcBef>
                <a:spcPts val="323"/>
              </a:spcBef>
              <a:spcAft>
                <a:spcPts val="0"/>
              </a:spcAft>
              <a:buClr>
                <a:schemeClr val="accent6"/>
              </a:buClr>
              <a:buSzPts val="1294"/>
              <a:buFont typeface="Noto Sans Symbols"/>
              <a:buChar char="⚫"/>
              <a:defRPr sz="1617" b="0" i="0" u="none" strike="noStrike" cap="none">
                <a:solidFill>
                  <a:schemeClr val="dk1"/>
                </a:solidFill>
                <a:latin typeface="Constantia"/>
                <a:ea typeface="Constantia"/>
                <a:cs typeface="Constantia"/>
                <a:sym typeface="Constantia"/>
              </a:defRPr>
            </a:lvl7pPr>
            <a:lvl8pPr marL="3657600" marR="0" lvl="7" indent="-331279" algn="l" rtl="0">
              <a:spcBef>
                <a:spcPts val="323"/>
              </a:spcBef>
              <a:spcAft>
                <a:spcPts val="0"/>
              </a:spcAft>
              <a:buClr>
                <a:schemeClr val="dk2"/>
              </a:buClr>
              <a:buSzPts val="1617"/>
              <a:buFont typeface="Constantia"/>
              <a:buChar char="•"/>
              <a:defRPr sz="1617" b="0" i="0" u="none" strike="noStrike" cap="none">
                <a:solidFill>
                  <a:schemeClr val="dk1"/>
                </a:solidFill>
                <a:latin typeface="Constantia"/>
                <a:ea typeface="Constantia"/>
                <a:cs typeface="Constantia"/>
                <a:sym typeface="Constantia"/>
              </a:defRPr>
            </a:lvl8pPr>
            <a:lvl9pPr marL="4114800" marR="0" lvl="8" indent="-317881" algn="l" rtl="0">
              <a:spcBef>
                <a:spcPts val="281"/>
              </a:spcBef>
              <a:spcAft>
                <a:spcPts val="0"/>
              </a:spcAft>
              <a:buClr>
                <a:schemeClr val="dk2"/>
              </a:buClr>
              <a:buSzPts val="1406"/>
              <a:buFont typeface="Constantia"/>
              <a:buChar char="•"/>
              <a:defRPr sz="1406"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272727"/>
            </a:gs>
          </a:gsLst>
          <a:lin ang="5639967" scaled="0"/>
        </a:gradFill>
        <a:effectLst/>
      </p:bgPr>
    </p:bg>
    <p:spTree>
      <p:nvGrpSpPr>
        <p:cNvPr id="1" name="Shape 59"/>
        <p:cNvGrpSpPr/>
        <p:nvPr/>
      </p:nvGrpSpPr>
      <p:grpSpPr>
        <a:xfrm>
          <a:off x="0" y="0"/>
          <a:ext cx="0" cy="0"/>
          <a:chOff x="0" y="0"/>
          <a:chExt cx="0" cy="0"/>
        </a:xfrm>
      </p:grpSpPr>
      <p:sp>
        <p:nvSpPr>
          <p:cNvPr id="60" name="Google Shape;60;p13"/>
          <p:cNvSpPr txBox="1">
            <a:spLocks noGrp="1"/>
          </p:cNvSpPr>
          <p:nvPr>
            <p:ph type="title"/>
          </p:nvPr>
        </p:nvSpPr>
        <p:spPr>
          <a:xfrm>
            <a:off x="609600" y="704088"/>
            <a:ext cx="10972800" cy="1143000"/>
          </a:xfrm>
          <a:prstGeom prst="rect">
            <a:avLst/>
          </a:prstGeom>
          <a:noFill/>
          <a:ln>
            <a:noFill/>
          </a:ln>
        </p:spPr>
        <p:txBody>
          <a:bodyPr spcFirstLastPara="1" wrap="square" lIns="0" tIns="65000" rIns="0" bIns="0" anchor="b" anchorCtr="0">
            <a:normAutofit/>
          </a:bodyPr>
          <a:lstStyle>
            <a:lvl1pPr marR="0" lvl="0" algn="l" rtl="0">
              <a:spcBef>
                <a:spcPts val="0"/>
              </a:spcBef>
              <a:spcAft>
                <a:spcPts val="0"/>
              </a:spcAft>
              <a:buClr>
                <a:schemeClr val="accent1"/>
              </a:buClr>
              <a:buSzPts val="4992"/>
              <a:buFont typeface="Calibri"/>
              <a:buNone/>
              <a:defRPr sz="4992" b="0" i="0" u="none" strike="noStrike" cap="none">
                <a:solidFill>
                  <a:schemeClr val="accen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1" name="Google Shape;61;p13"/>
          <p:cNvSpPr txBox="1">
            <a:spLocks noGrp="1"/>
          </p:cNvSpPr>
          <p:nvPr>
            <p:ph type="body" idx="1"/>
          </p:nvPr>
        </p:nvSpPr>
        <p:spPr>
          <a:xfrm>
            <a:off x="609600" y="1935480"/>
            <a:ext cx="10972800" cy="4389000"/>
          </a:xfrm>
          <a:prstGeom prst="rect">
            <a:avLst/>
          </a:prstGeom>
          <a:noFill/>
          <a:ln>
            <a:noFill/>
          </a:ln>
        </p:spPr>
        <p:txBody>
          <a:bodyPr spcFirstLastPara="1" wrap="square" lIns="130025" tIns="65000" rIns="130025" bIns="65000" anchor="t" anchorCtr="0">
            <a:normAutofit/>
          </a:bodyPr>
          <a:lstStyle>
            <a:lvl1pPr marL="457200" marR="0" lvl="0" indent="-385505" algn="l" rtl="0">
              <a:spcBef>
                <a:spcPts val="520"/>
              </a:spcBef>
              <a:spcAft>
                <a:spcPts val="0"/>
              </a:spcAft>
              <a:buClr>
                <a:schemeClr val="accent1"/>
              </a:buClr>
              <a:buSzPts val="2471"/>
              <a:buFont typeface="Noto Sans Symbols"/>
              <a:buChar char="⚫"/>
              <a:defRPr sz="2601" b="0" i="0" u="none" strike="noStrike" cap="none">
                <a:solidFill>
                  <a:schemeClr val="lt1"/>
                </a:solidFill>
                <a:latin typeface="Calibri"/>
                <a:ea typeface="Calibri"/>
                <a:cs typeface="Calibri"/>
                <a:sym typeface="Calibri"/>
              </a:defRPr>
            </a:lvl1pPr>
            <a:lvl2pPr marL="914400" marR="0" lvl="1" indent="-304514" algn="l" rtl="0">
              <a:spcBef>
                <a:spcPts val="478"/>
              </a:spcBef>
              <a:spcAft>
                <a:spcPts val="0"/>
              </a:spcAft>
              <a:buClr>
                <a:schemeClr val="accent1"/>
              </a:buClr>
              <a:buSzPts val="1196"/>
              <a:buFont typeface="Merriweather Sans"/>
              <a:buChar char="➤"/>
              <a:defRPr sz="2391" b="0" i="0" u="none" strike="noStrike" cap="none">
                <a:solidFill>
                  <a:srgbClr val="910D28"/>
                </a:solidFill>
                <a:latin typeface="Calibri"/>
                <a:ea typeface="Calibri"/>
                <a:cs typeface="Calibri"/>
                <a:sym typeface="Calibri"/>
              </a:defRPr>
            </a:lvl2pPr>
            <a:lvl3pPr marL="1371600" marR="0" lvl="2" indent="-322345" algn="l" rtl="0">
              <a:spcBef>
                <a:spcPts val="422"/>
              </a:spcBef>
              <a:spcAft>
                <a:spcPts val="0"/>
              </a:spcAft>
              <a:buClr>
                <a:schemeClr val="accent2"/>
              </a:buClr>
              <a:buSzPts val="1476"/>
              <a:buFont typeface="Merriweather Sans"/>
              <a:buChar char="-"/>
              <a:defRPr sz="2109" b="0" i="0" u="none" strike="noStrike" cap="none">
                <a:solidFill>
                  <a:schemeClr val="accent2"/>
                </a:solidFill>
                <a:latin typeface="Calibri"/>
                <a:ea typeface="Calibri"/>
                <a:cs typeface="Calibri"/>
                <a:sym typeface="Calibri"/>
              </a:defRPr>
            </a:lvl3pPr>
            <a:lvl4pPr marL="1828800" marR="0" lvl="3" indent="-309870" algn="l" rtl="0">
              <a:spcBef>
                <a:spcPts val="394"/>
              </a:spcBef>
              <a:spcAft>
                <a:spcPts val="0"/>
              </a:spcAft>
              <a:buClr>
                <a:schemeClr val="accent2"/>
              </a:buClr>
              <a:buSzPts val="1280"/>
              <a:buFont typeface="Merriweather Sans"/>
              <a:buChar char="-"/>
              <a:defRPr sz="1969" b="0" i="0" u="none" strike="noStrike" cap="none">
                <a:solidFill>
                  <a:schemeClr val="accent2"/>
                </a:solidFill>
                <a:latin typeface="Calibri"/>
                <a:ea typeface="Calibri"/>
                <a:cs typeface="Calibri"/>
                <a:sym typeface="Calibri"/>
              </a:defRPr>
            </a:lvl4pPr>
            <a:lvl5pPr marL="2286000" marR="0" lvl="4" indent="-309870" algn="l" rtl="0">
              <a:spcBef>
                <a:spcPts val="394"/>
              </a:spcBef>
              <a:spcAft>
                <a:spcPts val="0"/>
              </a:spcAft>
              <a:buClr>
                <a:schemeClr val="accent2"/>
              </a:buClr>
              <a:buSzPts val="1280"/>
              <a:buFont typeface="Merriweather Sans"/>
              <a:buChar char="-"/>
              <a:defRPr sz="1969" b="0" i="0" u="none" strike="noStrike" cap="none">
                <a:solidFill>
                  <a:schemeClr val="accent2"/>
                </a:solidFill>
                <a:latin typeface="Calibri"/>
                <a:ea typeface="Calibri"/>
                <a:cs typeface="Calibri"/>
                <a:sym typeface="Calibri"/>
              </a:defRPr>
            </a:lvl5pPr>
            <a:lvl6pPr marL="2743200" marR="0" lvl="5" indent="-321462" algn="l" rtl="0">
              <a:spcBef>
                <a:spcPts val="366"/>
              </a:spcBef>
              <a:spcAft>
                <a:spcPts val="0"/>
              </a:spcAft>
              <a:buClr>
                <a:schemeClr val="accent5"/>
              </a:buClr>
              <a:buSzPts val="1462"/>
              <a:buFont typeface="Noto Sans Symbols"/>
              <a:buChar char="⚫"/>
              <a:defRPr sz="1828" b="0" i="0" u="none" strike="noStrike" cap="none">
                <a:solidFill>
                  <a:schemeClr val="lt1"/>
                </a:solidFill>
                <a:latin typeface="Constantia"/>
                <a:ea typeface="Constantia"/>
                <a:cs typeface="Constantia"/>
                <a:sym typeface="Constantia"/>
              </a:defRPr>
            </a:lvl6pPr>
            <a:lvl7pPr marL="3200400" marR="0" lvl="6" indent="-310743" algn="l" rtl="0">
              <a:spcBef>
                <a:spcPts val="323"/>
              </a:spcBef>
              <a:spcAft>
                <a:spcPts val="0"/>
              </a:spcAft>
              <a:buClr>
                <a:schemeClr val="accent6"/>
              </a:buClr>
              <a:buSzPts val="1294"/>
              <a:buFont typeface="Noto Sans Symbols"/>
              <a:buChar char="⚫"/>
              <a:defRPr sz="1617" b="0" i="0" u="none" strike="noStrike" cap="none">
                <a:solidFill>
                  <a:schemeClr val="lt1"/>
                </a:solidFill>
                <a:latin typeface="Constantia"/>
                <a:ea typeface="Constantia"/>
                <a:cs typeface="Constantia"/>
                <a:sym typeface="Constantia"/>
              </a:defRPr>
            </a:lvl7pPr>
            <a:lvl8pPr marL="3657600" marR="0" lvl="7" indent="-331279" algn="l" rtl="0">
              <a:spcBef>
                <a:spcPts val="323"/>
              </a:spcBef>
              <a:spcAft>
                <a:spcPts val="0"/>
              </a:spcAft>
              <a:buClr>
                <a:schemeClr val="lt2"/>
              </a:buClr>
              <a:buSzPts val="1617"/>
              <a:buFont typeface="Constantia"/>
              <a:buChar char="•"/>
              <a:defRPr sz="1617" b="0" i="0" u="none" strike="noStrike" cap="none">
                <a:solidFill>
                  <a:schemeClr val="lt1"/>
                </a:solidFill>
                <a:latin typeface="Constantia"/>
                <a:ea typeface="Constantia"/>
                <a:cs typeface="Constantia"/>
                <a:sym typeface="Constantia"/>
              </a:defRPr>
            </a:lvl8pPr>
            <a:lvl9pPr marL="4114800" marR="0" lvl="8" indent="-317881" algn="l" rtl="0">
              <a:spcBef>
                <a:spcPts val="281"/>
              </a:spcBef>
              <a:spcAft>
                <a:spcPts val="0"/>
              </a:spcAft>
              <a:buClr>
                <a:schemeClr val="lt2"/>
              </a:buClr>
              <a:buSzPts val="1406"/>
              <a:buFont typeface="Constantia"/>
              <a:buChar char="•"/>
              <a:defRPr sz="1406"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document/d/1gy2e4BtlQHZjxa8fjgwKzVuHJntYiPkw/edi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timer.k20center.ou.edu/10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timer.k20center.ou.edu/10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609600" y="704088"/>
            <a:ext cx="10972800" cy="1143000"/>
          </a:xfrm>
          <a:prstGeom prst="rect">
            <a:avLst/>
          </a:prstGeom>
        </p:spPr>
        <p:txBody>
          <a:bodyPr spcFirstLastPara="1" wrap="square" lIns="0" tIns="65000" rIns="0" bIns="0" anchor="b"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r>
              <a:rPr lang="en-US"/>
              <a:t>Characteristics of Healthy Discourse</a:t>
            </a:r>
            <a:endParaRPr/>
          </a:p>
        </p:txBody>
      </p:sp>
      <p:sp>
        <p:nvSpPr>
          <p:cNvPr id="137" name="Google Shape;137;p24"/>
          <p:cNvSpPr txBox="1">
            <a:spLocks noGrp="1"/>
          </p:cNvSpPr>
          <p:nvPr>
            <p:ph type="body" idx="1"/>
          </p:nvPr>
        </p:nvSpPr>
        <p:spPr>
          <a:xfrm>
            <a:off x="517321" y="2254257"/>
            <a:ext cx="6958200" cy="2024129"/>
          </a:xfrm>
          <a:prstGeom prst="rect">
            <a:avLst/>
          </a:prstGeom>
        </p:spPr>
        <p:txBody>
          <a:bodyPr spcFirstLastPara="1" wrap="square" lIns="130025" tIns="65000" rIns="130025" bIns="65000" anchor="t" anchorCtr="0">
            <a:normAutofit/>
          </a:bodyPr>
          <a:lstStyle/>
          <a:p>
            <a:pPr marL="0" lvl="0" indent="0" algn="l" rtl="0">
              <a:spcBef>
                <a:spcPts val="360"/>
              </a:spcBef>
              <a:spcAft>
                <a:spcPts val="0"/>
              </a:spcAft>
              <a:buNone/>
            </a:pPr>
            <a:r>
              <a:rPr lang="en-US" sz="2800" dirty="0"/>
              <a:t>What would you change, add, or take away from our list?</a:t>
            </a:r>
            <a:endParaRPr sz="2800" dirty="0"/>
          </a:p>
        </p:txBody>
      </p:sp>
      <p:pic>
        <p:nvPicPr>
          <p:cNvPr id="138" name="Google Shape;138;p24"/>
          <p:cNvPicPr preferRelativeResize="0"/>
          <p:nvPr/>
        </p:nvPicPr>
        <p:blipFill>
          <a:blip r:embed="rId3">
            <a:alphaModFix/>
          </a:blip>
          <a:stretch>
            <a:fillRect/>
          </a:stretch>
        </p:blipFill>
        <p:spPr>
          <a:xfrm>
            <a:off x="7628525" y="2192825"/>
            <a:ext cx="3800275" cy="3514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p:nvPr/>
        </p:nvSpPr>
        <p:spPr>
          <a:xfrm>
            <a:off x="-202547" y="315975"/>
            <a:ext cx="5467800" cy="861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000">
                <a:solidFill>
                  <a:schemeClr val="accent1"/>
                </a:solidFill>
                <a:latin typeface="Calibri"/>
                <a:ea typeface="Calibri"/>
                <a:cs typeface="Calibri"/>
                <a:sym typeface="Calibri"/>
              </a:rPr>
              <a:t>Research Brief</a:t>
            </a:r>
            <a:endParaRPr/>
          </a:p>
        </p:txBody>
      </p:sp>
      <p:sp>
        <p:nvSpPr>
          <p:cNvPr id="145" name="Google Shape;145;p25"/>
          <p:cNvSpPr txBox="1"/>
          <p:nvPr/>
        </p:nvSpPr>
        <p:spPr>
          <a:xfrm>
            <a:off x="515425" y="1355150"/>
            <a:ext cx="7077300" cy="3585567"/>
          </a:xfrm>
          <a:prstGeom prst="rect">
            <a:avLst/>
          </a:prstGeom>
          <a:noFill/>
          <a:ln>
            <a:noFill/>
          </a:ln>
        </p:spPr>
        <p:txBody>
          <a:bodyPr spcFirstLastPara="1" wrap="square" lIns="91425" tIns="91425" rIns="91425" bIns="91425" anchor="t" anchorCtr="0">
            <a:spAutoFit/>
          </a:bodyPr>
          <a:lstStyle/>
          <a:p>
            <a:pPr marL="457200" lvl="0" indent="-457200" algn="l" rtl="0">
              <a:spcBef>
                <a:spcPts val="1000"/>
              </a:spcBef>
              <a:spcAft>
                <a:spcPts val="0"/>
              </a:spcAft>
              <a:buClr>
                <a:schemeClr val="accent1"/>
              </a:buClr>
              <a:buSzPts val="3600"/>
              <a:buFont typeface="Arial" panose="020B0604020202020204" pitchFamily="34" charset="0"/>
              <a:buChar char="•"/>
            </a:pPr>
            <a:r>
              <a:rPr lang="en-US" sz="2800" dirty="0">
                <a:latin typeface="Calibri"/>
                <a:ea typeface="Calibri"/>
                <a:cs typeface="Calibri"/>
                <a:sym typeface="Calibri"/>
              </a:rPr>
              <a:t>Read the “Teacher Talk” handout and/or access the practitioner brief at </a:t>
            </a:r>
            <a:r>
              <a:rPr lang="en-US" sz="2800" u="sng" dirty="0">
                <a:solidFill>
                  <a:srgbClr val="0000FF"/>
                </a:solidFill>
                <a:latin typeface="Calibri"/>
                <a:ea typeface="Calibri"/>
                <a:cs typeface="Calibri"/>
                <a:sym typeface="Calibri"/>
                <a:hlinkClick r:id="rId3"/>
              </a:rPr>
              <a:t>bit.ly/</a:t>
            </a:r>
            <a:r>
              <a:rPr lang="en-US" sz="2800" u="sng" dirty="0" err="1">
                <a:solidFill>
                  <a:srgbClr val="0000FF"/>
                </a:solidFill>
                <a:latin typeface="Calibri"/>
                <a:ea typeface="Calibri"/>
                <a:cs typeface="Calibri"/>
                <a:sym typeface="Calibri"/>
                <a:hlinkClick r:id="rId3"/>
              </a:rPr>
              <a:t>DiscourseBrief</a:t>
            </a:r>
            <a:r>
              <a:rPr lang="en-US" sz="2800" dirty="0">
                <a:solidFill>
                  <a:schemeClr val="tx1"/>
                </a:solidFill>
                <a:latin typeface="Calibri"/>
                <a:ea typeface="Calibri"/>
                <a:cs typeface="Calibri"/>
                <a:sym typeface="Calibri"/>
              </a:rPr>
              <a:t>.</a:t>
            </a:r>
            <a:endParaRPr sz="2800" u="sng" dirty="0">
              <a:solidFill>
                <a:srgbClr val="0000FF"/>
              </a:solidFill>
              <a:latin typeface="Calibri"/>
              <a:ea typeface="Calibri"/>
              <a:cs typeface="Calibri"/>
              <a:sym typeface="Calibri"/>
            </a:endParaRPr>
          </a:p>
          <a:p>
            <a:pPr marL="457200" lvl="0" indent="-457200" algn="l" rtl="0">
              <a:spcBef>
                <a:spcPts val="1000"/>
              </a:spcBef>
              <a:spcAft>
                <a:spcPts val="1000"/>
              </a:spcAft>
              <a:buClr>
                <a:schemeClr val="accent1"/>
              </a:buClr>
              <a:buSzPts val="3600"/>
              <a:buFont typeface="Arial" panose="020B0604020202020204" pitchFamily="34" charset="0"/>
              <a:buChar char="•"/>
            </a:pPr>
            <a:r>
              <a:rPr lang="en-US" sz="2800" dirty="0">
                <a:latin typeface="Calibri"/>
                <a:ea typeface="Calibri"/>
                <a:cs typeface="Calibri"/>
                <a:sym typeface="Calibri"/>
              </a:rPr>
              <a:t>Demonstrate your understanding of the characteristics and values </a:t>
            </a:r>
            <a:br>
              <a:rPr lang="en-US" sz="2800" dirty="0">
                <a:latin typeface="Calibri"/>
                <a:ea typeface="Calibri"/>
                <a:cs typeface="Calibri"/>
                <a:sym typeface="Calibri"/>
              </a:rPr>
            </a:br>
            <a:r>
              <a:rPr lang="en-US" sz="2800" dirty="0">
                <a:latin typeface="Calibri"/>
                <a:ea typeface="Calibri"/>
                <a:cs typeface="Calibri"/>
                <a:sym typeface="Calibri"/>
              </a:rPr>
              <a:t>of productive discourse on the Concept Map handout. </a:t>
            </a:r>
            <a:endParaRPr sz="2800" dirty="0">
              <a:latin typeface="Calibri"/>
              <a:ea typeface="Calibri"/>
              <a:cs typeface="Calibri"/>
              <a:sym typeface="Calibri"/>
            </a:endParaRPr>
          </a:p>
        </p:txBody>
      </p:sp>
      <p:pic>
        <p:nvPicPr>
          <p:cNvPr id="146" name="Google Shape;146;p25"/>
          <p:cNvPicPr preferRelativeResize="0"/>
          <p:nvPr/>
        </p:nvPicPr>
        <p:blipFill rotWithShape="1">
          <a:blip r:embed="rId4">
            <a:alphaModFix/>
          </a:blip>
          <a:srcRect l="16741" t="8969" r="21185" b="7200"/>
          <a:stretch/>
        </p:blipFill>
        <p:spPr>
          <a:xfrm>
            <a:off x="8222219" y="544518"/>
            <a:ext cx="3454356" cy="374225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609600" y="704088"/>
            <a:ext cx="10972800" cy="1143000"/>
          </a:xfrm>
          <a:prstGeom prst="rect">
            <a:avLst/>
          </a:prstGeom>
          <a:noFill/>
          <a:ln>
            <a:noFill/>
          </a:ln>
        </p:spPr>
        <p:txBody>
          <a:bodyPr spcFirstLastPara="1" wrap="square" lIns="0" tIns="65000" rIns="0" bIns="0" anchor="b" anchorCtr="0">
            <a:normAutofit/>
          </a:bodyPr>
          <a:lstStyle/>
          <a:p>
            <a:pPr marL="0" lvl="0" indent="0" algn="l" rtl="0">
              <a:spcBef>
                <a:spcPts val="0"/>
              </a:spcBef>
              <a:spcAft>
                <a:spcPts val="0"/>
              </a:spcAft>
              <a:buClr>
                <a:schemeClr val="accent1"/>
              </a:buClr>
              <a:buSzPts val="5600"/>
              <a:buFont typeface="Calibri"/>
              <a:buNone/>
            </a:pPr>
            <a:r>
              <a:rPr lang="en-US" sz="5600"/>
              <a:t>Give, Get, Reflect </a:t>
            </a:r>
            <a:endParaRPr/>
          </a:p>
        </p:txBody>
      </p:sp>
      <p:sp>
        <p:nvSpPr>
          <p:cNvPr id="153" name="Google Shape;153;p26"/>
          <p:cNvSpPr txBox="1">
            <a:spLocks noGrp="1"/>
          </p:cNvSpPr>
          <p:nvPr>
            <p:ph type="body" idx="1"/>
          </p:nvPr>
        </p:nvSpPr>
        <p:spPr>
          <a:xfrm>
            <a:off x="609599" y="1935475"/>
            <a:ext cx="7309607" cy="2783911"/>
          </a:xfrm>
          <a:prstGeom prst="rect">
            <a:avLst/>
          </a:prstGeom>
          <a:noFill/>
          <a:ln>
            <a:noFill/>
          </a:ln>
        </p:spPr>
        <p:txBody>
          <a:bodyPr spcFirstLastPara="1" wrap="square" lIns="130025" tIns="65000" rIns="130025" bIns="65000" anchor="t" anchorCtr="0">
            <a:noAutofit/>
          </a:bodyPr>
          <a:lstStyle/>
          <a:p>
            <a:pPr marL="274306" lvl="0" indent="-394321" algn="l" rtl="0">
              <a:spcBef>
                <a:spcPts val="560"/>
              </a:spcBef>
              <a:spcAft>
                <a:spcPts val="0"/>
              </a:spcAft>
              <a:buSzPct val="100000"/>
              <a:buChar char="•"/>
            </a:pPr>
            <a:r>
              <a:rPr lang="en-US" sz="2800" dirty="0"/>
              <a:t>Exchange concept maps with an elbow partner.</a:t>
            </a:r>
            <a:endParaRPr sz="2800" dirty="0"/>
          </a:p>
          <a:p>
            <a:pPr marL="274306" lvl="0" indent="-394321" algn="l" rtl="0">
              <a:spcBef>
                <a:spcPts val="1000"/>
              </a:spcBef>
              <a:spcAft>
                <a:spcPts val="1000"/>
              </a:spcAft>
              <a:buSzPct val="100000"/>
              <a:buChar char="•"/>
            </a:pPr>
            <a:r>
              <a:rPr lang="en-US" sz="2800" dirty="0"/>
              <a:t>Discuss the similarities and differences between the concept maps. </a:t>
            </a:r>
            <a:endParaRPr sz="2800" dirty="0"/>
          </a:p>
        </p:txBody>
      </p:sp>
      <p:pic>
        <p:nvPicPr>
          <p:cNvPr id="154" name="Google Shape;154;p26"/>
          <p:cNvPicPr preferRelativeResize="0"/>
          <p:nvPr/>
        </p:nvPicPr>
        <p:blipFill>
          <a:blip r:embed="rId3">
            <a:alphaModFix/>
          </a:blip>
          <a:stretch>
            <a:fillRect/>
          </a:stretch>
        </p:blipFill>
        <p:spPr>
          <a:xfrm>
            <a:off x="7726261" y="1142412"/>
            <a:ext cx="4635478" cy="3138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7"/>
          <p:cNvSpPr txBox="1">
            <a:spLocks noGrp="1"/>
          </p:cNvSpPr>
          <p:nvPr>
            <p:ph type="title"/>
          </p:nvPr>
        </p:nvSpPr>
        <p:spPr>
          <a:xfrm>
            <a:off x="609600" y="301416"/>
            <a:ext cx="10972800" cy="1143000"/>
          </a:xfrm>
          <a:prstGeom prst="rect">
            <a:avLst/>
          </a:prstGeom>
        </p:spPr>
        <p:txBody>
          <a:bodyPr spcFirstLastPara="1" wrap="square" lIns="0" tIns="65000" rIns="0" bIns="0" anchor="b" anchorCtr="0">
            <a:normAutofit fontScale="90000"/>
          </a:bodyPr>
          <a:lstStyle/>
          <a:p>
            <a:pPr marL="0" lvl="0" indent="0" algn="l" rtl="0">
              <a:spcBef>
                <a:spcPts val="0"/>
              </a:spcBef>
              <a:spcAft>
                <a:spcPts val="0"/>
              </a:spcAft>
              <a:buNone/>
            </a:pPr>
            <a:endParaRPr dirty="0"/>
          </a:p>
          <a:p>
            <a:pPr marL="0" lvl="0" indent="0" algn="l" rtl="0">
              <a:spcBef>
                <a:spcPts val="0"/>
              </a:spcBef>
              <a:spcAft>
                <a:spcPts val="0"/>
              </a:spcAft>
              <a:buNone/>
            </a:pPr>
            <a:r>
              <a:rPr lang="en-US" dirty="0"/>
              <a:t>Characteristics of Healthy Discourse</a:t>
            </a:r>
            <a:endParaRPr dirty="0"/>
          </a:p>
        </p:txBody>
      </p:sp>
      <p:sp>
        <p:nvSpPr>
          <p:cNvPr id="161" name="Google Shape;161;p27"/>
          <p:cNvSpPr txBox="1">
            <a:spLocks noGrp="1"/>
          </p:cNvSpPr>
          <p:nvPr>
            <p:ph type="body" idx="1"/>
          </p:nvPr>
        </p:nvSpPr>
        <p:spPr>
          <a:xfrm>
            <a:off x="631971" y="1599916"/>
            <a:ext cx="6958200" cy="4389000"/>
          </a:xfrm>
          <a:prstGeom prst="rect">
            <a:avLst/>
          </a:prstGeom>
        </p:spPr>
        <p:txBody>
          <a:bodyPr spcFirstLastPara="1" wrap="square" lIns="130025" tIns="65000" rIns="130025" bIns="65000" anchor="t" anchorCtr="0">
            <a:normAutofit/>
          </a:bodyPr>
          <a:lstStyle/>
          <a:p>
            <a:pPr marL="0" lvl="0" indent="0" algn="l" rtl="0">
              <a:spcBef>
                <a:spcPts val="360"/>
              </a:spcBef>
              <a:spcAft>
                <a:spcPts val="0"/>
              </a:spcAft>
              <a:buNone/>
            </a:pPr>
            <a:r>
              <a:rPr lang="en-US" sz="2800" dirty="0"/>
              <a:t>After reading the research and discussing with your partner:</a:t>
            </a:r>
            <a:endParaRPr sz="2800" dirty="0"/>
          </a:p>
          <a:p>
            <a:pPr marL="457200" lvl="0" indent="-400685" algn="l" rtl="0">
              <a:spcBef>
                <a:spcPts val="1000"/>
              </a:spcBef>
              <a:spcAft>
                <a:spcPts val="0"/>
              </a:spcAft>
              <a:buSzPts val="2710"/>
              <a:buAutoNum type="arabicPeriod"/>
            </a:pPr>
            <a:r>
              <a:rPr lang="en-US" sz="2800" dirty="0"/>
              <a:t>Do you see anything on our list that needs revision or clarification? </a:t>
            </a:r>
            <a:endParaRPr sz="2800" dirty="0"/>
          </a:p>
          <a:p>
            <a:pPr marL="457200" lvl="0" indent="-400685" algn="l" rtl="0">
              <a:spcBef>
                <a:spcPts val="1000"/>
              </a:spcBef>
              <a:spcAft>
                <a:spcPts val="1000"/>
              </a:spcAft>
              <a:buSzPts val="2710"/>
              <a:buAutoNum type="arabicPeriod"/>
            </a:pPr>
            <a:r>
              <a:rPr lang="en-US" sz="2800" dirty="0"/>
              <a:t>Any that need to go?</a:t>
            </a:r>
            <a:endParaRPr sz="2800" dirty="0"/>
          </a:p>
        </p:txBody>
      </p:sp>
      <p:pic>
        <p:nvPicPr>
          <p:cNvPr id="162" name="Google Shape;162;p27"/>
          <p:cNvPicPr preferRelativeResize="0"/>
          <p:nvPr/>
        </p:nvPicPr>
        <p:blipFill>
          <a:blip r:embed="rId3">
            <a:alphaModFix/>
          </a:blip>
          <a:stretch>
            <a:fillRect/>
          </a:stretch>
        </p:blipFill>
        <p:spPr>
          <a:xfrm>
            <a:off x="7628525" y="2192825"/>
            <a:ext cx="3800275" cy="3514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8"/>
          <p:cNvSpPr txBox="1">
            <a:spLocks noGrp="1"/>
          </p:cNvSpPr>
          <p:nvPr>
            <p:ph type="title"/>
          </p:nvPr>
        </p:nvSpPr>
        <p:spPr>
          <a:xfrm>
            <a:off x="533400" y="51598"/>
            <a:ext cx="10972800" cy="1143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Clr>
                <a:srgbClr val="3F3F3F"/>
              </a:buClr>
              <a:buSzPts val="5000"/>
              <a:buFont typeface="Calibri"/>
              <a:buNone/>
            </a:pPr>
            <a:r>
              <a:rPr lang="en-US" sz="4400" dirty="0"/>
              <a:t>Strike Out!</a:t>
            </a:r>
            <a:endParaRPr sz="4400" dirty="0"/>
          </a:p>
          <a:p>
            <a:pPr marL="0" lvl="0" indent="0" algn="l" rtl="0">
              <a:spcBef>
                <a:spcPts val="0"/>
              </a:spcBef>
              <a:spcAft>
                <a:spcPts val="0"/>
              </a:spcAft>
              <a:buClr>
                <a:schemeClr val="accent1"/>
              </a:buClr>
              <a:buSzPts val="4267"/>
              <a:buFont typeface="Calibri"/>
              <a:buNone/>
            </a:pPr>
            <a:endParaRPr sz="4267" dirty="0"/>
          </a:p>
        </p:txBody>
      </p:sp>
      <p:sp>
        <p:nvSpPr>
          <p:cNvPr id="168" name="Google Shape;168;p28"/>
          <p:cNvSpPr txBox="1">
            <a:spLocks noGrp="1"/>
          </p:cNvSpPr>
          <p:nvPr>
            <p:ph type="body" idx="1"/>
          </p:nvPr>
        </p:nvSpPr>
        <p:spPr>
          <a:xfrm>
            <a:off x="187999" y="953299"/>
            <a:ext cx="9283171" cy="5539779"/>
          </a:xfrm>
          <a:prstGeom prst="rect">
            <a:avLst/>
          </a:prstGeom>
          <a:noFill/>
          <a:ln>
            <a:noFill/>
          </a:ln>
        </p:spPr>
        <p:txBody>
          <a:bodyPr spcFirstLastPara="1" wrap="square" lIns="121900" tIns="121900" rIns="121900" bIns="121900" anchor="t" anchorCtr="0">
            <a:noAutofit/>
          </a:bodyPr>
          <a:lstStyle/>
          <a:p>
            <a:pPr marL="495300" lvl="0" indent="-457200" algn="l" rtl="0">
              <a:spcBef>
                <a:spcPts val="2133"/>
              </a:spcBef>
              <a:spcAft>
                <a:spcPts val="0"/>
              </a:spcAft>
              <a:buClr>
                <a:srgbClr val="910D28"/>
              </a:buClr>
              <a:buSzPts val="3000"/>
              <a:buFont typeface="Arial" panose="020B0604020202020204" pitchFamily="34" charset="0"/>
              <a:buChar char="•"/>
            </a:pPr>
            <a:r>
              <a:rPr lang="en-US" sz="2800" dirty="0">
                <a:solidFill>
                  <a:srgbClr val="000000"/>
                </a:solidFill>
              </a:rPr>
              <a:t>Write three goals for improving discourse on your Strike Out hand out. </a:t>
            </a:r>
            <a:endParaRPr sz="2800" dirty="0">
              <a:solidFill>
                <a:srgbClr val="000000"/>
              </a:solidFill>
            </a:endParaRPr>
          </a:p>
          <a:p>
            <a:pPr marL="495300" lvl="0" indent="-457200" algn="l" rtl="0">
              <a:spcBef>
                <a:spcPts val="1000"/>
              </a:spcBef>
              <a:spcAft>
                <a:spcPts val="0"/>
              </a:spcAft>
              <a:buClr>
                <a:srgbClr val="910D28"/>
              </a:buClr>
              <a:buSzPts val="3000"/>
              <a:buFont typeface="Arial" panose="020B0604020202020204" pitchFamily="34" charset="0"/>
              <a:buChar char="•"/>
            </a:pPr>
            <a:r>
              <a:rPr lang="en-US" sz="2800" dirty="0">
                <a:solidFill>
                  <a:srgbClr val="000000"/>
                </a:solidFill>
              </a:rPr>
              <a:t>Pass your paper to the person next to you. Mark out one goal from your neighbor’s paper you feel is the least important goal.</a:t>
            </a:r>
            <a:endParaRPr sz="2800" dirty="0">
              <a:solidFill>
                <a:srgbClr val="000000"/>
              </a:solidFill>
            </a:endParaRPr>
          </a:p>
          <a:p>
            <a:pPr marL="495300" lvl="0" indent="-457200" algn="l" rtl="0">
              <a:spcBef>
                <a:spcPts val="1000"/>
              </a:spcBef>
              <a:spcAft>
                <a:spcPts val="0"/>
              </a:spcAft>
              <a:buClr>
                <a:srgbClr val="910D28"/>
              </a:buClr>
              <a:buSzPts val="3000"/>
              <a:buFont typeface="Arial" panose="020B0604020202020204" pitchFamily="34" charset="0"/>
              <a:buChar char="•"/>
            </a:pPr>
            <a:r>
              <a:rPr lang="en-US" sz="2800" dirty="0">
                <a:solidFill>
                  <a:srgbClr val="000000"/>
                </a:solidFill>
              </a:rPr>
              <a:t>Repeat previous step.</a:t>
            </a:r>
            <a:endParaRPr sz="2800" dirty="0">
              <a:solidFill>
                <a:srgbClr val="000000"/>
              </a:solidFill>
            </a:endParaRPr>
          </a:p>
          <a:p>
            <a:pPr marL="495300" lvl="0" indent="-457200" algn="l" rtl="0">
              <a:spcBef>
                <a:spcPts val="1000"/>
              </a:spcBef>
              <a:spcAft>
                <a:spcPts val="0"/>
              </a:spcAft>
              <a:buClr>
                <a:srgbClr val="910D28"/>
              </a:buClr>
              <a:buSzPts val="3000"/>
              <a:buFont typeface="Arial" panose="020B0604020202020204" pitchFamily="34" charset="0"/>
              <a:buChar char="•"/>
            </a:pPr>
            <a:r>
              <a:rPr lang="en-US" sz="2800" dirty="0">
                <a:solidFill>
                  <a:srgbClr val="000000"/>
                </a:solidFill>
              </a:rPr>
              <a:t>Return handouts to original owner with only one goal remaining.</a:t>
            </a:r>
            <a:endParaRPr sz="2800" dirty="0">
              <a:solidFill>
                <a:srgbClr val="000000"/>
              </a:solidFill>
            </a:endParaRPr>
          </a:p>
          <a:p>
            <a:pPr marL="495300" lvl="0" indent="-457200" algn="l" rtl="0">
              <a:spcBef>
                <a:spcPts val="2133"/>
              </a:spcBef>
              <a:spcAft>
                <a:spcPts val="1000"/>
              </a:spcAft>
              <a:buClr>
                <a:srgbClr val="910D28"/>
              </a:buClr>
              <a:buSzPts val="3000"/>
              <a:buFont typeface="Arial" panose="020B0604020202020204" pitchFamily="34" charset="0"/>
              <a:buChar char="•"/>
            </a:pPr>
            <a:r>
              <a:rPr lang="en-US" sz="2800" dirty="0">
                <a:solidFill>
                  <a:srgbClr val="000000"/>
                </a:solidFill>
              </a:rPr>
              <a:t>Narrow down to a single shared goal through discussion at your table.</a:t>
            </a:r>
            <a:endParaRPr sz="2800" dirty="0"/>
          </a:p>
        </p:txBody>
      </p:sp>
      <p:pic>
        <p:nvPicPr>
          <p:cNvPr id="169" name="Google Shape;169;p28"/>
          <p:cNvPicPr preferRelativeResize="0"/>
          <p:nvPr/>
        </p:nvPicPr>
        <p:blipFill>
          <a:blip r:embed="rId3">
            <a:alphaModFix/>
          </a:blip>
          <a:stretch>
            <a:fillRect/>
          </a:stretch>
        </p:blipFill>
        <p:spPr>
          <a:xfrm>
            <a:off x="9160778" y="2206304"/>
            <a:ext cx="2511374" cy="2012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174"/>
        <p:cNvGrpSpPr/>
        <p:nvPr/>
      </p:nvGrpSpPr>
      <p:grpSpPr>
        <a:xfrm>
          <a:off x="0" y="0"/>
          <a:ext cx="0" cy="0"/>
          <a:chOff x="0" y="0"/>
          <a:chExt cx="0" cy="0"/>
        </a:xfrm>
      </p:grpSpPr>
      <p:sp>
        <p:nvSpPr>
          <p:cNvPr id="175" name="Google Shape;175;p29"/>
          <p:cNvSpPr txBox="1">
            <a:spLocks noGrp="1"/>
          </p:cNvSpPr>
          <p:nvPr>
            <p:ph type="title"/>
          </p:nvPr>
        </p:nvSpPr>
        <p:spPr>
          <a:xfrm>
            <a:off x="457200" y="305768"/>
            <a:ext cx="10972800" cy="1143000"/>
          </a:xfrm>
          <a:prstGeom prst="rect">
            <a:avLst/>
          </a:prstGeom>
          <a:noFill/>
          <a:ln>
            <a:noFill/>
          </a:ln>
        </p:spPr>
        <p:txBody>
          <a:bodyPr spcFirstLastPara="1" wrap="square" lIns="0" tIns="65000" rIns="0" bIns="0" anchor="b" anchorCtr="0">
            <a:normAutofit/>
          </a:bodyPr>
          <a:lstStyle/>
          <a:p>
            <a:pPr marL="0" lvl="0" indent="0" algn="l" rtl="0">
              <a:spcBef>
                <a:spcPts val="0"/>
              </a:spcBef>
              <a:spcAft>
                <a:spcPts val="0"/>
              </a:spcAft>
              <a:buClr>
                <a:schemeClr val="accent1"/>
              </a:buClr>
              <a:buSzPts val="5000"/>
              <a:buFont typeface="Calibri"/>
              <a:buNone/>
            </a:pPr>
            <a:r>
              <a:rPr lang="en-US" sz="5000"/>
              <a:t>LEARN Strategy Reflection</a:t>
            </a:r>
            <a:endParaRPr/>
          </a:p>
        </p:txBody>
      </p:sp>
      <p:sp>
        <p:nvSpPr>
          <p:cNvPr id="176" name="Google Shape;176;p29"/>
          <p:cNvSpPr txBox="1">
            <a:spLocks noGrp="1"/>
          </p:cNvSpPr>
          <p:nvPr>
            <p:ph type="body" idx="1"/>
          </p:nvPr>
        </p:nvSpPr>
        <p:spPr>
          <a:xfrm>
            <a:off x="215901" y="1567782"/>
            <a:ext cx="5671500" cy="4389000"/>
          </a:xfrm>
          <a:prstGeom prst="rect">
            <a:avLst/>
          </a:prstGeom>
          <a:noFill/>
          <a:ln>
            <a:noFill/>
          </a:ln>
        </p:spPr>
        <p:txBody>
          <a:bodyPr spcFirstLastPara="1" wrap="square" lIns="130025" tIns="65000" rIns="130025" bIns="65000" anchor="t" anchorCtr="0">
            <a:normAutofit/>
          </a:bodyPr>
          <a:lstStyle/>
          <a:p>
            <a:pPr marL="514350" lvl="0" indent="-514350" algn="l" rtl="0">
              <a:spcBef>
                <a:spcPts val="0"/>
              </a:spcBef>
              <a:spcAft>
                <a:spcPts val="0"/>
              </a:spcAft>
              <a:buSzPts val="3230"/>
              <a:buFont typeface="Arial"/>
              <a:buChar char="•"/>
            </a:pPr>
            <a:r>
              <a:rPr lang="en-US" sz="3400"/>
              <a:t>Chalk Talk</a:t>
            </a:r>
            <a:endParaRPr sz="3400"/>
          </a:p>
          <a:p>
            <a:pPr marL="514350" lvl="0" indent="-525145" algn="l" rtl="0">
              <a:spcBef>
                <a:spcPts val="0"/>
              </a:spcBef>
              <a:spcAft>
                <a:spcPts val="0"/>
              </a:spcAft>
              <a:buSzPts val="3400"/>
              <a:buChar char="•"/>
            </a:pPr>
            <a:r>
              <a:rPr lang="en-US" sz="3400"/>
              <a:t>Give, Get, Reflect</a:t>
            </a:r>
            <a:endParaRPr sz="3400"/>
          </a:p>
          <a:p>
            <a:pPr marL="514350" lvl="0" indent="-525145" algn="l" rtl="0">
              <a:spcBef>
                <a:spcPts val="0"/>
              </a:spcBef>
              <a:spcAft>
                <a:spcPts val="0"/>
              </a:spcAft>
              <a:buSzPts val="3400"/>
              <a:buChar char="•"/>
            </a:pPr>
            <a:r>
              <a:rPr lang="en-US" sz="3400"/>
              <a:t>Strike Out!</a:t>
            </a:r>
            <a:endParaRPr sz="3400"/>
          </a:p>
        </p:txBody>
      </p:sp>
      <p:pic>
        <p:nvPicPr>
          <p:cNvPr id="3" name="Picture 2" descr="A screenshot of a game&#10;&#10;Description automatically generated">
            <a:extLst>
              <a:ext uri="{FF2B5EF4-FFF2-40B4-BE49-F238E27FC236}">
                <a16:creationId xmlns:a16="http://schemas.microsoft.com/office/drawing/2014/main" id="{54A689F6-4EDB-5DB2-1A1A-A1097161AD8F}"/>
              </a:ext>
            </a:extLst>
          </p:cNvPr>
          <p:cNvPicPr>
            <a:picLocks noChangeAspect="1"/>
          </p:cNvPicPr>
          <p:nvPr/>
        </p:nvPicPr>
        <p:blipFill>
          <a:blip r:embed="rId3"/>
          <a:stretch>
            <a:fillRect/>
          </a:stretch>
        </p:blipFill>
        <p:spPr>
          <a:xfrm>
            <a:off x="7239046" y="813007"/>
            <a:ext cx="4190954" cy="48187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715264" y="2514600"/>
            <a:ext cx="10468800" cy="1828800"/>
          </a:xfrm>
          <a:prstGeom prst="rect">
            <a:avLst/>
          </a:prstGeom>
          <a:noFill/>
          <a:ln>
            <a:noFill/>
          </a:ln>
        </p:spPr>
        <p:txBody>
          <a:bodyPr spcFirstLastPara="1" wrap="square" lIns="0" tIns="0" rIns="26000" bIns="0" anchor="b" anchorCtr="0">
            <a:noAutofit/>
          </a:bodyPr>
          <a:lstStyle/>
          <a:p>
            <a:pPr marL="0" lvl="0" indent="0" algn="l" rtl="0">
              <a:spcBef>
                <a:spcPts val="0"/>
              </a:spcBef>
              <a:spcAft>
                <a:spcPts val="0"/>
              </a:spcAft>
              <a:buClr>
                <a:schemeClr val="lt1"/>
              </a:buClr>
              <a:buSzPct val="100000"/>
              <a:buFont typeface="Calibri"/>
              <a:buNone/>
            </a:pPr>
            <a:r>
              <a:rPr lang="en-US" sz="6000" b="1" dirty="0"/>
              <a:t>Discourse: Teacher Talk </a:t>
            </a:r>
            <a:br>
              <a:rPr lang="en-US" sz="6000" dirty="0"/>
            </a:br>
            <a:br>
              <a:rPr lang="en-US" sz="6000" dirty="0"/>
            </a:br>
            <a:endParaRPr sz="6000" b="1" dirty="0">
              <a:solidFill>
                <a:schemeClr val="accent3"/>
              </a:solidFill>
            </a:endParaRPr>
          </a:p>
        </p:txBody>
      </p:sp>
      <p:sp>
        <p:nvSpPr>
          <p:cNvPr id="76" name="Google Shape;76;p16"/>
          <p:cNvSpPr txBox="1">
            <a:spLocks noGrp="1"/>
          </p:cNvSpPr>
          <p:nvPr>
            <p:ph type="subTitle" idx="1"/>
          </p:nvPr>
        </p:nvSpPr>
        <p:spPr>
          <a:xfrm>
            <a:off x="711200" y="3619500"/>
            <a:ext cx="10473000" cy="1552200"/>
          </a:xfrm>
          <a:prstGeom prst="rect">
            <a:avLst/>
          </a:prstGeom>
          <a:noFill/>
          <a:ln>
            <a:noFill/>
          </a:ln>
        </p:spPr>
        <p:txBody>
          <a:bodyPr spcFirstLastPara="1" wrap="square" lIns="0" tIns="65000" rIns="26000" bIns="65000" anchor="t" anchorCtr="0">
            <a:normAutofit/>
          </a:bodyPr>
          <a:lstStyle/>
          <a:p>
            <a:pPr marL="0" marR="45717" lvl="0" indent="0" algn="l" rtl="0">
              <a:spcBef>
                <a:spcPts val="0"/>
              </a:spcBef>
              <a:spcAft>
                <a:spcPts val="0"/>
              </a:spcAft>
              <a:buSzPts val="2470"/>
              <a:buNone/>
            </a:pPr>
            <a:r>
              <a:rPr lang="en-US"/>
              <a:t>K20 Center</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7"/>
          <p:cNvPicPr preferRelativeResize="0"/>
          <p:nvPr/>
        </p:nvPicPr>
        <p:blipFill>
          <a:blip r:embed="rId3">
            <a:alphaModFix/>
          </a:blip>
          <a:stretch>
            <a:fillRect/>
          </a:stretch>
        </p:blipFill>
        <p:spPr>
          <a:xfrm>
            <a:off x="1168940" y="720387"/>
            <a:ext cx="7917076" cy="5450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668323" y="92292"/>
            <a:ext cx="10972800" cy="1143000"/>
          </a:xfrm>
          <a:prstGeom prst="rect">
            <a:avLst/>
          </a:prstGeom>
          <a:noFill/>
          <a:ln>
            <a:noFill/>
          </a:ln>
        </p:spPr>
        <p:txBody>
          <a:bodyPr spcFirstLastPara="1" wrap="square" lIns="0" tIns="65000" rIns="0" bIns="0" anchor="b" anchorCtr="0">
            <a:normAutofit/>
          </a:bodyPr>
          <a:lstStyle/>
          <a:p>
            <a:pPr marL="0" lvl="0" indent="0" algn="l" rtl="0">
              <a:spcBef>
                <a:spcPts val="0"/>
              </a:spcBef>
              <a:spcAft>
                <a:spcPts val="0"/>
              </a:spcAft>
              <a:buClr>
                <a:schemeClr val="accent1"/>
              </a:buClr>
              <a:buSzPts val="4900"/>
              <a:buFont typeface="Calibri"/>
              <a:buNone/>
            </a:pPr>
            <a:r>
              <a:rPr lang="en-US" dirty="0"/>
              <a:t>Paper Telephone</a:t>
            </a:r>
            <a:endParaRPr dirty="0"/>
          </a:p>
        </p:txBody>
      </p:sp>
      <p:sp>
        <p:nvSpPr>
          <p:cNvPr id="89" name="Google Shape;89;p18"/>
          <p:cNvSpPr txBox="1">
            <a:spLocks noGrp="1"/>
          </p:cNvSpPr>
          <p:nvPr>
            <p:ph type="body" idx="1"/>
          </p:nvPr>
        </p:nvSpPr>
        <p:spPr>
          <a:xfrm>
            <a:off x="378003" y="1384214"/>
            <a:ext cx="8622900" cy="4671900"/>
          </a:xfrm>
          <a:prstGeom prst="rect">
            <a:avLst/>
          </a:prstGeom>
          <a:noFill/>
          <a:ln>
            <a:noFill/>
          </a:ln>
        </p:spPr>
        <p:txBody>
          <a:bodyPr spcFirstLastPara="1" wrap="square" lIns="130025" tIns="65000" rIns="130025" bIns="65000" anchor="t" anchorCtr="0">
            <a:normAutofit fontScale="55000" lnSpcReduction="20000"/>
          </a:bodyPr>
          <a:lstStyle/>
          <a:p>
            <a:pPr marL="274306" lvl="0" indent="0" algn="l" rtl="0">
              <a:spcBef>
                <a:spcPts val="1320"/>
              </a:spcBef>
              <a:spcAft>
                <a:spcPts val="0"/>
              </a:spcAft>
              <a:buNone/>
            </a:pPr>
            <a:r>
              <a:rPr lang="en-US" sz="3600" b="1" dirty="0"/>
              <a:t>How to Play</a:t>
            </a:r>
          </a:p>
          <a:p>
            <a:pPr marL="845806" indent="-571500">
              <a:spcBef>
                <a:spcPts val="1320"/>
              </a:spcBef>
              <a:buSzPct val="125000"/>
              <a:buFont typeface="Arial" panose="020B0604020202020204" pitchFamily="34" charset="0"/>
              <a:buChar char="•"/>
            </a:pPr>
            <a:r>
              <a:rPr lang="en-US" sz="3600" dirty="0"/>
              <a:t>Get into groups of 4-5 at your table.</a:t>
            </a:r>
          </a:p>
          <a:p>
            <a:pPr marL="845806" indent="-571500">
              <a:spcBef>
                <a:spcPts val="1320"/>
              </a:spcBef>
              <a:buSzPct val="125000"/>
              <a:buFont typeface="Arial" panose="020B0604020202020204" pitchFamily="34" charset="0"/>
              <a:buChar char="•"/>
            </a:pPr>
            <a:r>
              <a:rPr lang="en-US" sz="3600" dirty="0"/>
              <a:t>Each player take a stack of cards.</a:t>
            </a:r>
          </a:p>
          <a:p>
            <a:pPr marL="845806" indent="-571500">
              <a:spcBef>
                <a:spcPts val="1320"/>
              </a:spcBef>
              <a:buSzPct val="125000"/>
              <a:buFont typeface="Arial" panose="020B0604020202020204" pitchFamily="34" charset="0"/>
              <a:buChar char="•"/>
            </a:pPr>
            <a:r>
              <a:rPr lang="en-US" sz="3600" dirty="0"/>
              <a:t>Each player draws a topic for their first illustration based on the provided prompts.</a:t>
            </a:r>
          </a:p>
          <a:p>
            <a:pPr marL="845806" indent="-571500">
              <a:spcBef>
                <a:spcPts val="1320"/>
              </a:spcBef>
              <a:buSzPct val="125000"/>
              <a:buFont typeface="Arial" panose="020B0604020202020204" pitchFamily="34" charset="0"/>
              <a:buChar char="•"/>
            </a:pPr>
            <a:r>
              <a:rPr lang="en-US" sz="3600" dirty="0"/>
              <a:t>Pass the stack to the next player who will view the card on top, move it to the back of the stack and then write their guess for the illustration topic.</a:t>
            </a:r>
          </a:p>
          <a:p>
            <a:pPr marL="845806" indent="-571500">
              <a:spcBef>
                <a:spcPts val="1320"/>
              </a:spcBef>
              <a:buSzPct val="125000"/>
              <a:buFont typeface="Arial" panose="020B0604020202020204" pitchFamily="34" charset="0"/>
              <a:buChar char="•"/>
            </a:pPr>
            <a:r>
              <a:rPr lang="en-US" sz="3600" dirty="0"/>
              <a:t>Pass the stack again for the next player. View top card, move to back, then create a new drawing to represent what your read.</a:t>
            </a:r>
          </a:p>
          <a:p>
            <a:pPr marL="845806" indent="-571500">
              <a:spcBef>
                <a:spcPts val="1320"/>
              </a:spcBef>
              <a:buSzPct val="125000"/>
              <a:buFont typeface="Arial" panose="020B0604020202020204" pitchFamily="34" charset="0"/>
              <a:buChar char="•"/>
            </a:pPr>
            <a:r>
              <a:rPr lang="en-US" sz="3600" dirty="0"/>
              <a:t>Repeat until the stack returns to the original player.</a:t>
            </a:r>
          </a:p>
          <a:p>
            <a:pPr marL="845806" indent="-571500">
              <a:spcBef>
                <a:spcPts val="1320"/>
              </a:spcBef>
              <a:buSzPct val="125000"/>
              <a:buFont typeface="Arial" panose="020B0604020202020204" pitchFamily="34" charset="0"/>
              <a:buChar char="•"/>
            </a:pPr>
            <a:r>
              <a:rPr lang="en-US" sz="3600" dirty="0"/>
              <a:t>Share the interpretations.</a:t>
            </a:r>
            <a:endParaRPr sz="3600" dirty="0"/>
          </a:p>
        </p:txBody>
      </p:sp>
      <p:pic>
        <p:nvPicPr>
          <p:cNvPr id="90" name="Google Shape;90;p18"/>
          <p:cNvPicPr preferRelativeResize="0"/>
          <p:nvPr/>
        </p:nvPicPr>
        <p:blipFill>
          <a:blip r:embed="rId3">
            <a:alphaModFix/>
          </a:blip>
          <a:stretch>
            <a:fillRect/>
          </a:stretch>
        </p:blipFill>
        <p:spPr>
          <a:xfrm rot="4745982">
            <a:off x="8000110" y="834"/>
            <a:ext cx="3861614" cy="3861614"/>
          </a:xfrm>
          <a:prstGeom prst="rect">
            <a:avLst/>
          </a:prstGeom>
          <a:noFill/>
          <a:ln>
            <a:noFill/>
          </a:ln>
        </p:spPr>
      </p:pic>
      <p:pic>
        <p:nvPicPr>
          <p:cNvPr id="91" name="Google Shape;91;p18">
            <a:hlinkClick r:id="rId4"/>
          </p:cNvPr>
          <p:cNvPicPr preferRelativeResize="0"/>
          <p:nvPr/>
        </p:nvPicPr>
        <p:blipFill>
          <a:blip r:embed="rId5">
            <a:alphaModFix/>
          </a:blip>
          <a:stretch>
            <a:fillRect/>
          </a:stretch>
        </p:blipFill>
        <p:spPr>
          <a:xfrm>
            <a:off x="478173" y="5814624"/>
            <a:ext cx="1043374" cy="10433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609600" y="704088"/>
            <a:ext cx="10972800" cy="1143000"/>
          </a:xfrm>
          <a:prstGeom prst="rect">
            <a:avLst/>
          </a:prstGeom>
        </p:spPr>
        <p:txBody>
          <a:bodyPr spcFirstLastPara="1" wrap="square" lIns="0" tIns="65000" rIns="0" bIns="0" anchor="b" anchorCtr="0">
            <a:normAutofit/>
          </a:bodyPr>
          <a:lstStyle/>
          <a:p>
            <a:pPr marL="0" lvl="0" indent="0" algn="l" rtl="0">
              <a:spcBef>
                <a:spcPts val="0"/>
              </a:spcBef>
              <a:spcAft>
                <a:spcPts val="0"/>
              </a:spcAft>
              <a:buNone/>
            </a:pPr>
            <a:r>
              <a:rPr lang="en-US"/>
              <a:t>Characteristics of Healthy Discourse</a:t>
            </a:r>
            <a:endParaRPr/>
          </a:p>
        </p:txBody>
      </p:sp>
      <p:sp>
        <p:nvSpPr>
          <p:cNvPr id="98" name="Google Shape;98;p19"/>
          <p:cNvSpPr txBox="1">
            <a:spLocks noGrp="1"/>
          </p:cNvSpPr>
          <p:nvPr>
            <p:ph type="body" idx="1"/>
          </p:nvPr>
        </p:nvSpPr>
        <p:spPr>
          <a:xfrm>
            <a:off x="609600" y="1935475"/>
            <a:ext cx="6330900" cy="4389000"/>
          </a:xfrm>
          <a:prstGeom prst="rect">
            <a:avLst/>
          </a:prstGeom>
        </p:spPr>
        <p:txBody>
          <a:bodyPr spcFirstLastPara="1" wrap="square" lIns="130025" tIns="65000" rIns="130025" bIns="65000" anchor="t" anchorCtr="0">
            <a:normAutofit/>
          </a:bodyPr>
          <a:lstStyle/>
          <a:p>
            <a:pPr marL="0" lvl="0" indent="0" algn="l" rtl="0">
              <a:spcBef>
                <a:spcPts val="360"/>
              </a:spcBef>
              <a:spcAft>
                <a:spcPts val="0"/>
              </a:spcAft>
              <a:buNone/>
            </a:pPr>
            <a:r>
              <a:rPr lang="en-US" sz="3600" dirty="0"/>
              <a:t>Based on your experience with the Paper </a:t>
            </a:r>
            <a:r>
              <a:rPr lang="en-US" sz="3600" dirty="0" err="1"/>
              <a:t>Telegphone</a:t>
            </a:r>
            <a:r>
              <a:rPr lang="en-US" sz="3600" dirty="0"/>
              <a:t> game, what are some of the important conditions to set in order to have good communication?</a:t>
            </a:r>
            <a:endParaRPr sz="3600" dirty="0"/>
          </a:p>
        </p:txBody>
      </p:sp>
      <p:pic>
        <p:nvPicPr>
          <p:cNvPr id="99" name="Google Shape;99;p19"/>
          <p:cNvPicPr preferRelativeResize="0"/>
          <p:nvPr/>
        </p:nvPicPr>
        <p:blipFill>
          <a:blip r:embed="rId3">
            <a:alphaModFix/>
          </a:blip>
          <a:stretch>
            <a:fillRect/>
          </a:stretch>
        </p:blipFill>
        <p:spPr>
          <a:xfrm>
            <a:off x="7628525" y="2040425"/>
            <a:ext cx="3800275" cy="3514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707136" y="1316736"/>
            <a:ext cx="10363200" cy="1362600"/>
          </a:xfrm>
          <a:prstGeom prst="rect">
            <a:avLst/>
          </a:prstGeom>
          <a:noFill/>
          <a:ln>
            <a:noFill/>
          </a:ln>
        </p:spPr>
        <p:txBody>
          <a:bodyPr spcFirstLastPara="1" wrap="square" lIns="0" tIns="65000" rIns="0" bIns="0" anchor="b" anchorCtr="0">
            <a:normAutofit/>
          </a:bodyPr>
          <a:lstStyle/>
          <a:p>
            <a:pPr marL="0" lvl="0" indent="0" algn="l" rtl="0">
              <a:spcBef>
                <a:spcPts val="0"/>
              </a:spcBef>
              <a:spcAft>
                <a:spcPts val="0"/>
              </a:spcAft>
              <a:buClr>
                <a:schemeClr val="accent1"/>
              </a:buClr>
              <a:buSzPts val="2800"/>
              <a:buFont typeface="Calibri"/>
              <a:buNone/>
            </a:pPr>
            <a:r>
              <a:rPr lang="en-US" sz="4000" b="1"/>
              <a:t>Essential Question </a:t>
            </a:r>
            <a:endParaRPr sz="4000"/>
          </a:p>
        </p:txBody>
      </p:sp>
      <p:sp>
        <p:nvSpPr>
          <p:cNvPr id="106" name="Google Shape;106;p20"/>
          <p:cNvSpPr txBox="1">
            <a:spLocks noGrp="1"/>
          </p:cNvSpPr>
          <p:nvPr>
            <p:ph type="body" idx="1"/>
          </p:nvPr>
        </p:nvSpPr>
        <p:spPr>
          <a:xfrm>
            <a:off x="707127" y="2704675"/>
            <a:ext cx="8274000" cy="1509600"/>
          </a:xfrm>
          <a:prstGeom prst="rect">
            <a:avLst/>
          </a:prstGeom>
          <a:noFill/>
          <a:ln>
            <a:noFill/>
          </a:ln>
        </p:spPr>
        <p:txBody>
          <a:bodyPr spcFirstLastPara="1" wrap="square" lIns="130025" tIns="65000" rIns="130025" bIns="65000" anchor="t" anchorCtr="0">
            <a:normAutofit/>
          </a:bodyPr>
          <a:lstStyle/>
          <a:p>
            <a:pPr marL="0" lvl="0" indent="0" algn="l" rtl="0">
              <a:spcBef>
                <a:spcPts val="436"/>
              </a:spcBef>
              <a:spcAft>
                <a:spcPts val="0"/>
              </a:spcAft>
              <a:buNone/>
            </a:pPr>
            <a:r>
              <a:rPr lang="en-US" sz="3280"/>
              <a:t>How does effective discourse improve schools and student learning?</a:t>
            </a:r>
            <a:endParaRPr sz="328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609600" y="294154"/>
            <a:ext cx="10972800" cy="1143000"/>
          </a:xfrm>
          <a:prstGeom prst="rect">
            <a:avLst/>
          </a:prstGeom>
          <a:noFill/>
          <a:ln>
            <a:noFill/>
          </a:ln>
        </p:spPr>
        <p:txBody>
          <a:bodyPr spcFirstLastPara="1" wrap="square" lIns="0" tIns="65000" rIns="0" bIns="0" anchor="b" anchorCtr="0">
            <a:noAutofit/>
          </a:bodyPr>
          <a:lstStyle/>
          <a:p>
            <a:pPr marL="0" lvl="0" indent="0" algn="l" rtl="0">
              <a:spcBef>
                <a:spcPts val="0"/>
              </a:spcBef>
              <a:spcAft>
                <a:spcPts val="0"/>
              </a:spcAft>
              <a:buClr>
                <a:schemeClr val="accent1"/>
              </a:buClr>
              <a:buSzPts val="5000"/>
              <a:buFont typeface="Calibri"/>
              <a:buNone/>
            </a:pPr>
            <a:r>
              <a:rPr lang="en-US" sz="5000" dirty="0"/>
              <a:t>Session Objectives</a:t>
            </a:r>
            <a:endParaRPr dirty="0"/>
          </a:p>
        </p:txBody>
      </p:sp>
      <p:sp>
        <p:nvSpPr>
          <p:cNvPr id="113" name="Google Shape;113;p21"/>
          <p:cNvSpPr txBox="1">
            <a:spLocks noGrp="1"/>
          </p:cNvSpPr>
          <p:nvPr>
            <p:ph type="body" idx="1"/>
          </p:nvPr>
        </p:nvSpPr>
        <p:spPr>
          <a:xfrm>
            <a:off x="609600" y="1402080"/>
            <a:ext cx="10972800" cy="4389000"/>
          </a:xfrm>
          <a:prstGeom prst="rect">
            <a:avLst/>
          </a:prstGeom>
          <a:noFill/>
          <a:ln>
            <a:noFill/>
          </a:ln>
        </p:spPr>
        <p:txBody>
          <a:bodyPr spcFirstLastPara="1" wrap="square" lIns="130025" tIns="65000" rIns="130025" bIns="65000" anchor="t" anchorCtr="0">
            <a:noAutofit/>
          </a:bodyPr>
          <a:lstStyle/>
          <a:p>
            <a:pPr marL="0" lvl="0" indent="0" algn="l" rtl="0">
              <a:spcBef>
                <a:spcPts val="0"/>
              </a:spcBef>
              <a:spcAft>
                <a:spcPts val="0"/>
              </a:spcAft>
              <a:buClr>
                <a:schemeClr val="dk1"/>
              </a:buClr>
              <a:buSzPts val="2800"/>
              <a:buNone/>
            </a:pPr>
            <a:endParaRPr sz="3600" dirty="0"/>
          </a:p>
          <a:p>
            <a:pPr indent="-457200">
              <a:lnSpc>
                <a:spcPct val="115000"/>
              </a:lnSpc>
              <a:spcBef>
                <a:spcPts val="0"/>
              </a:spcBef>
              <a:buSzPts val="3600"/>
              <a:buFont typeface="Arial" panose="020B0604020202020204" pitchFamily="34" charset="0"/>
              <a:buChar char="•"/>
            </a:pPr>
            <a:r>
              <a:rPr lang="en-US" sz="2800" dirty="0">
                <a:solidFill>
                  <a:srgbClr val="000000"/>
                </a:solidFill>
              </a:rPr>
              <a:t>Identify the research-based elements of </a:t>
            </a:r>
            <a:br>
              <a:rPr lang="en-US" sz="2800" dirty="0">
                <a:solidFill>
                  <a:srgbClr val="000000"/>
                </a:solidFill>
              </a:rPr>
            </a:br>
            <a:r>
              <a:rPr lang="en-US" sz="2800" dirty="0">
                <a:solidFill>
                  <a:srgbClr val="000000"/>
                </a:solidFill>
              </a:rPr>
              <a:t>effective discourse.</a:t>
            </a:r>
            <a:endParaRPr sz="2800" dirty="0">
              <a:solidFill>
                <a:srgbClr val="000000"/>
              </a:solidFill>
            </a:endParaRPr>
          </a:p>
          <a:p>
            <a:pPr lvl="0" indent="-457200" algn="l" rtl="0">
              <a:lnSpc>
                <a:spcPct val="115000"/>
              </a:lnSpc>
              <a:spcBef>
                <a:spcPts val="0"/>
              </a:spcBef>
              <a:spcAft>
                <a:spcPts val="0"/>
              </a:spcAft>
              <a:buSzPts val="3600"/>
              <a:buFont typeface="Arial" panose="020B0604020202020204" pitchFamily="34" charset="0"/>
              <a:buChar char="•"/>
            </a:pPr>
            <a:r>
              <a:rPr lang="en-US" sz="2800" dirty="0">
                <a:solidFill>
                  <a:srgbClr val="000000"/>
                </a:solidFill>
              </a:rPr>
              <a:t>Apply concepts from research to a conversation.</a:t>
            </a:r>
            <a:endParaRPr sz="2800" dirty="0">
              <a:solidFill>
                <a:srgbClr val="000000"/>
              </a:solidFill>
            </a:endParaRPr>
          </a:p>
          <a:p>
            <a:pPr lvl="0" indent="-457200" algn="l" rtl="0">
              <a:lnSpc>
                <a:spcPct val="115000"/>
              </a:lnSpc>
              <a:spcBef>
                <a:spcPts val="0"/>
              </a:spcBef>
              <a:spcAft>
                <a:spcPts val="0"/>
              </a:spcAft>
              <a:buSzPts val="3600"/>
              <a:buFont typeface="Arial" panose="020B0604020202020204" pitchFamily="34" charset="0"/>
              <a:buChar char="•"/>
            </a:pPr>
            <a:r>
              <a:rPr lang="en-US" sz="2800" dirty="0">
                <a:solidFill>
                  <a:srgbClr val="000000"/>
                </a:solidFill>
              </a:rPr>
              <a:t>Generate personal goals to foster discourse in their professional community. </a:t>
            </a:r>
            <a:endParaRPr sz="28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p:nvPr/>
        </p:nvSpPr>
        <p:spPr>
          <a:xfrm>
            <a:off x="-314477" y="1205900"/>
            <a:ext cx="8732400" cy="861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000">
                <a:solidFill>
                  <a:schemeClr val="accent1"/>
                </a:solidFill>
                <a:latin typeface="Calibri"/>
                <a:ea typeface="Calibri"/>
                <a:cs typeface="Calibri"/>
                <a:sym typeface="Calibri"/>
              </a:rPr>
              <a:t>Chalk Talk: A silent debate</a:t>
            </a:r>
            <a:endParaRPr/>
          </a:p>
        </p:txBody>
      </p:sp>
      <p:sp>
        <p:nvSpPr>
          <p:cNvPr id="120" name="Google Shape;120;p22"/>
          <p:cNvSpPr txBox="1"/>
          <p:nvPr/>
        </p:nvSpPr>
        <p:spPr>
          <a:xfrm>
            <a:off x="543600" y="2213725"/>
            <a:ext cx="6853500" cy="2723792"/>
          </a:xfrm>
          <a:prstGeom prst="rect">
            <a:avLst/>
          </a:prstGeom>
          <a:noFill/>
          <a:ln>
            <a:noFill/>
          </a:ln>
        </p:spPr>
        <p:txBody>
          <a:bodyPr spcFirstLastPara="1" wrap="square" lIns="91425" tIns="91425" rIns="91425" bIns="91425" anchor="t" anchorCtr="0">
            <a:spAutoFit/>
          </a:bodyPr>
          <a:lstStyle/>
          <a:p>
            <a:pPr marL="457200" lvl="0" indent="-457200" algn="l" rtl="0">
              <a:spcBef>
                <a:spcPts val="0"/>
              </a:spcBef>
              <a:spcAft>
                <a:spcPts val="0"/>
              </a:spcAft>
              <a:buClr>
                <a:schemeClr val="accent1"/>
              </a:buClr>
              <a:buSzPts val="3600"/>
              <a:buFont typeface="Arial" panose="020B0604020202020204" pitchFamily="34" charset="0"/>
              <a:buChar char="•"/>
            </a:pPr>
            <a:r>
              <a:rPr lang="en-US" sz="2800" dirty="0">
                <a:latin typeface="Calibri"/>
                <a:ea typeface="Calibri"/>
                <a:cs typeface="Calibri"/>
                <a:sym typeface="Calibri"/>
              </a:rPr>
              <a:t>Participants silently walk around, reflecting on each topic or quote.</a:t>
            </a:r>
            <a:endParaRPr sz="2800" dirty="0">
              <a:latin typeface="Calibri"/>
              <a:ea typeface="Calibri"/>
              <a:cs typeface="Calibri"/>
              <a:sym typeface="Calibri"/>
            </a:endParaRPr>
          </a:p>
          <a:p>
            <a:pPr marL="457200" lvl="0" indent="-457200" algn="l" rtl="0">
              <a:spcBef>
                <a:spcPts val="1000"/>
              </a:spcBef>
              <a:spcAft>
                <a:spcPts val="0"/>
              </a:spcAft>
              <a:buClr>
                <a:schemeClr val="accent1"/>
              </a:buClr>
              <a:buSzPts val="3600"/>
              <a:buFont typeface="Arial" panose="020B0604020202020204" pitchFamily="34" charset="0"/>
              <a:buChar char="•"/>
            </a:pPr>
            <a:r>
              <a:rPr lang="en-US" sz="2800" dirty="0">
                <a:latin typeface="Calibri"/>
                <a:ea typeface="Calibri"/>
                <a:cs typeface="Calibri"/>
                <a:sym typeface="Calibri"/>
              </a:rPr>
              <a:t>Write arguments on the poster paper.</a:t>
            </a:r>
            <a:endParaRPr sz="2800" dirty="0">
              <a:latin typeface="Calibri"/>
              <a:ea typeface="Calibri"/>
              <a:cs typeface="Calibri"/>
              <a:sym typeface="Calibri"/>
            </a:endParaRPr>
          </a:p>
          <a:p>
            <a:pPr marL="457200" lvl="0" indent="-457200" algn="l" rtl="0">
              <a:spcBef>
                <a:spcPts val="1000"/>
              </a:spcBef>
              <a:spcAft>
                <a:spcPts val="1000"/>
              </a:spcAft>
              <a:buClr>
                <a:schemeClr val="accent1"/>
              </a:buClr>
              <a:buSzPts val="3600"/>
              <a:buFont typeface="Arial" panose="020B0604020202020204" pitchFamily="34" charset="0"/>
              <a:buChar char="•"/>
            </a:pPr>
            <a:r>
              <a:rPr lang="en-US" sz="2800" dirty="0">
                <a:latin typeface="Calibri"/>
                <a:ea typeface="Calibri"/>
                <a:cs typeface="Calibri"/>
                <a:sym typeface="Calibri"/>
              </a:rPr>
              <a:t>Walk, read, and silently respond on other posters.</a:t>
            </a:r>
            <a:endParaRPr sz="2800" dirty="0">
              <a:latin typeface="Calibri"/>
              <a:ea typeface="Calibri"/>
              <a:cs typeface="Calibri"/>
              <a:sym typeface="Calibri"/>
            </a:endParaRPr>
          </a:p>
        </p:txBody>
      </p:sp>
      <p:pic>
        <p:nvPicPr>
          <p:cNvPr id="121" name="Google Shape;121;p22"/>
          <p:cNvPicPr preferRelativeResize="0"/>
          <p:nvPr/>
        </p:nvPicPr>
        <p:blipFill>
          <a:blip r:embed="rId3">
            <a:alphaModFix/>
          </a:blip>
          <a:stretch>
            <a:fillRect/>
          </a:stretch>
        </p:blipFill>
        <p:spPr>
          <a:xfrm>
            <a:off x="8288200" y="971075"/>
            <a:ext cx="3903800" cy="3903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p:nvPr/>
        </p:nvSpPr>
        <p:spPr>
          <a:xfrm>
            <a:off x="-205420" y="730500"/>
            <a:ext cx="8732400" cy="861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000" dirty="0">
                <a:solidFill>
                  <a:schemeClr val="accent1"/>
                </a:solidFill>
                <a:latin typeface="Calibri"/>
                <a:ea typeface="Calibri"/>
                <a:cs typeface="Calibri"/>
                <a:sym typeface="Calibri"/>
              </a:rPr>
              <a:t>Chalk Talk: A silent debate</a:t>
            </a:r>
            <a:endParaRPr dirty="0"/>
          </a:p>
        </p:txBody>
      </p:sp>
      <p:sp>
        <p:nvSpPr>
          <p:cNvPr id="128" name="Google Shape;128;p23"/>
          <p:cNvSpPr txBox="1"/>
          <p:nvPr/>
        </p:nvSpPr>
        <p:spPr>
          <a:xfrm>
            <a:off x="543600" y="1592400"/>
            <a:ext cx="8222895" cy="4644318"/>
          </a:xfrm>
          <a:prstGeom prst="rect">
            <a:avLst/>
          </a:prstGeom>
          <a:noFill/>
          <a:ln>
            <a:noFill/>
          </a:ln>
        </p:spPr>
        <p:txBody>
          <a:bodyPr spcFirstLastPara="1" wrap="square" lIns="91425" tIns="91425" rIns="91425" bIns="91425" anchor="t" anchorCtr="0">
            <a:spAutoFit/>
          </a:bodyPr>
          <a:lstStyle/>
          <a:p>
            <a:pPr marL="482600" lvl="0" indent="-457200" algn="l" rtl="0">
              <a:lnSpc>
                <a:spcPct val="115000"/>
              </a:lnSpc>
              <a:spcBef>
                <a:spcPts val="0"/>
              </a:spcBef>
              <a:spcAft>
                <a:spcPts val="0"/>
              </a:spcAft>
              <a:buClr>
                <a:schemeClr val="accent1"/>
              </a:buClr>
              <a:buSzPts val="3200"/>
              <a:buFont typeface="Arial" panose="020B0604020202020204" pitchFamily="34" charset="0"/>
              <a:buChar char="•"/>
            </a:pPr>
            <a:r>
              <a:rPr lang="en-US" sz="2800" dirty="0">
                <a:latin typeface="Calibri"/>
                <a:ea typeface="Calibri"/>
                <a:cs typeface="Calibri"/>
                <a:sym typeface="Calibri"/>
              </a:rPr>
              <a:t>Social media has ruined modern discourse.</a:t>
            </a:r>
          </a:p>
          <a:p>
            <a:pPr marL="482600" lvl="0" indent="-457200" algn="l" rtl="0">
              <a:lnSpc>
                <a:spcPct val="115000"/>
              </a:lnSpc>
              <a:spcBef>
                <a:spcPts val="0"/>
              </a:spcBef>
              <a:spcAft>
                <a:spcPts val="0"/>
              </a:spcAft>
              <a:buClr>
                <a:schemeClr val="accent1"/>
              </a:buClr>
              <a:buSzPts val="3200"/>
              <a:buFont typeface="Arial" panose="020B0604020202020204" pitchFamily="34" charset="0"/>
              <a:buChar char="•"/>
            </a:pPr>
            <a:r>
              <a:rPr lang="en-US" sz="2800" dirty="0">
                <a:latin typeface="Calibri"/>
                <a:ea typeface="Calibri"/>
                <a:cs typeface="Calibri"/>
                <a:sym typeface="Calibri"/>
              </a:rPr>
              <a:t>Cross-curricular discourse is always beneficial.</a:t>
            </a:r>
          </a:p>
          <a:p>
            <a:pPr marL="482600" lvl="0" indent="-457200" algn="l" rtl="0">
              <a:lnSpc>
                <a:spcPct val="115000"/>
              </a:lnSpc>
              <a:spcBef>
                <a:spcPts val="0"/>
              </a:spcBef>
              <a:spcAft>
                <a:spcPts val="0"/>
              </a:spcAft>
              <a:buClr>
                <a:schemeClr val="accent1"/>
              </a:buClr>
              <a:buSzPts val="3200"/>
              <a:buFont typeface="Arial" panose="020B0604020202020204" pitchFamily="34" charset="0"/>
              <a:buChar char="•"/>
            </a:pPr>
            <a:r>
              <a:rPr lang="en-US" sz="2800" dirty="0">
                <a:latin typeface="Calibri"/>
                <a:ea typeface="Calibri"/>
                <a:cs typeface="Calibri"/>
                <a:sym typeface="Calibri"/>
              </a:rPr>
              <a:t>Email is preferable to face-to-face meeting.</a:t>
            </a:r>
          </a:p>
          <a:p>
            <a:pPr marL="482600" lvl="0" indent="-457200" algn="l" rtl="0">
              <a:lnSpc>
                <a:spcPct val="115000"/>
              </a:lnSpc>
              <a:spcBef>
                <a:spcPts val="0"/>
              </a:spcBef>
              <a:spcAft>
                <a:spcPts val="0"/>
              </a:spcAft>
              <a:buClr>
                <a:schemeClr val="accent1"/>
              </a:buClr>
              <a:buSzPts val="3200"/>
              <a:buFont typeface="Arial" panose="020B0604020202020204" pitchFamily="34" charset="0"/>
              <a:buChar char="•"/>
            </a:pPr>
            <a:r>
              <a:rPr lang="en-US" sz="2800" dirty="0">
                <a:latin typeface="Calibri"/>
                <a:ea typeface="Calibri"/>
                <a:cs typeface="Calibri"/>
                <a:sym typeface="Calibri"/>
              </a:rPr>
              <a:t>Gifs, which can convey motion and animation, are more effective than emojis. </a:t>
            </a:r>
          </a:p>
          <a:p>
            <a:pPr marL="482600" lvl="0" indent="-457200" algn="l" rtl="0">
              <a:lnSpc>
                <a:spcPct val="115000"/>
              </a:lnSpc>
              <a:spcBef>
                <a:spcPts val="0"/>
              </a:spcBef>
              <a:spcAft>
                <a:spcPts val="0"/>
              </a:spcAft>
              <a:buClr>
                <a:schemeClr val="accent1"/>
              </a:buClr>
              <a:buSzPts val="3200"/>
              <a:buFont typeface="Arial" panose="020B0604020202020204" pitchFamily="34" charset="0"/>
              <a:buChar char="•"/>
            </a:pPr>
            <a:r>
              <a:rPr lang="en-US" sz="2800" dirty="0">
                <a:latin typeface="Calibri"/>
                <a:ea typeface="Calibri"/>
                <a:cs typeface="Calibri"/>
                <a:sym typeface="Calibri"/>
              </a:rPr>
              <a:t>Telephoning has been replaced by texting because texting is more efficient. </a:t>
            </a:r>
          </a:p>
          <a:p>
            <a:pPr marL="482600" lvl="0" indent="-457200" algn="l" rtl="0">
              <a:lnSpc>
                <a:spcPct val="115000"/>
              </a:lnSpc>
              <a:spcBef>
                <a:spcPts val="0"/>
              </a:spcBef>
              <a:spcAft>
                <a:spcPts val="0"/>
              </a:spcAft>
              <a:buClr>
                <a:schemeClr val="accent1"/>
              </a:buClr>
              <a:buSzPts val="3200"/>
              <a:buFont typeface="Arial" panose="020B0604020202020204" pitchFamily="34" charset="0"/>
              <a:buChar char="•"/>
            </a:pPr>
            <a:r>
              <a:rPr lang="en-US" sz="2800" dirty="0">
                <a:latin typeface="Calibri"/>
                <a:ea typeface="Calibri"/>
                <a:cs typeface="Calibri"/>
                <a:sym typeface="Calibri"/>
              </a:rPr>
              <a:t>With the expansion of electronic communication, grammar is losing its importance. </a:t>
            </a:r>
            <a:endParaRPr sz="2800" dirty="0">
              <a:latin typeface="Calibri"/>
              <a:ea typeface="Calibri"/>
              <a:cs typeface="Calibri"/>
              <a:sym typeface="Calibri"/>
            </a:endParaRPr>
          </a:p>
        </p:txBody>
      </p:sp>
      <p:pic>
        <p:nvPicPr>
          <p:cNvPr id="129" name="Google Shape;129;p23"/>
          <p:cNvPicPr preferRelativeResize="0"/>
          <p:nvPr/>
        </p:nvPicPr>
        <p:blipFill>
          <a:blip r:embed="rId3">
            <a:alphaModFix/>
          </a:blip>
          <a:stretch>
            <a:fillRect/>
          </a:stretch>
        </p:blipFill>
        <p:spPr>
          <a:xfrm>
            <a:off x="9127222" y="971075"/>
            <a:ext cx="3064778" cy="3139531"/>
          </a:xfrm>
          <a:prstGeom prst="rect">
            <a:avLst/>
          </a:prstGeom>
          <a:noFill/>
          <a:ln>
            <a:noFill/>
          </a:ln>
        </p:spPr>
      </p:pic>
      <p:pic>
        <p:nvPicPr>
          <p:cNvPr id="130" name="Google Shape;130;p23">
            <a:hlinkClick r:id="rId4"/>
          </p:cNvPr>
          <p:cNvPicPr preferRelativeResize="0"/>
          <p:nvPr/>
        </p:nvPicPr>
        <p:blipFill>
          <a:blip r:embed="rId5">
            <a:alphaModFix/>
          </a:blip>
          <a:stretch>
            <a:fillRect/>
          </a:stretch>
        </p:blipFill>
        <p:spPr>
          <a:xfrm>
            <a:off x="53675" y="6044075"/>
            <a:ext cx="620150" cy="6201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K20 PD">
  <a:themeElements>
    <a:clrScheme name="Custom 14">
      <a:dk1>
        <a:srgbClr val="2E2E2E"/>
      </a:dk1>
      <a:lt1>
        <a:srgbClr val="FFFFFF"/>
      </a:lt1>
      <a:dk2>
        <a:srgbClr val="2E2E2E"/>
      </a:dk2>
      <a:lt2>
        <a:srgbClr val="848F8F"/>
      </a:lt2>
      <a:accent1>
        <a:srgbClr val="910D28"/>
      </a:accent1>
      <a:accent2>
        <a:srgbClr val="3E5C61"/>
      </a:accent2>
      <a:accent3>
        <a:srgbClr val="BED7D3"/>
      </a:accent3>
      <a:accent4>
        <a:srgbClr val="85592C"/>
      </a:accent4>
      <a:accent5>
        <a:srgbClr val="C1C1C1"/>
      </a:accent5>
      <a:accent6>
        <a:srgbClr val="5E050D"/>
      </a:accent6>
      <a:hlink>
        <a:srgbClr val="289CC7"/>
      </a:hlink>
      <a:folHlink>
        <a:srgbClr val="6D8F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20 PD">
  <a:themeElements>
    <a:clrScheme name="Custom 14">
      <a:dk1>
        <a:srgbClr val="2E2E2E"/>
      </a:dk1>
      <a:lt1>
        <a:srgbClr val="FFFFFF"/>
      </a:lt1>
      <a:dk2>
        <a:srgbClr val="2E2E2E"/>
      </a:dk2>
      <a:lt2>
        <a:srgbClr val="848F8F"/>
      </a:lt2>
      <a:accent1>
        <a:srgbClr val="910D28"/>
      </a:accent1>
      <a:accent2>
        <a:srgbClr val="3E5C61"/>
      </a:accent2>
      <a:accent3>
        <a:srgbClr val="BED7D3"/>
      </a:accent3>
      <a:accent4>
        <a:srgbClr val="85592C"/>
      </a:accent4>
      <a:accent5>
        <a:srgbClr val="C1C1C1"/>
      </a:accent5>
      <a:accent6>
        <a:srgbClr val="5E050D"/>
      </a:accent6>
      <a:hlink>
        <a:srgbClr val="289CC7"/>
      </a:hlink>
      <a:folHlink>
        <a:srgbClr val="6D8F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1395</Words>
  <Application>Microsoft Office PowerPoint</Application>
  <PresentationFormat>Widescreen</PresentationFormat>
  <Paragraphs>129</Paragraphs>
  <Slides>15</Slides>
  <Notes>15</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Noto Sans Symbols</vt:lpstr>
      <vt:lpstr>Constantia</vt:lpstr>
      <vt:lpstr>Lato</vt:lpstr>
      <vt:lpstr>Georgia</vt:lpstr>
      <vt:lpstr>Raleway</vt:lpstr>
      <vt:lpstr>Calibri</vt:lpstr>
      <vt:lpstr>Arial</vt:lpstr>
      <vt:lpstr>K20 PD</vt:lpstr>
      <vt:lpstr>K20 PD</vt:lpstr>
      <vt:lpstr>PowerPoint Presentation</vt:lpstr>
      <vt:lpstr>Discourse: Teacher Talk   </vt:lpstr>
      <vt:lpstr>PowerPoint Presentation</vt:lpstr>
      <vt:lpstr>Paper Telephone</vt:lpstr>
      <vt:lpstr>Characteristics of Healthy Discourse</vt:lpstr>
      <vt:lpstr>Essential Question </vt:lpstr>
      <vt:lpstr>Session Objectives</vt:lpstr>
      <vt:lpstr>PowerPoint Presentation</vt:lpstr>
      <vt:lpstr>PowerPoint Presentation</vt:lpstr>
      <vt:lpstr> Characteristics of Healthy Discourse</vt:lpstr>
      <vt:lpstr>PowerPoint Presentation</vt:lpstr>
      <vt:lpstr>Give, Get, Reflect </vt:lpstr>
      <vt:lpstr> Characteristics of Healthy Discourse</vt:lpstr>
      <vt:lpstr>Strike Out! </vt:lpstr>
      <vt:lpstr>LEARN Strategy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McLeod Porter, Delma</dc:creator>
  <cp:lastModifiedBy>McLeod Porter, Delma</cp:lastModifiedBy>
  <cp:revision>3</cp:revision>
  <dcterms:modified xsi:type="dcterms:W3CDTF">2024-04-11T16:20:55Z</dcterms:modified>
</cp:coreProperties>
</file>