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15"/>
  </p:notesMasterIdLst>
  <p:sldIdLst>
    <p:sldId id="256" r:id="rId3"/>
    <p:sldId id="257" r:id="rId4"/>
    <p:sldId id="263" r:id="rId5"/>
    <p:sldId id="262" r:id="rId6"/>
    <p:sldId id="260" r:id="rId7"/>
    <p:sldId id="272" r:id="rId8"/>
    <p:sldId id="273" r:id="rId9"/>
    <p:sldId id="282" r:id="rId10"/>
    <p:sldId id="274" r:id="rId11"/>
    <p:sldId id="275" r:id="rId12"/>
    <p:sldId id="276" r:id="rId13"/>
    <p:sldId id="277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86"/>
  </p:normalViewPr>
  <p:slideViewPr>
    <p:cSldViewPr snapToGrid="0">
      <p:cViewPr varScale="1">
        <p:scale>
          <a:sx n="197" d="100"/>
          <a:sy n="197" d="100"/>
        </p:scale>
        <p:origin x="7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Beach ball talk and toss.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8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K20 Center. (n.d.). Beach ball talk and toss.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34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(2021, September 21). K20 Center 10 minute timer. [Video]. YouTube. </a:t>
            </a:r>
            <a:r>
              <a:rPr lang="en-US" sz="14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https://www.youtube.com/watch?v=9gy-1Z2Sa-c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48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POMS: Point of most significance. Strategies. https://learn.k20center.ou.edu/strategy/101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67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I used to think…but now I know. Strategies. https://learn.k20center.ou.edu/strategy/137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5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9gy-1Z2Sa-c?feature=oembed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9gy-1Z2Sa-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enti.co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D197D-25FE-8E93-B5BF-D7105FAED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41367-849F-4B64-A409-AC90D9DDB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Reflect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B3A8699-F735-65DC-200B-0CA06219071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What are you most excited about implementing?</a:t>
            </a:r>
          </a:p>
          <a:p>
            <a:r>
              <a:rPr lang="en-US" altLang="en-US" dirty="0"/>
              <a:t>What obstacles do you anticipate during implementation?</a:t>
            </a:r>
          </a:p>
        </p:txBody>
      </p:sp>
    </p:spTree>
    <p:extLst>
      <p:ext uri="{BB962C8B-B14F-4D97-AF65-F5344CB8AC3E}">
        <p14:creationId xmlns:p14="http://schemas.microsoft.com/office/powerpoint/2010/main" val="2832616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2D040-4DB0-E42C-43F0-C0ACFF327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86D79-880E-A849-C24C-D8CA048B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Point of Most Significance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5D1FB51-5502-17C5-8197-A2DEBDAAA60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326259" cy="3262312"/>
          </a:xfrm>
        </p:spPr>
        <p:txBody>
          <a:bodyPr/>
          <a:lstStyle/>
          <a:p>
            <a:r>
              <a:rPr lang="en-US" altLang="en-US" dirty="0"/>
              <a:t>What is the most significant thing you learned today and plan to use in the future?</a:t>
            </a:r>
          </a:p>
        </p:txBody>
      </p:sp>
      <p:pic>
        <p:nvPicPr>
          <p:cNvPr id="3" name="Google Shape;184;g2a886526c90_0_2">
            <a:extLst>
              <a:ext uri="{FF2B5EF4-FFF2-40B4-BE49-F238E27FC236}">
                <a16:creationId xmlns:a16="http://schemas.microsoft.com/office/drawing/2014/main" id="{C4A9C8BB-BDE3-CBEC-F2F3-007B3D04264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475" y="718657"/>
            <a:ext cx="2224609" cy="2224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222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1E48E-FCA1-D6A2-FBF1-759F3C7EF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5269F-3612-F27B-A181-F5B0CA752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 Used to Think…But Now I Know…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FAA8AB9-7C02-53B1-CDFA-1D1A818D4E1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996687" cy="3262312"/>
          </a:xfrm>
        </p:spPr>
        <p:txBody>
          <a:bodyPr/>
          <a:lstStyle/>
          <a:p>
            <a:r>
              <a:rPr lang="en-US" altLang="en-US" dirty="0"/>
              <a:t>How have your ideas about utilizing LEARN changed (or become more detailed)?</a:t>
            </a:r>
          </a:p>
        </p:txBody>
      </p:sp>
      <p:pic>
        <p:nvPicPr>
          <p:cNvPr id="3" name="Google Shape;191;g2a886526c90_0_8">
            <a:extLst>
              <a:ext uri="{FF2B5EF4-FFF2-40B4-BE49-F238E27FC236}">
                <a16:creationId xmlns:a16="http://schemas.microsoft.com/office/drawing/2014/main" id="{ED9F2906-E13D-C6CC-E380-E4B2CD33059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319" y="1235877"/>
            <a:ext cx="3460086" cy="1466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15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1041821"/>
            <a:ext cx="7886700" cy="2139950"/>
          </a:xfrm>
        </p:spPr>
        <p:txBody>
          <a:bodyPr/>
          <a:lstStyle/>
          <a:p>
            <a:r>
              <a:rPr lang="en-US" altLang="en-US" dirty="0"/>
              <a:t>Empowering Educators Through LEARN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3289721"/>
            <a:ext cx="7885112" cy="1397000"/>
          </a:xfrm>
        </p:spPr>
        <p:txBody>
          <a:bodyPr/>
          <a:lstStyle/>
          <a:p>
            <a:r>
              <a:rPr lang="en-US" altLang="en-US" dirty="0"/>
              <a:t>K20 Center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Explore the components of the LEARN website.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Collaborate to create a usable repository of items from LEARN.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 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How can you use/have you used K20 resources to support authentic teaching in your classroom?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Beach Ball Talk and Toss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539990" cy="3262312"/>
          </a:xfrm>
        </p:spPr>
        <p:txBody>
          <a:bodyPr/>
          <a:lstStyle/>
          <a:p>
            <a:r>
              <a:rPr lang="en-US" altLang="en-US" sz="2200" dirty="0"/>
              <a:t>This collaborative strategy is a fun, active way for participants to engage in substantive conversations.</a:t>
            </a:r>
          </a:p>
          <a:p>
            <a:r>
              <a:rPr lang="en-US" altLang="en-US" sz="2200" dirty="0"/>
              <a:t>At your table, stand in a circle facing each other. </a:t>
            </a:r>
          </a:p>
          <a:p>
            <a:r>
              <a:rPr lang="en-US" altLang="en-US" sz="2200" dirty="0"/>
              <a:t>Begin by gently tossing the beach ball to one of your peers.</a:t>
            </a:r>
          </a:p>
          <a:p>
            <a:r>
              <a:rPr lang="en-US" altLang="en-US" sz="2200" dirty="0"/>
              <a:t>Be prepared to respond to the prompt that corresponds to the color your right thumb lands on when you catch the ball.</a:t>
            </a:r>
          </a:p>
          <a:p>
            <a:r>
              <a:rPr lang="en-US" altLang="en-US" sz="2200" dirty="0"/>
              <a:t>Rinse and repeat.</a:t>
            </a:r>
          </a:p>
        </p:txBody>
      </p:sp>
      <p:pic>
        <p:nvPicPr>
          <p:cNvPr id="4" name="Google Shape;145;p3">
            <a:extLst>
              <a:ext uri="{FF2B5EF4-FFF2-40B4-BE49-F238E27FC236}">
                <a16:creationId xmlns:a16="http://schemas.microsoft.com/office/drawing/2014/main" id="{6FDFE710-C8E9-ED38-B0ED-8641997E8D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1518" y="322674"/>
            <a:ext cx="1302567" cy="1302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83B01-3C1F-A208-9889-BCA8582B2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4BD7-F14A-A418-713F-F2198082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Beach Ball Talk and Toss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8937264-4D7F-7FA8-F4F5-5E84374382E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1800" dirty="0"/>
              <a:t>What is your favorite random topic/fun fact to teach? (</a:t>
            </a:r>
            <a:r>
              <a:rPr lang="en-US" altLang="en-US" sz="1800" b="1" dirty="0">
                <a:solidFill>
                  <a:schemeClr val="accent3"/>
                </a:solidFill>
              </a:rPr>
              <a:t>RED</a:t>
            </a:r>
            <a:r>
              <a:rPr lang="en-US" altLang="en-US" sz="1800" dirty="0"/>
              <a:t>)</a:t>
            </a:r>
          </a:p>
          <a:p>
            <a:r>
              <a:rPr lang="en-US" altLang="en-US" sz="1800" dirty="0"/>
              <a:t>What is an instructional strategy that makes your teaching easier? (</a:t>
            </a:r>
            <a:r>
              <a:rPr lang="en-US" altLang="en-US" sz="1800" b="1" dirty="0">
                <a:solidFill>
                  <a:schemeClr val="accent4"/>
                </a:solidFill>
              </a:rPr>
              <a:t>YELLOW</a:t>
            </a:r>
            <a:r>
              <a:rPr lang="en-US" altLang="en-US" sz="1800" dirty="0"/>
              <a:t>)</a:t>
            </a:r>
          </a:p>
          <a:p>
            <a:r>
              <a:rPr lang="en-US" altLang="en-US" sz="1800" dirty="0"/>
              <a:t>What is the best piece of teaching advice you could give someone? (</a:t>
            </a:r>
            <a:r>
              <a:rPr lang="en-US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r>
              <a:rPr lang="en-US" altLang="en-US" sz="1800" dirty="0"/>
              <a:t>)</a:t>
            </a:r>
          </a:p>
          <a:p>
            <a:r>
              <a:rPr lang="en-US" altLang="en-US" sz="1800" dirty="0"/>
              <a:t>What brings you joy when you’re teaching? (</a:t>
            </a:r>
            <a:r>
              <a:rPr lang="en-US" altLang="en-US" sz="1800" b="1" dirty="0">
                <a:solidFill>
                  <a:srgbClr val="339933"/>
                </a:solidFill>
              </a:rPr>
              <a:t>GREEN</a:t>
            </a:r>
            <a:r>
              <a:rPr lang="en-US" altLang="en-US" sz="1800" dirty="0"/>
              <a:t>) </a:t>
            </a:r>
          </a:p>
          <a:p>
            <a:r>
              <a:rPr lang="en-US" altLang="en-US" sz="1800" dirty="0"/>
              <a:t>What has been your favorite moment at school this year? (</a:t>
            </a:r>
            <a:r>
              <a:rPr lang="en-US" altLang="en-US" sz="1800" b="1" dirty="0">
                <a:solidFill>
                  <a:schemeClr val="accent1"/>
                </a:solidFill>
              </a:rPr>
              <a:t>BLUE</a:t>
            </a:r>
            <a:r>
              <a:rPr lang="en-US" altLang="en-US" sz="1800" dirty="0"/>
              <a:t>)</a:t>
            </a:r>
          </a:p>
          <a:p>
            <a:r>
              <a:rPr lang="en-US" altLang="en-US" sz="1800" dirty="0"/>
              <a:t>What is a tech tool you enjoy using? (</a:t>
            </a:r>
            <a:r>
              <a:rPr lang="en-US" altLang="en-US" sz="1800" b="1" dirty="0">
                <a:solidFill>
                  <a:srgbClr val="FF9933"/>
                </a:solidFill>
              </a:rPr>
              <a:t>ORANGE</a:t>
            </a:r>
            <a:r>
              <a:rPr lang="en-US" altLang="en-US" sz="1800" dirty="0"/>
              <a:t>)</a:t>
            </a:r>
          </a:p>
        </p:txBody>
      </p:sp>
      <p:pic>
        <p:nvPicPr>
          <p:cNvPr id="3" name="Google Shape;153;g2637d745033_1_13">
            <a:extLst>
              <a:ext uri="{FF2B5EF4-FFF2-40B4-BE49-F238E27FC236}">
                <a16:creationId xmlns:a16="http://schemas.microsoft.com/office/drawing/2014/main" id="{CDF72DCF-9E22-41DF-4473-EF170B6B9FA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258" y="1470148"/>
            <a:ext cx="274176" cy="186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45;p3">
            <a:extLst>
              <a:ext uri="{FF2B5EF4-FFF2-40B4-BE49-F238E27FC236}">
                <a16:creationId xmlns:a16="http://schemas.microsoft.com/office/drawing/2014/main" id="{CF4B0FCF-611F-C888-20F4-8C0144C2AE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1518" y="322674"/>
            <a:ext cx="1302567" cy="1302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42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C4E45-CEE2-F4D7-329A-360678842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89565-B639-3939-A7E1-2F860712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LEARN Stations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AAAB3BE-402F-B0BC-20EF-5923BA43E7B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In your table groups, you will be rotating through a series of stations that will allow you to explore some of the resources that LEARN has to offer. </a:t>
            </a:r>
          </a:p>
          <a:p>
            <a:r>
              <a:rPr lang="en-US" altLang="en-US" dirty="0"/>
              <a:t>Take your writing utensil with you to each station so you can record notes.</a:t>
            </a:r>
          </a:p>
          <a:p>
            <a:r>
              <a:rPr lang="en-US" altLang="en-US" dirty="0"/>
              <a:t>Groups will be given ten minutes to interact with the materials at each station. </a:t>
            </a:r>
          </a:p>
        </p:txBody>
      </p:sp>
    </p:spTree>
    <p:extLst>
      <p:ext uri="{BB962C8B-B14F-4D97-AF65-F5344CB8AC3E}">
        <p14:creationId xmlns:p14="http://schemas.microsoft.com/office/powerpoint/2010/main" val="5204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EDE01-8AC2-EACF-58CD-4710703B5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6A203-87DB-3094-BE6D-10254CB97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4329113"/>
            <a:ext cx="7635875" cy="573087"/>
          </a:xfrm>
        </p:spPr>
        <p:txBody>
          <a:bodyPr rtlCol="0">
            <a:normAutofit fontScale="90000"/>
          </a:bodyPr>
          <a:lstStyle/>
          <a:p>
            <a:pPr fontAlgn="auto">
              <a:defRPr/>
            </a:pPr>
            <a:r>
              <a:rPr lang="en-US" dirty="0">
                <a:hlinkClick r:id="rId4"/>
              </a:rPr>
              <a:t>10 Minute Timer</a:t>
            </a:r>
            <a:endParaRPr lang="en-US" dirty="0"/>
          </a:p>
        </p:txBody>
      </p:sp>
      <p:pic>
        <p:nvPicPr>
          <p:cNvPr id="3" name="Online Media 2" title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35809BB0-AE36-345B-41A5-EC353C2DA3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32235" y="442509"/>
            <a:ext cx="6879529" cy="38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7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1D8A5-F275-2F35-E1EF-A4FBC0B69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550B7-5ED5-1B53-F6AF-A796D911A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LEARN Reflection - </a:t>
            </a:r>
            <a:r>
              <a:rPr lang="en-US" dirty="0" err="1"/>
              <a:t>Mentimeter</a:t>
            </a:r>
            <a:endParaRPr lang="en-US" dirty="0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211E48A-A5B2-0B1E-0D81-5DDF490ADF9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Go to Menti at </a:t>
            </a:r>
            <a:r>
              <a:rPr lang="en-US" altLang="en-US" dirty="0">
                <a:hlinkClick r:id="rId2"/>
              </a:rPr>
              <a:t>menti.com</a:t>
            </a:r>
            <a:r>
              <a:rPr lang="en-US" altLang="en-US" dirty="0"/>
              <a:t> or scan the QR code.</a:t>
            </a:r>
          </a:p>
          <a:p>
            <a:r>
              <a:rPr lang="en-US" altLang="en-US" dirty="0"/>
              <a:t>Enter code: </a:t>
            </a:r>
            <a:r>
              <a:rPr lang="en-US" altLang="en-US" b="1" dirty="0">
                <a:solidFill>
                  <a:schemeClr val="accent3"/>
                </a:solidFill>
              </a:rPr>
              <a:t>XXXX </a:t>
            </a:r>
            <a:r>
              <a:rPr lang="en-US" altLang="en-US" b="1" dirty="0" err="1">
                <a:solidFill>
                  <a:schemeClr val="accent3"/>
                </a:solidFill>
              </a:rPr>
              <a:t>XXXX</a:t>
            </a:r>
            <a:r>
              <a:rPr lang="en-US" altLang="en-US" b="1" dirty="0">
                <a:solidFill>
                  <a:schemeClr val="accent3"/>
                </a:solidFill>
              </a:rPr>
              <a:t> </a:t>
            </a:r>
            <a:r>
              <a:rPr lang="en-US" altLang="en-US" dirty="0"/>
              <a:t>to join the presentation.</a:t>
            </a:r>
          </a:p>
          <a:p>
            <a:r>
              <a:rPr lang="en-US" altLang="en-US" dirty="0"/>
              <a:t>Answer the question:</a:t>
            </a:r>
          </a:p>
          <a:p>
            <a:pPr lvl="1"/>
            <a:r>
              <a:rPr lang="en-US" altLang="en-US" b="1" dirty="0"/>
              <a:t>Which statement most accurately describes your readiness to use the LEARN Task Cards?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A523CA-3CAA-0498-D10A-2015220BFC56}"/>
              </a:ext>
            </a:extLst>
          </p:cNvPr>
          <p:cNvSpPr txBox="1"/>
          <p:nvPr/>
        </p:nvSpPr>
        <p:spPr>
          <a:xfrm>
            <a:off x="7554301" y="393603"/>
            <a:ext cx="124720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[Paste QR </a:t>
            </a:r>
          </a:p>
          <a:p>
            <a:pPr algn="ctr"/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code image here]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7639CF-1554-BE90-1A15-C2014CBB1B98}"/>
              </a:ext>
            </a:extLst>
          </p:cNvPr>
          <p:cNvSpPr txBox="1"/>
          <p:nvPr/>
        </p:nvSpPr>
        <p:spPr>
          <a:xfrm>
            <a:off x="3610037" y="3694678"/>
            <a:ext cx="192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[Insert results link here]</a:t>
            </a:r>
          </a:p>
        </p:txBody>
      </p:sp>
    </p:spTree>
    <p:extLst>
      <p:ext uri="{BB962C8B-B14F-4D97-AF65-F5344CB8AC3E}">
        <p14:creationId xmlns:p14="http://schemas.microsoft.com/office/powerpoint/2010/main" val="320676512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9</TotalTime>
  <Words>547</Words>
  <Application>Microsoft Office PowerPoint</Application>
  <PresentationFormat>On-screen Show (16:9)</PresentationFormat>
  <Paragraphs>45</Paragraphs>
  <Slides>12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Empowering Educators Through LEARN</vt:lpstr>
      <vt:lpstr>Learning Objectives</vt:lpstr>
      <vt:lpstr>Essential Question </vt:lpstr>
      <vt:lpstr>Beach Ball Talk and Toss</vt:lpstr>
      <vt:lpstr>Beach Ball Talk and Toss</vt:lpstr>
      <vt:lpstr>LEARN Stations</vt:lpstr>
      <vt:lpstr>10 Minute Timer</vt:lpstr>
      <vt:lpstr>LEARN Reflection - Mentimeter</vt:lpstr>
      <vt:lpstr>Reflect</vt:lpstr>
      <vt:lpstr>Point of Most Significance</vt:lpstr>
      <vt:lpstr>I Used to Think…But Now I Know…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1</cp:revision>
  <dcterms:created xsi:type="dcterms:W3CDTF">2026-04-21T21:52:10Z</dcterms:created>
  <dcterms:modified xsi:type="dcterms:W3CDTF">2026-04-21T22:02:06Z</dcterms:modified>
  <cp:category/>
</cp:coreProperties>
</file>