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9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gl/VFlJML5J0A+f+wdycpZr4rf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8B39618-B354-4871-BA59-EF2DC67E5B80}">
  <a:tblStyle styleId="{D8B39618-B354-4871-BA59-EF2DC67E5B8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CE7E7"/>
          </a:solidFill>
        </a:fill>
      </a:tcStyle>
    </a:wholeTbl>
    <a:band1H>
      <a:tcTxStyle/>
      <a:tcStyle>
        <a:tcBdr/>
        <a:fill>
          <a:solidFill>
            <a:srgbClr val="D6CA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6CA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customschemas.google.com/relationships/presentationmetadata" Target="meta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8" name="Google Shape;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a891c5da62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g2a891c5da62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K20 Center. (n.d.). Critique the bot. Strategies. https://learn.k20center.ou.edu/strategy/3491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a891c5da62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2a891c5da62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1f72311f26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g21f72311f26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K20 Center. (n.d.). Collective Brain Dump. Strategies. https://learn.k20center.ou.edu/strategy/111 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5" name="Google Shape;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4" name="Google Shape;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a891c5da62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g2a891c5da62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K20 Center. (n.d.). Why-Lighting. Strategies. https://learn.k20center.ou.edu/strategy/128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a891c5da6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g2a891c5da6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a891c5da62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2a891c5da62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K20 Center. (n.d.). Choice board. Strategies. https://learn.k20center.ou.edu/strategy/73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a891c5da62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g2a891c5da62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8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51" name="Google Shape;51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5" name="Google Shape;5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8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" name="Google Shape;12;p38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" name="Google Shape;13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3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8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9" name="Google Shape;19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3" name="Google Shape;23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39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3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4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4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35" name="Google Shape;35;p41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3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" name="Google Shape;38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4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3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41" name="Google Shape;41;p43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42" name="Google Shape;42;p43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7" t="21570" r="32617" b="56089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39967" scaled="0"/>
        </a:gra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2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a891c5da62_0_112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/>
              <a:t>Critique the Bot</a:t>
            </a:r>
            <a:endParaRPr dirty="0"/>
          </a:p>
        </p:txBody>
      </p:sp>
      <p:sp>
        <p:nvSpPr>
          <p:cNvPr id="123" name="Google Shape;123;g2a891c5da62_0_112"/>
          <p:cNvSpPr txBox="1">
            <a:spLocks noGrp="1"/>
          </p:cNvSpPr>
          <p:nvPr>
            <p:ph type="body" idx="1"/>
          </p:nvPr>
        </p:nvSpPr>
        <p:spPr>
          <a:xfrm>
            <a:off x="3025739" y="1232648"/>
            <a:ext cx="6005246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342900" lvl="0" indent="-342900" algn="l" rtl="0">
              <a:spcBef>
                <a:spcPts val="420"/>
              </a:spcBef>
              <a:spcAft>
                <a:spcPts val="0"/>
              </a:spcAft>
              <a:buSzPts val="21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</a:rPr>
              <a:t>Read, analyze, and critique the AI generated feedback of this PD session.</a:t>
            </a:r>
            <a:endParaRPr sz="2600" dirty="0"/>
          </a:p>
          <a:p>
            <a:pPr marL="800100" lvl="1" indent="-342900" algn="l" rtl="0">
              <a:lnSpc>
                <a:spcPct val="150000"/>
              </a:lnSpc>
              <a:spcBef>
                <a:spcPts val="420"/>
              </a:spcBef>
              <a:spcAft>
                <a:spcPts val="0"/>
              </a:spcAft>
              <a:buSzPts val="1658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</a:rPr>
              <a:t>Mark any mistakes.</a:t>
            </a:r>
            <a:endParaRPr sz="2600" dirty="0"/>
          </a:p>
          <a:p>
            <a:pPr marL="800100" lvl="1" indent="-342900" algn="l" rtl="0">
              <a:lnSpc>
                <a:spcPct val="150000"/>
              </a:lnSpc>
              <a:spcBef>
                <a:spcPts val="420"/>
              </a:spcBef>
              <a:spcAft>
                <a:spcPts val="0"/>
              </a:spcAft>
              <a:buSzPts val="1658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</a:rPr>
              <a:t>Do you agree/disagree?</a:t>
            </a:r>
            <a:endParaRPr sz="2600" dirty="0"/>
          </a:p>
          <a:p>
            <a:pPr marL="800100" lvl="1" indent="-342900" algn="l" rtl="0">
              <a:lnSpc>
                <a:spcPct val="150000"/>
              </a:lnSpc>
              <a:spcBef>
                <a:spcPts val="420"/>
              </a:spcBef>
              <a:spcAft>
                <a:spcPts val="0"/>
              </a:spcAft>
              <a:buSzPts val="1658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</a:rPr>
              <a:t>Concerns or thoughts?</a:t>
            </a:r>
            <a:endParaRPr sz="2600" dirty="0"/>
          </a:p>
        </p:txBody>
      </p:sp>
      <p:pic>
        <p:nvPicPr>
          <p:cNvPr id="124" name="Google Shape;124;g2a891c5da62_0_1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6032" y="1164647"/>
            <a:ext cx="3006475" cy="300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a891c5da62_0_13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/>
              <a:t>LEARN Strategy Reflection</a:t>
            </a:r>
            <a:endParaRPr dirty="0"/>
          </a:p>
        </p:txBody>
      </p:sp>
      <p:sp>
        <p:nvSpPr>
          <p:cNvPr id="130" name="Google Shape;130;g2a891c5da62_0_13"/>
          <p:cNvSpPr txBox="1">
            <a:spLocks noGrp="1"/>
          </p:cNvSpPr>
          <p:nvPr>
            <p:ph type="body" idx="1"/>
          </p:nvPr>
        </p:nvSpPr>
        <p:spPr>
          <a:xfrm>
            <a:off x="457200" y="1337706"/>
            <a:ext cx="5959011" cy="3152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420"/>
              </a:spcBef>
              <a:spcAft>
                <a:spcPts val="0"/>
              </a:spcAft>
              <a:buSzPts val="21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</a:rPr>
              <a:t>Collective Brain Dump</a:t>
            </a:r>
            <a:endParaRPr sz="2600" dirty="0"/>
          </a:p>
          <a:p>
            <a:pPr marL="342900" lvl="0" indent="-342900" algn="l" rtl="0">
              <a:lnSpc>
                <a:spcPct val="150000"/>
              </a:lnSpc>
              <a:spcBef>
                <a:spcPts val="420"/>
              </a:spcBef>
              <a:spcAft>
                <a:spcPts val="0"/>
              </a:spcAft>
              <a:buSzPts val="21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</a:rPr>
              <a:t>Why-Lighting</a:t>
            </a:r>
            <a:endParaRPr sz="2600" dirty="0"/>
          </a:p>
          <a:p>
            <a:pPr marL="342900" lvl="0" indent="-342900" algn="l" rtl="0">
              <a:lnSpc>
                <a:spcPct val="150000"/>
              </a:lnSpc>
              <a:spcBef>
                <a:spcPts val="420"/>
              </a:spcBef>
              <a:spcAft>
                <a:spcPts val="0"/>
              </a:spcAft>
              <a:buSzPts val="21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</a:rPr>
              <a:t>Choice Board Bingo</a:t>
            </a:r>
            <a:endParaRPr sz="2600" dirty="0"/>
          </a:p>
          <a:p>
            <a:pPr marL="342900" lvl="0" indent="-342900" algn="l" rtl="0">
              <a:lnSpc>
                <a:spcPct val="150000"/>
              </a:lnSpc>
              <a:spcBef>
                <a:spcPts val="420"/>
              </a:spcBef>
              <a:spcAft>
                <a:spcPts val="0"/>
              </a:spcAft>
              <a:buSzPts val="21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</a:rPr>
              <a:t>Critique the Bot</a:t>
            </a:r>
            <a:endParaRPr sz="2600" dirty="0"/>
          </a:p>
        </p:txBody>
      </p:sp>
      <p:pic>
        <p:nvPicPr>
          <p:cNvPr id="3" name="Picture 2" descr="A group of cards with puzzle pieces&#10;&#10;Description automatically generated">
            <a:extLst>
              <a:ext uri="{FF2B5EF4-FFF2-40B4-BE49-F238E27FC236}">
                <a16:creationId xmlns:a16="http://schemas.microsoft.com/office/drawing/2014/main" id="{6B6CE05E-D295-340F-0240-B4906CF700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7142" y="987014"/>
            <a:ext cx="2626312" cy="30197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"/>
          <p:cNvSpPr txBox="1">
            <a:spLocks noGrp="1"/>
          </p:cNvSpPr>
          <p:nvPr>
            <p:ph type="ctrTitle"/>
          </p:nvPr>
        </p:nvSpPr>
        <p:spPr>
          <a:xfrm>
            <a:off x="646200" y="1412164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Meet Your New AI Assistant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1f72311f26_0_73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/>
              <a:t>Collective Brain Dump</a:t>
            </a:r>
            <a:endParaRPr dirty="0"/>
          </a:p>
        </p:txBody>
      </p:sp>
      <p:sp>
        <p:nvSpPr>
          <p:cNvPr id="70" name="Google Shape;70;g21f72311f26_0_73"/>
          <p:cNvSpPr txBox="1">
            <a:spLocks noGrp="1"/>
          </p:cNvSpPr>
          <p:nvPr>
            <p:ph type="body" idx="1"/>
          </p:nvPr>
        </p:nvSpPr>
        <p:spPr>
          <a:xfrm>
            <a:off x="457200" y="1381623"/>
            <a:ext cx="60150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</a:pPr>
            <a:r>
              <a:rPr lang="en-US" sz="2600" dirty="0"/>
              <a:t>Outside of teaching, what takes up most of your work time?</a:t>
            </a:r>
            <a:endParaRPr sz="2600" dirty="0"/>
          </a:p>
          <a:p>
            <a:pPr marL="342900" lvl="0" indent="-3429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Font typeface="Arial"/>
              <a:buChar char="•"/>
            </a:pPr>
            <a:r>
              <a:rPr lang="en-US" sz="2600" b="1" dirty="0" err="1">
                <a:solidFill>
                  <a:schemeClr val="accent4"/>
                </a:solidFill>
              </a:rPr>
              <a:t>Menti.com</a:t>
            </a:r>
            <a:r>
              <a:rPr lang="en-US" sz="2600" b="1" dirty="0">
                <a:solidFill>
                  <a:schemeClr val="accent4"/>
                </a:solidFill>
              </a:rPr>
              <a:t> </a:t>
            </a:r>
            <a:r>
              <a:rPr lang="en-US" sz="2600" dirty="0">
                <a:solidFill>
                  <a:schemeClr val="dk1"/>
                </a:solidFill>
              </a:rPr>
              <a:t>Code: XXXX XXXX</a:t>
            </a:r>
            <a:endParaRPr sz="2600" dirty="0">
              <a:solidFill>
                <a:schemeClr val="dk1"/>
              </a:solidFill>
            </a:endParaRPr>
          </a:p>
        </p:txBody>
      </p:sp>
      <p:sp>
        <p:nvSpPr>
          <p:cNvPr id="72" name="Google Shape;72;g21f72311f26_0_73"/>
          <p:cNvSpPr txBox="1"/>
          <p:nvPr/>
        </p:nvSpPr>
        <p:spPr>
          <a:xfrm>
            <a:off x="2188361" y="3158554"/>
            <a:ext cx="180400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[Insert QR here]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A group of colorful brain&#10;&#10;Description automatically generated">
            <a:extLst>
              <a:ext uri="{FF2B5EF4-FFF2-40B4-BE49-F238E27FC236}">
                <a16:creationId xmlns:a16="http://schemas.microsoft.com/office/drawing/2014/main" id="{88263E20-FE80-F0F5-EA22-949318ECE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1631" y="117062"/>
            <a:ext cx="2095169" cy="209516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78" name="Google Shape;78;p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en-US" dirty="0"/>
              <a:t>How can educators effectively integrate AI technology to enhance teaching practices and streamline administrative tasks?</a:t>
            </a:r>
            <a:endParaRPr dirty="0"/>
          </a:p>
        </p:txBody>
      </p:sp>
      <p:sp>
        <p:nvSpPr>
          <p:cNvPr id="79" name="Google Shape;79;p3"/>
          <p:cNvSpPr txBox="1"/>
          <p:nvPr/>
        </p:nvSpPr>
        <p:spPr>
          <a:xfrm>
            <a:off x="2286000" y="2417281"/>
            <a:ext cx="45720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0" name="Google Shape;80;p3"/>
          <p:cNvSpPr txBox="1"/>
          <p:nvPr/>
        </p:nvSpPr>
        <p:spPr>
          <a:xfrm>
            <a:off x="2286000" y="2417281"/>
            <a:ext cx="45720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1" name="Google Shape;81;p3"/>
          <p:cNvSpPr txBox="1"/>
          <p:nvPr/>
        </p:nvSpPr>
        <p:spPr>
          <a:xfrm>
            <a:off x="2286000" y="2417281"/>
            <a:ext cx="45720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>
            <a:spLocks noGrp="1"/>
          </p:cNvSpPr>
          <p:nvPr>
            <p:ph type="title"/>
          </p:nvPr>
        </p:nvSpPr>
        <p:spPr>
          <a:xfrm>
            <a:off x="491502" y="4868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Session Objectives</a:t>
            </a:r>
            <a:endParaRPr dirty="0"/>
          </a:p>
        </p:txBody>
      </p: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xfrm>
            <a:off x="225550" y="1656575"/>
            <a:ext cx="8304300" cy="27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57200" lvl="0" indent="-37377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50"/>
              <a:buChar char="•"/>
            </a:pPr>
            <a:r>
              <a:rPr lang="en-US" dirty="0">
                <a:solidFill>
                  <a:srgbClr val="FFFFFF"/>
                </a:solidFill>
              </a:rPr>
              <a:t>Explore AI education tools to assist in lesson planning</a:t>
            </a:r>
          </a:p>
          <a:p>
            <a:pPr marL="457200" lvl="0" indent="-37377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50"/>
              <a:buChar char="•"/>
            </a:pPr>
            <a:r>
              <a:rPr lang="en-US" dirty="0"/>
              <a:t>Incorporate AI technology to assist with classroom administration tasks and increase student engagement</a:t>
            </a:r>
            <a:endParaRPr dirty="0"/>
          </a:p>
          <a:p>
            <a:pPr marL="55561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a891c5da62_0_76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/>
              <a:t>Why-Lighting</a:t>
            </a:r>
            <a:endParaRPr dirty="0"/>
          </a:p>
        </p:txBody>
      </p:sp>
      <p:sp>
        <p:nvSpPr>
          <p:cNvPr id="93" name="Google Shape;93;g2a891c5da62_0_76"/>
          <p:cNvSpPr txBox="1">
            <a:spLocks noGrp="1"/>
          </p:cNvSpPr>
          <p:nvPr>
            <p:ph type="body" idx="1"/>
          </p:nvPr>
        </p:nvSpPr>
        <p:spPr>
          <a:xfrm>
            <a:off x="457200" y="1381623"/>
            <a:ext cx="6014892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Font typeface="Arial"/>
              <a:buChar char="•"/>
            </a:pPr>
            <a:r>
              <a:rPr lang="en-US" sz="2600" dirty="0"/>
              <a:t>On the </a:t>
            </a:r>
            <a:r>
              <a:rPr lang="en-US" sz="2600" i="1" dirty="0"/>
              <a:t>Best Practices</a:t>
            </a:r>
            <a:r>
              <a:rPr lang="en-US" sz="2600" dirty="0"/>
              <a:t> handout, highlight the text you find most important or surprising. </a:t>
            </a:r>
            <a:endParaRPr sz="2600" dirty="0"/>
          </a:p>
          <a:p>
            <a:pPr marL="342900" lvl="0" indent="-3429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Font typeface="Arial"/>
              <a:buChar char="•"/>
            </a:pPr>
            <a:r>
              <a:rPr lang="en-US" sz="2600" dirty="0"/>
              <a:t>Explain your highlights in the margins of the document.</a:t>
            </a:r>
            <a:endParaRPr sz="2600" dirty="0"/>
          </a:p>
        </p:txBody>
      </p:sp>
      <p:pic>
        <p:nvPicPr>
          <p:cNvPr id="3" name="Picture 2" descr="A yellow and blue question marks&#10;&#10;Description automatically generated">
            <a:extLst>
              <a:ext uri="{FF2B5EF4-FFF2-40B4-BE49-F238E27FC236}">
                <a16:creationId xmlns:a16="http://schemas.microsoft.com/office/drawing/2014/main" id="{AAD3D1ED-6385-125B-5E70-E4C514A52D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3944" y="-413469"/>
            <a:ext cx="2687541" cy="268754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a891c5da62_0_6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/>
              <a:t>Best Practices for Using AI Technology</a:t>
            </a:r>
            <a:endParaRPr dirty="0"/>
          </a:p>
        </p:txBody>
      </p:sp>
      <p:graphicFrame>
        <p:nvGraphicFramePr>
          <p:cNvPr id="100" name="Google Shape;100;g2a891c5da62_0_6"/>
          <p:cNvGraphicFramePr/>
          <p:nvPr>
            <p:extLst>
              <p:ext uri="{D42A27DB-BD31-4B8C-83A1-F6EECF244321}">
                <p14:modId xmlns:p14="http://schemas.microsoft.com/office/powerpoint/2010/main" val="2138583930"/>
              </p:ext>
            </p:extLst>
          </p:nvPr>
        </p:nvGraphicFramePr>
        <p:xfrm>
          <a:off x="457200" y="1579619"/>
          <a:ext cx="8318000" cy="3181475"/>
        </p:xfrm>
        <a:graphic>
          <a:graphicData uri="http://schemas.openxmlformats.org/drawingml/2006/table">
            <a:tbl>
              <a:tblPr firstRow="1" bandRow="1">
                <a:noFill/>
                <a:tableStyleId>{D8B39618-B354-4871-BA59-EF2DC67E5B80}</a:tableStyleId>
              </a:tblPr>
              <a:tblGrid>
                <a:gridCol w="16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7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Bias and Accuracy</a:t>
                      </a:r>
                      <a:endParaRPr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80-20 Approach</a:t>
                      </a:r>
                      <a:endParaRPr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 Judgement Matters</a:t>
                      </a:r>
                      <a:endParaRPr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Know the Limits</a:t>
                      </a:r>
                      <a:endParaRPr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Protect Privacy</a:t>
                      </a:r>
                      <a:endParaRPr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4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 might occasionally produce biased or incorrect content. Always double-check before sharing with students.</a:t>
                      </a:r>
                      <a:endParaRPr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AI for initial work, but make sure to add your final touch, review bias and accuracy, and contextualize appropriately for the last 20%.</a:t>
                      </a:r>
                      <a:endParaRPr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See AI-generated content as a starting point, not a final solution. Always adhere to your school’s guidelines.</a:t>
                      </a:r>
                      <a:endParaRPr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Most LLM AI knowledge stops at 2021, so be aware when dealing with recent topics. </a:t>
                      </a:r>
                      <a:endParaRPr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Don’t include personal student details like names or addresses. Treat using AI the same as posting on the internet.</a:t>
                      </a:r>
                      <a:endParaRPr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a891c5da62_0_124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/>
              <a:t>Choice Board Bingo</a:t>
            </a:r>
            <a:endParaRPr dirty="0"/>
          </a:p>
        </p:txBody>
      </p:sp>
      <p:sp>
        <p:nvSpPr>
          <p:cNvPr id="106" name="Google Shape;106;g2a891c5da62_0_124"/>
          <p:cNvSpPr txBox="1">
            <a:spLocks noGrp="1"/>
          </p:cNvSpPr>
          <p:nvPr>
            <p:ph type="body" idx="1"/>
          </p:nvPr>
        </p:nvSpPr>
        <p:spPr>
          <a:xfrm>
            <a:off x="457198" y="1381623"/>
            <a:ext cx="7820109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Font typeface="Arial"/>
              <a:buChar char="•"/>
            </a:pPr>
            <a:r>
              <a:rPr lang="en-US" sz="2600" dirty="0"/>
              <a:t>Go to </a:t>
            </a:r>
            <a:r>
              <a:rPr lang="en-US" sz="2600" b="1" dirty="0" err="1">
                <a:solidFill>
                  <a:schemeClr val="accent4"/>
                </a:solidFill>
              </a:rPr>
              <a:t>magicschool.ai</a:t>
            </a:r>
            <a:r>
              <a:rPr lang="en-US" sz="2600" dirty="0">
                <a:solidFill>
                  <a:schemeClr val="dk1"/>
                </a:solidFill>
              </a:rPr>
              <a:t>.</a:t>
            </a:r>
            <a:endParaRPr sz="2600" dirty="0"/>
          </a:p>
          <a:p>
            <a:pPr marL="342900" lvl="0" indent="-3429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</a:rPr>
              <a:t>Create</a:t>
            </a:r>
            <a:r>
              <a:rPr lang="en-US" sz="2600" b="1" dirty="0">
                <a:solidFill>
                  <a:schemeClr val="accent4"/>
                </a:solidFill>
              </a:rPr>
              <a:t> </a:t>
            </a:r>
            <a:r>
              <a:rPr lang="en-US" sz="2600" dirty="0">
                <a:solidFill>
                  <a:schemeClr val="dk1"/>
                </a:solidFill>
              </a:rPr>
              <a:t>an account using your Google account.</a:t>
            </a:r>
            <a:endParaRPr sz="2600" dirty="0"/>
          </a:p>
          <a:p>
            <a:pPr marL="342900" lvl="0" indent="-3429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</a:rPr>
              <a:t>Pick one option on the bingo card and test it out.</a:t>
            </a:r>
            <a:endParaRPr sz="2600" dirty="0"/>
          </a:p>
          <a:p>
            <a:pPr marL="342900" lvl="0" indent="-3429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</a:rPr>
              <a:t>Try as a table to select different activities to get a group bingo.</a:t>
            </a:r>
            <a:endParaRPr sz="2600" dirty="0"/>
          </a:p>
          <a:p>
            <a:pPr marL="342900" lvl="0" indent="-3429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</a:rPr>
              <a:t>Share with your table group the results of your AI output. </a:t>
            </a:r>
            <a:endParaRPr sz="2600" dirty="0"/>
          </a:p>
        </p:txBody>
      </p:sp>
      <p:pic>
        <p:nvPicPr>
          <p:cNvPr id="107" name="Google Shape;107;g2a891c5da62_0_1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73431" y="0"/>
            <a:ext cx="2174251" cy="2174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a891c5da62_0_94"/>
          <p:cNvSpPr/>
          <p:nvPr/>
        </p:nvSpPr>
        <p:spPr>
          <a:xfrm>
            <a:off x="7233007" y="2659043"/>
            <a:ext cx="1453793" cy="128452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2a891c5da62_0_94"/>
          <p:cNvSpPr/>
          <p:nvPr/>
        </p:nvSpPr>
        <p:spPr>
          <a:xfrm>
            <a:off x="7233007" y="1305544"/>
            <a:ext cx="1453793" cy="128452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g2a891c5da62_0_94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/>
              <a:t>Lesson Creation Race</a:t>
            </a:r>
            <a:endParaRPr dirty="0"/>
          </a:p>
        </p:txBody>
      </p:sp>
      <p:sp>
        <p:nvSpPr>
          <p:cNvPr id="115" name="Google Shape;115;g2a891c5da62_0_94"/>
          <p:cNvSpPr txBox="1">
            <a:spLocks noGrp="1"/>
          </p:cNvSpPr>
          <p:nvPr>
            <p:ph type="body" idx="1"/>
          </p:nvPr>
        </p:nvSpPr>
        <p:spPr>
          <a:xfrm>
            <a:off x="457199" y="1381623"/>
            <a:ext cx="6267237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342900" lvl="0" indent="-353712" algn="l" rtl="0">
              <a:spcBef>
                <a:spcPts val="420"/>
              </a:spcBef>
              <a:spcAft>
                <a:spcPts val="0"/>
              </a:spcAft>
              <a:buSzPts val="227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</a:rPr>
              <a:t>Find an article or YouTube video related to your </a:t>
            </a:r>
            <a:r>
              <a:rPr lang="en-US" sz="2600" dirty="0"/>
              <a:t>current </a:t>
            </a:r>
            <a:r>
              <a:rPr lang="en-US" sz="2600" dirty="0">
                <a:solidFill>
                  <a:schemeClr val="dk1"/>
                </a:solidFill>
              </a:rPr>
              <a:t>curriculum </a:t>
            </a:r>
            <a:r>
              <a:rPr lang="en-US" sz="2600" dirty="0"/>
              <a:t>content</a:t>
            </a:r>
            <a:r>
              <a:rPr lang="en-US" sz="2600" dirty="0">
                <a:solidFill>
                  <a:schemeClr val="dk1"/>
                </a:solidFill>
              </a:rPr>
              <a:t>.</a:t>
            </a:r>
            <a:endParaRPr sz="2600" dirty="0"/>
          </a:p>
          <a:p>
            <a:pPr marL="342900" lvl="0" indent="-353712" algn="l" rtl="0">
              <a:spcBef>
                <a:spcPts val="420"/>
              </a:spcBef>
              <a:spcAft>
                <a:spcPts val="0"/>
              </a:spcAft>
              <a:buSzPts val="227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</a:rPr>
              <a:t>Use </a:t>
            </a:r>
            <a:r>
              <a:rPr lang="en-US" sz="2600" b="1" dirty="0">
                <a:solidFill>
                  <a:schemeClr val="accent4"/>
                </a:solidFill>
              </a:rPr>
              <a:t>diffit.me </a:t>
            </a:r>
            <a:r>
              <a:rPr lang="en-US" sz="2600" dirty="0">
                <a:solidFill>
                  <a:schemeClr val="dk1"/>
                </a:solidFill>
              </a:rPr>
              <a:t>to adjust it to the appropriate grade level.</a:t>
            </a:r>
            <a:endParaRPr sz="2600" dirty="0"/>
          </a:p>
          <a:p>
            <a:pPr marL="342900" lvl="0" indent="-353712" algn="l" rtl="0">
              <a:spcBef>
                <a:spcPts val="420"/>
              </a:spcBef>
              <a:spcAft>
                <a:spcPts val="0"/>
              </a:spcAft>
              <a:buSzPts val="227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</a:rPr>
              <a:t>Generate a vocab list, quiz, and short essay assignment.</a:t>
            </a:r>
            <a:endParaRPr sz="2600" dirty="0"/>
          </a:p>
        </p:txBody>
      </p:sp>
      <p:pic>
        <p:nvPicPr>
          <p:cNvPr id="116" name="Google Shape;116;g2a891c5da62_0_94" descr="Laptop outl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08136" y="1305544"/>
            <a:ext cx="1284521" cy="1284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a891c5da62_0_94" descr="Open book outlin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93196" y="2844103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472</Words>
  <Application>Microsoft Macintosh PowerPoint</Application>
  <PresentationFormat>On-screen Show (16:9)</PresentationFormat>
  <Paragraphs>51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Noto Sans Symbols</vt:lpstr>
      <vt:lpstr>LEARN theme</vt:lpstr>
      <vt:lpstr>LEARN theme</vt:lpstr>
      <vt:lpstr>PowerPoint Presentation</vt:lpstr>
      <vt:lpstr>Meet Your New AI Assistant</vt:lpstr>
      <vt:lpstr>Collective Brain Dump</vt:lpstr>
      <vt:lpstr>Essential Question</vt:lpstr>
      <vt:lpstr>Session Objectives</vt:lpstr>
      <vt:lpstr>Why-Lighting</vt:lpstr>
      <vt:lpstr>Best Practices for Using AI Technology</vt:lpstr>
      <vt:lpstr>Choice Board Bingo</vt:lpstr>
      <vt:lpstr>Lesson Creation Race</vt:lpstr>
      <vt:lpstr>Critique the Bot</vt:lpstr>
      <vt:lpstr>LEARN Strategy 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Gracia, Ann M.</cp:lastModifiedBy>
  <cp:revision>2</cp:revision>
  <dcterms:created xsi:type="dcterms:W3CDTF">2022-10-07T18:54:01Z</dcterms:created>
  <dcterms:modified xsi:type="dcterms:W3CDTF">2024-02-29T20:28:22Z</dcterms:modified>
</cp:coreProperties>
</file>