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0058400" cx="7772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747775"/>
          </p15:clr>
        </p15:guide>
        <p15:guide id="2" pos="244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74" y="685800"/>
            <a:ext cx="264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8ad88516be_0_0:notes"/>
          <p:cNvSpPr/>
          <p:nvPr>
            <p:ph idx="2" type="sldImg"/>
          </p:nvPr>
        </p:nvSpPr>
        <p:spPr>
          <a:xfrm>
            <a:off x="2104465" y="685800"/>
            <a:ext cx="264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8ad88516b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8ad88516be_0_6:notes"/>
          <p:cNvSpPr/>
          <p:nvPr>
            <p:ph idx="2" type="sldImg"/>
          </p:nvPr>
        </p:nvSpPr>
        <p:spPr>
          <a:xfrm>
            <a:off x="2104474" y="685800"/>
            <a:ext cx="264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8ad88516b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8ad88516be_0_18:notes"/>
          <p:cNvSpPr/>
          <p:nvPr>
            <p:ph idx="2" type="sldImg"/>
          </p:nvPr>
        </p:nvSpPr>
        <p:spPr>
          <a:xfrm>
            <a:off x="2104474" y="685800"/>
            <a:ext cx="264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8ad88516b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8ad88516be_0_24:notes"/>
          <p:cNvSpPr/>
          <p:nvPr>
            <p:ph idx="2" type="sldImg"/>
          </p:nvPr>
        </p:nvSpPr>
        <p:spPr>
          <a:xfrm>
            <a:off x="2104474" y="685800"/>
            <a:ext cx="264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8ad88516b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8ad88516be_0_30:notes"/>
          <p:cNvSpPr/>
          <p:nvPr>
            <p:ph idx="2" type="sldImg"/>
          </p:nvPr>
        </p:nvSpPr>
        <p:spPr>
          <a:xfrm>
            <a:off x="2104474" y="685800"/>
            <a:ext cx="264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8ad88516b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8ad88516be_0_36:notes"/>
          <p:cNvSpPr/>
          <p:nvPr>
            <p:ph idx="2" type="sldImg"/>
          </p:nvPr>
        </p:nvSpPr>
        <p:spPr>
          <a:xfrm>
            <a:off x="2104474" y="685800"/>
            <a:ext cx="264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8ad88516be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09900ea01e_15_6:notes"/>
          <p:cNvSpPr/>
          <p:nvPr>
            <p:ph idx="2" type="sldImg"/>
          </p:nvPr>
        </p:nvSpPr>
        <p:spPr>
          <a:xfrm>
            <a:off x="2104474" y="685800"/>
            <a:ext cx="264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09900ea01e_15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0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0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4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772401" cy="10058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772401" cy="1005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772401" cy="1005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772401" cy="1005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772401" cy="1005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772401" cy="1005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772401" cy="1005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