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0058400" cy="7772400"/>
  <p:notesSz cx="6858000" cy="9144000"/>
  <p:embeddedFontLst>
    <p:embeddedFont>
      <p:font typeface="Happy Monkey" panose="020B0604020202020204" charset="0"/>
      <p:regular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9C44F1-23D5-5448-92ED-A9D12124C415}" v="1" dt="2024-10-15T19:50:39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98" d="100"/>
          <a:sy n="98" d="100"/>
        </p:scale>
        <p:origin x="436" y="5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rram, Jehanne" userId="85e21374-e6a7-4794-bfaa-d28b9d520c64" providerId="ADAL" clId="{8D9C44F1-23D5-5448-92ED-A9D12124C415}"/>
    <pc:docChg chg="custSel delSld modSld">
      <pc:chgData name="Moharram, Jehanne" userId="85e21374-e6a7-4794-bfaa-d28b9d520c64" providerId="ADAL" clId="{8D9C44F1-23D5-5448-92ED-A9D12124C415}" dt="2024-10-15T20:05:24.845" v="207" actId="2711"/>
      <pc:docMkLst>
        <pc:docMk/>
      </pc:docMkLst>
      <pc:sldChg chg="modSp mod modNotesTx">
        <pc:chgData name="Moharram, Jehanne" userId="85e21374-e6a7-4794-bfaa-d28b9d520c64" providerId="ADAL" clId="{8D9C44F1-23D5-5448-92ED-A9D12124C415}" dt="2024-10-15T19:44:52.758" v="144" actId="14100"/>
        <pc:sldMkLst>
          <pc:docMk/>
          <pc:sldMk cId="0" sldId="256"/>
        </pc:sldMkLst>
        <pc:spChg chg="mod">
          <ac:chgData name="Moharram, Jehanne" userId="85e21374-e6a7-4794-bfaa-d28b9d520c64" providerId="ADAL" clId="{8D9C44F1-23D5-5448-92ED-A9D12124C415}" dt="2024-10-15T19:44:52.758" v="144" actId="14100"/>
          <ac:spMkLst>
            <pc:docMk/>
            <pc:sldMk cId="0" sldId="256"/>
            <ac:spMk id="54" creationId="{00000000-0000-0000-0000-000000000000}"/>
          </ac:spMkLst>
        </pc:spChg>
      </pc:sldChg>
      <pc:sldChg chg="modSp mod">
        <pc:chgData name="Moharram, Jehanne" userId="85e21374-e6a7-4794-bfaa-d28b9d520c64" providerId="ADAL" clId="{8D9C44F1-23D5-5448-92ED-A9D12124C415}" dt="2024-10-15T19:45:33.364" v="146" actId="2711"/>
        <pc:sldMkLst>
          <pc:docMk/>
          <pc:sldMk cId="0" sldId="257"/>
        </pc:sldMkLst>
        <pc:spChg chg="mod">
          <ac:chgData name="Moharram, Jehanne" userId="85e21374-e6a7-4794-bfaa-d28b9d520c64" providerId="ADAL" clId="{8D9C44F1-23D5-5448-92ED-A9D12124C415}" dt="2024-10-15T19:45:33.364" v="146" actId="2711"/>
          <ac:spMkLst>
            <pc:docMk/>
            <pc:sldMk cId="0" sldId="257"/>
            <ac:spMk id="60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45:23.929" v="145" actId="2711"/>
          <ac:spMkLst>
            <pc:docMk/>
            <pc:sldMk cId="0" sldId="257"/>
            <ac:spMk id="61" creationId="{00000000-0000-0000-0000-000000000000}"/>
          </ac:spMkLst>
        </pc:spChg>
      </pc:sldChg>
      <pc:sldChg chg="modSp mod">
        <pc:chgData name="Moharram, Jehanne" userId="85e21374-e6a7-4794-bfaa-d28b9d520c64" providerId="ADAL" clId="{8D9C44F1-23D5-5448-92ED-A9D12124C415}" dt="2024-10-15T19:45:57.463" v="148" actId="2711"/>
        <pc:sldMkLst>
          <pc:docMk/>
          <pc:sldMk cId="0" sldId="258"/>
        </pc:sldMkLst>
        <pc:spChg chg="mod">
          <ac:chgData name="Moharram, Jehanne" userId="85e21374-e6a7-4794-bfaa-d28b9d520c64" providerId="ADAL" clId="{8D9C44F1-23D5-5448-92ED-A9D12124C415}" dt="2024-10-15T19:45:57.463" v="148" actId="2711"/>
          <ac:spMkLst>
            <pc:docMk/>
            <pc:sldMk cId="0" sldId="258"/>
            <ac:spMk id="66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45:51.742" v="147" actId="2711"/>
          <ac:spMkLst>
            <pc:docMk/>
            <pc:sldMk cId="0" sldId="258"/>
            <ac:spMk id="67" creationId="{00000000-0000-0000-0000-000000000000}"/>
          </ac:spMkLst>
        </pc:spChg>
      </pc:sldChg>
      <pc:sldChg chg="modSp mod">
        <pc:chgData name="Moharram, Jehanne" userId="85e21374-e6a7-4794-bfaa-d28b9d520c64" providerId="ADAL" clId="{8D9C44F1-23D5-5448-92ED-A9D12124C415}" dt="2024-10-15T19:48:20.722" v="150" actId="2711"/>
        <pc:sldMkLst>
          <pc:docMk/>
          <pc:sldMk cId="0" sldId="259"/>
        </pc:sldMkLst>
        <pc:spChg chg="mod">
          <ac:chgData name="Moharram, Jehanne" userId="85e21374-e6a7-4794-bfaa-d28b9d520c64" providerId="ADAL" clId="{8D9C44F1-23D5-5448-92ED-A9D12124C415}" dt="2024-10-15T19:48:20.722" v="150" actId="2711"/>
          <ac:spMkLst>
            <pc:docMk/>
            <pc:sldMk cId="0" sldId="259"/>
            <ac:spMk id="72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48:12.922" v="149" actId="2711"/>
          <ac:spMkLst>
            <pc:docMk/>
            <pc:sldMk cId="0" sldId="259"/>
            <ac:spMk id="73" creationId="{00000000-0000-0000-0000-000000000000}"/>
          </ac:spMkLst>
        </pc:spChg>
      </pc:sldChg>
      <pc:sldChg chg="modSp mod">
        <pc:chgData name="Moharram, Jehanne" userId="85e21374-e6a7-4794-bfaa-d28b9d520c64" providerId="ADAL" clId="{8D9C44F1-23D5-5448-92ED-A9D12124C415}" dt="2024-10-15T19:48:57.265" v="153" actId="27636"/>
        <pc:sldMkLst>
          <pc:docMk/>
          <pc:sldMk cId="0" sldId="260"/>
        </pc:sldMkLst>
        <pc:spChg chg="mod">
          <ac:chgData name="Moharram, Jehanne" userId="85e21374-e6a7-4794-bfaa-d28b9d520c64" providerId="ADAL" clId="{8D9C44F1-23D5-5448-92ED-A9D12124C415}" dt="2024-10-15T19:48:57.265" v="153" actId="27636"/>
          <ac:spMkLst>
            <pc:docMk/>
            <pc:sldMk cId="0" sldId="260"/>
            <ac:spMk id="78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48:50.304" v="151" actId="2711"/>
          <ac:spMkLst>
            <pc:docMk/>
            <pc:sldMk cId="0" sldId="260"/>
            <ac:spMk id="79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3:41.608" v="156" actId="2711"/>
        <pc:sldMkLst>
          <pc:docMk/>
          <pc:sldMk cId="0" sldId="261"/>
        </pc:sldMkLst>
        <pc:spChg chg="mod">
          <ac:chgData name="Moharram, Jehanne" userId="85e21374-e6a7-4794-bfaa-d28b9d520c64" providerId="ADAL" clId="{8D9C44F1-23D5-5448-92ED-A9D12124C415}" dt="2024-10-15T19:53:41.608" v="156" actId="2711"/>
          <ac:spMkLst>
            <pc:docMk/>
            <pc:sldMk cId="0" sldId="261"/>
            <ac:spMk id="84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3:34.631" v="155" actId="2711"/>
          <ac:spMkLst>
            <pc:docMk/>
            <pc:sldMk cId="0" sldId="261"/>
            <ac:spMk id="85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4:01.113" v="158" actId="2711"/>
        <pc:sldMkLst>
          <pc:docMk/>
          <pc:sldMk cId="0" sldId="262"/>
        </pc:sldMkLst>
        <pc:spChg chg="mod">
          <ac:chgData name="Moharram, Jehanne" userId="85e21374-e6a7-4794-bfaa-d28b9d520c64" providerId="ADAL" clId="{8D9C44F1-23D5-5448-92ED-A9D12124C415}" dt="2024-10-15T19:54:01.113" v="158" actId="2711"/>
          <ac:spMkLst>
            <pc:docMk/>
            <pc:sldMk cId="0" sldId="262"/>
            <ac:spMk id="90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3:55.703" v="157" actId="2711"/>
          <ac:spMkLst>
            <pc:docMk/>
            <pc:sldMk cId="0" sldId="262"/>
            <ac:spMk id="91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4:46.499" v="160" actId="2711"/>
        <pc:sldMkLst>
          <pc:docMk/>
          <pc:sldMk cId="0" sldId="263"/>
        </pc:sldMkLst>
        <pc:spChg chg="mod">
          <ac:chgData name="Moharram, Jehanne" userId="85e21374-e6a7-4794-bfaa-d28b9d520c64" providerId="ADAL" clId="{8D9C44F1-23D5-5448-92ED-A9D12124C415}" dt="2024-10-15T19:54:46.499" v="160" actId="2711"/>
          <ac:spMkLst>
            <pc:docMk/>
            <pc:sldMk cId="0" sldId="263"/>
            <ac:spMk id="96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4:36.431" v="159" actId="2711"/>
          <ac:spMkLst>
            <pc:docMk/>
            <pc:sldMk cId="0" sldId="263"/>
            <ac:spMk id="97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5:03.478" v="162" actId="2711"/>
        <pc:sldMkLst>
          <pc:docMk/>
          <pc:sldMk cId="0" sldId="264"/>
        </pc:sldMkLst>
        <pc:spChg chg="mod">
          <ac:chgData name="Moharram, Jehanne" userId="85e21374-e6a7-4794-bfaa-d28b9d520c64" providerId="ADAL" clId="{8D9C44F1-23D5-5448-92ED-A9D12124C415}" dt="2024-10-15T19:55:03.478" v="162" actId="2711"/>
          <ac:spMkLst>
            <pc:docMk/>
            <pc:sldMk cId="0" sldId="264"/>
            <ac:spMk id="102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4:57.600" v="161" actId="2711"/>
          <ac:spMkLst>
            <pc:docMk/>
            <pc:sldMk cId="0" sldId="264"/>
            <ac:spMk id="103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5:18.027" v="164" actId="2711"/>
        <pc:sldMkLst>
          <pc:docMk/>
          <pc:sldMk cId="0" sldId="265"/>
        </pc:sldMkLst>
        <pc:spChg chg="mod">
          <ac:chgData name="Moharram, Jehanne" userId="85e21374-e6a7-4794-bfaa-d28b9d520c64" providerId="ADAL" clId="{8D9C44F1-23D5-5448-92ED-A9D12124C415}" dt="2024-10-15T19:55:18.027" v="164" actId="2711"/>
          <ac:spMkLst>
            <pc:docMk/>
            <pc:sldMk cId="0" sldId="265"/>
            <ac:spMk id="108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5:13.617" v="163" actId="2711"/>
          <ac:spMkLst>
            <pc:docMk/>
            <pc:sldMk cId="0" sldId="265"/>
            <ac:spMk id="109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5:36.571" v="166" actId="2711"/>
        <pc:sldMkLst>
          <pc:docMk/>
          <pc:sldMk cId="0" sldId="266"/>
        </pc:sldMkLst>
        <pc:spChg chg="mod">
          <ac:chgData name="Moharram, Jehanne" userId="85e21374-e6a7-4794-bfaa-d28b9d520c64" providerId="ADAL" clId="{8D9C44F1-23D5-5448-92ED-A9D12124C415}" dt="2024-10-15T19:55:36.571" v="166" actId="2711"/>
          <ac:spMkLst>
            <pc:docMk/>
            <pc:sldMk cId="0" sldId="266"/>
            <ac:spMk id="114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5:30.031" v="165" actId="2711"/>
          <ac:spMkLst>
            <pc:docMk/>
            <pc:sldMk cId="0" sldId="266"/>
            <ac:spMk id="115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5:52.329" v="168" actId="2711"/>
        <pc:sldMkLst>
          <pc:docMk/>
          <pc:sldMk cId="0" sldId="267"/>
        </pc:sldMkLst>
        <pc:spChg chg="mod">
          <ac:chgData name="Moharram, Jehanne" userId="85e21374-e6a7-4794-bfaa-d28b9d520c64" providerId="ADAL" clId="{8D9C44F1-23D5-5448-92ED-A9D12124C415}" dt="2024-10-15T19:55:52.329" v="168" actId="2711"/>
          <ac:spMkLst>
            <pc:docMk/>
            <pc:sldMk cId="0" sldId="267"/>
            <ac:spMk id="120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5:47.431" v="167" actId="2711"/>
          <ac:spMkLst>
            <pc:docMk/>
            <pc:sldMk cId="0" sldId="267"/>
            <ac:spMk id="121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6:48.039" v="170" actId="2711"/>
        <pc:sldMkLst>
          <pc:docMk/>
          <pc:sldMk cId="0" sldId="268"/>
        </pc:sldMkLst>
        <pc:spChg chg="mod">
          <ac:chgData name="Moharram, Jehanne" userId="85e21374-e6a7-4794-bfaa-d28b9d520c64" providerId="ADAL" clId="{8D9C44F1-23D5-5448-92ED-A9D12124C415}" dt="2024-10-15T19:56:48.039" v="170" actId="2711"/>
          <ac:spMkLst>
            <pc:docMk/>
            <pc:sldMk cId="0" sldId="268"/>
            <ac:spMk id="126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6:40.615" v="169" actId="2711"/>
          <ac:spMkLst>
            <pc:docMk/>
            <pc:sldMk cId="0" sldId="268"/>
            <ac:spMk id="127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7:17.579" v="173" actId="255"/>
        <pc:sldMkLst>
          <pc:docMk/>
          <pc:sldMk cId="0" sldId="269"/>
        </pc:sldMkLst>
        <pc:spChg chg="mod">
          <ac:chgData name="Moharram, Jehanne" userId="85e21374-e6a7-4794-bfaa-d28b9d520c64" providerId="ADAL" clId="{8D9C44F1-23D5-5448-92ED-A9D12124C415}" dt="2024-10-15T19:57:17.579" v="173" actId="255"/>
          <ac:spMkLst>
            <pc:docMk/>
            <pc:sldMk cId="0" sldId="269"/>
            <ac:spMk id="132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7:00.754" v="171" actId="2711"/>
          <ac:spMkLst>
            <pc:docMk/>
            <pc:sldMk cId="0" sldId="269"/>
            <ac:spMk id="133" creationId="{00000000-0000-0000-0000-000000000000}"/>
          </ac:spMkLst>
        </pc:spChg>
      </pc:sldChg>
      <pc:sldChg chg="modSp mod">
        <pc:chgData name="Moharram, Jehanne" userId="85e21374-e6a7-4794-bfaa-d28b9d520c64" providerId="ADAL" clId="{8D9C44F1-23D5-5448-92ED-A9D12124C415}" dt="2024-10-15T19:57:35.211" v="175" actId="2711"/>
        <pc:sldMkLst>
          <pc:docMk/>
          <pc:sldMk cId="0" sldId="270"/>
        </pc:sldMkLst>
        <pc:spChg chg="mod">
          <ac:chgData name="Moharram, Jehanne" userId="85e21374-e6a7-4794-bfaa-d28b9d520c64" providerId="ADAL" clId="{8D9C44F1-23D5-5448-92ED-A9D12124C415}" dt="2024-10-15T19:57:35.211" v="175" actId="2711"/>
          <ac:spMkLst>
            <pc:docMk/>
            <pc:sldMk cId="0" sldId="270"/>
            <ac:spMk id="138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7:28.327" v="174" actId="2711"/>
          <ac:spMkLst>
            <pc:docMk/>
            <pc:sldMk cId="0" sldId="270"/>
            <ac:spMk id="139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7:51.245" v="177" actId="2711"/>
        <pc:sldMkLst>
          <pc:docMk/>
          <pc:sldMk cId="0" sldId="271"/>
        </pc:sldMkLst>
        <pc:spChg chg="mod">
          <ac:chgData name="Moharram, Jehanne" userId="85e21374-e6a7-4794-bfaa-d28b9d520c64" providerId="ADAL" clId="{8D9C44F1-23D5-5448-92ED-A9D12124C415}" dt="2024-10-15T19:57:51.245" v="177" actId="2711"/>
          <ac:spMkLst>
            <pc:docMk/>
            <pc:sldMk cId="0" sldId="271"/>
            <ac:spMk id="144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7:45.782" v="176" actId="2711"/>
          <ac:spMkLst>
            <pc:docMk/>
            <pc:sldMk cId="0" sldId="271"/>
            <ac:spMk id="145" creationId="{00000000-0000-0000-0000-000000000000}"/>
          </ac:spMkLst>
        </pc:spChg>
      </pc:sldChg>
      <pc:sldChg chg="modSp mod">
        <pc:chgData name="Moharram, Jehanne" userId="85e21374-e6a7-4794-bfaa-d28b9d520c64" providerId="ADAL" clId="{8D9C44F1-23D5-5448-92ED-A9D12124C415}" dt="2024-10-15T19:58:08.081" v="179" actId="2711"/>
        <pc:sldMkLst>
          <pc:docMk/>
          <pc:sldMk cId="0" sldId="272"/>
        </pc:sldMkLst>
        <pc:spChg chg="mod">
          <ac:chgData name="Moharram, Jehanne" userId="85e21374-e6a7-4794-bfaa-d28b9d520c64" providerId="ADAL" clId="{8D9C44F1-23D5-5448-92ED-A9D12124C415}" dt="2024-10-15T19:58:08.081" v="179" actId="2711"/>
          <ac:spMkLst>
            <pc:docMk/>
            <pc:sldMk cId="0" sldId="272"/>
            <ac:spMk id="150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8:02.539" v="178" actId="2711"/>
          <ac:spMkLst>
            <pc:docMk/>
            <pc:sldMk cId="0" sldId="272"/>
            <ac:spMk id="151" creationId="{00000000-0000-0000-0000-000000000000}"/>
          </ac:spMkLst>
        </pc:spChg>
      </pc:sldChg>
      <pc:sldChg chg="modSp mod">
        <pc:chgData name="Moharram, Jehanne" userId="85e21374-e6a7-4794-bfaa-d28b9d520c64" providerId="ADAL" clId="{8D9C44F1-23D5-5448-92ED-A9D12124C415}" dt="2024-10-15T19:58:48.210" v="181" actId="2711"/>
        <pc:sldMkLst>
          <pc:docMk/>
          <pc:sldMk cId="0" sldId="273"/>
        </pc:sldMkLst>
        <pc:spChg chg="mod">
          <ac:chgData name="Moharram, Jehanne" userId="85e21374-e6a7-4794-bfaa-d28b9d520c64" providerId="ADAL" clId="{8D9C44F1-23D5-5448-92ED-A9D12124C415}" dt="2024-10-15T19:58:48.210" v="181" actId="2711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8:20.640" v="180" actId="2711"/>
          <ac:spMkLst>
            <pc:docMk/>
            <pc:sldMk cId="0" sldId="273"/>
            <ac:spMk id="157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19:59:04.537" v="183" actId="2711"/>
        <pc:sldMkLst>
          <pc:docMk/>
          <pc:sldMk cId="0" sldId="274"/>
        </pc:sldMkLst>
        <pc:spChg chg="mod">
          <ac:chgData name="Moharram, Jehanne" userId="85e21374-e6a7-4794-bfaa-d28b9d520c64" providerId="ADAL" clId="{8D9C44F1-23D5-5448-92ED-A9D12124C415}" dt="2024-10-15T19:59:04.537" v="183" actId="2711"/>
          <ac:spMkLst>
            <pc:docMk/>
            <pc:sldMk cId="0" sldId="274"/>
            <ac:spMk id="162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8:58.324" v="182" actId="2711"/>
          <ac:spMkLst>
            <pc:docMk/>
            <pc:sldMk cId="0" sldId="274"/>
            <ac:spMk id="163" creationId="{00000000-0000-0000-0000-000000000000}"/>
          </ac:spMkLst>
        </pc:spChg>
      </pc:sldChg>
      <pc:sldChg chg="modSp mod">
        <pc:chgData name="Moharram, Jehanne" userId="85e21374-e6a7-4794-bfaa-d28b9d520c64" providerId="ADAL" clId="{8D9C44F1-23D5-5448-92ED-A9D12124C415}" dt="2024-10-15T19:59:20.881" v="185" actId="2711"/>
        <pc:sldMkLst>
          <pc:docMk/>
          <pc:sldMk cId="0" sldId="275"/>
        </pc:sldMkLst>
        <pc:spChg chg="mod">
          <ac:chgData name="Moharram, Jehanne" userId="85e21374-e6a7-4794-bfaa-d28b9d520c64" providerId="ADAL" clId="{8D9C44F1-23D5-5448-92ED-A9D12124C415}" dt="2024-10-15T19:59:20.881" v="185" actId="2711"/>
          <ac:spMkLst>
            <pc:docMk/>
            <pc:sldMk cId="0" sldId="275"/>
            <ac:spMk id="168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9:13.222" v="184" actId="2711"/>
          <ac:spMkLst>
            <pc:docMk/>
            <pc:sldMk cId="0" sldId="275"/>
            <ac:spMk id="169" creationId="{00000000-0000-0000-0000-000000000000}"/>
          </ac:spMkLst>
        </pc:spChg>
      </pc:sldChg>
      <pc:sldChg chg="del">
        <pc:chgData name="Moharram, Jehanne" userId="85e21374-e6a7-4794-bfaa-d28b9d520c64" providerId="ADAL" clId="{8D9C44F1-23D5-5448-92ED-A9D12124C415}" dt="2024-10-14T21:01:23.110" v="45" actId="2696"/>
        <pc:sldMkLst>
          <pc:docMk/>
          <pc:sldMk cId="0" sldId="276"/>
        </pc:sldMkLst>
      </pc:sldChg>
      <pc:sldChg chg="modSp mod modNotes">
        <pc:chgData name="Moharram, Jehanne" userId="85e21374-e6a7-4794-bfaa-d28b9d520c64" providerId="ADAL" clId="{8D9C44F1-23D5-5448-92ED-A9D12124C415}" dt="2024-10-15T19:59:38.039" v="187" actId="2711"/>
        <pc:sldMkLst>
          <pc:docMk/>
          <pc:sldMk cId="0" sldId="277"/>
        </pc:sldMkLst>
        <pc:spChg chg="mod">
          <ac:chgData name="Moharram, Jehanne" userId="85e21374-e6a7-4794-bfaa-d28b9d520c64" providerId="ADAL" clId="{8D9C44F1-23D5-5448-92ED-A9D12124C415}" dt="2024-10-15T19:59:38.039" v="187" actId="2711"/>
          <ac:spMkLst>
            <pc:docMk/>
            <pc:sldMk cId="0" sldId="277"/>
            <ac:spMk id="180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9:31.561" v="186" actId="2711"/>
          <ac:spMkLst>
            <pc:docMk/>
            <pc:sldMk cId="0" sldId="277"/>
            <ac:spMk id="181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20:00:04.291" v="190" actId="2711"/>
        <pc:sldMkLst>
          <pc:docMk/>
          <pc:sldMk cId="0" sldId="278"/>
        </pc:sldMkLst>
        <pc:spChg chg="mod">
          <ac:chgData name="Moharram, Jehanne" userId="85e21374-e6a7-4794-bfaa-d28b9d520c64" providerId="ADAL" clId="{8D9C44F1-23D5-5448-92ED-A9D12124C415}" dt="2024-10-15T20:00:04.291" v="190" actId="2711"/>
          <ac:spMkLst>
            <pc:docMk/>
            <pc:sldMk cId="0" sldId="278"/>
            <ac:spMk id="186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19:59:57.427" v="189" actId="255"/>
          <ac:spMkLst>
            <pc:docMk/>
            <pc:sldMk cId="0" sldId="278"/>
            <ac:spMk id="187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20:00:18.916" v="192" actId="2711"/>
        <pc:sldMkLst>
          <pc:docMk/>
          <pc:sldMk cId="0" sldId="279"/>
        </pc:sldMkLst>
        <pc:spChg chg="mod">
          <ac:chgData name="Moharram, Jehanne" userId="85e21374-e6a7-4794-bfaa-d28b9d520c64" providerId="ADAL" clId="{8D9C44F1-23D5-5448-92ED-A9D12124C415}" dt="2024-10-15T20:00:18.916" v="192" actId="2711"/>
          <ac:spMkLst>
            <pc:docMk/>
            <pc:sldMk cId="0" sldId="279"/>
            <ac:spMk id="192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20:00:12.112" v="191" actId="2711"/>
          <ac:spMkLst>
            <pc:docMk/>
            <pc:sldMk cId="0" sldId="279"/>
            <ac:spMk id="193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20:00:34.548" v="194" actId="2711"/>
        <pc:sldMkLst>
          <pc:docMk/>
          <pc:sldMk cId="0" sldId="280"/>
        </pc:sldMkLst>
        <pc:spChg chg="mod">
          <ac:chgData name="Moharram, Jehanne" userId="85e21374-e6a7-4794-bfaa-d28b9d520c64" providerId="ADAL" clId="{8D9C44F1-23D5-5448-92ED-A9D12124C415}" dt="2024-10-15T20:00:34.548" v="194" actId="2711"/>
          <ac:spMkLst>
            <pc:docMk/>
            <pc:sldMk cId="0" sldId="280"/>
            <ac:spMk id="198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20:00:27.403" v="193" actId="2711"/>
          <ac:spMkLst>
            <pc:docMk/>
            <pc:sldMk cId="0" sldId="280"/>
            <ac:spMk id="199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20:00:55.402" v="196" actId="2711"/>
        <pc:sldMkLst>
          <pc:docMk/>
          <pc:sldMk cId="0" sldId="281"/>
        </pc:sldMkLst>
        <pc:spChg chg="mod">
          <ac:chgData name="Moharram, Jehanne" userId="85e21374-e6a7-4794-bfaa-d28b9d520c64" providerId="ADAL" clId="{8D9C44F1-23D5-5448-92ED-A9D12124C415}" dt="2024-10-15T20:00:55.402" v="196" actId="2711"/>
          <ac:spMkLst>
            <pc:docMk/>
            <pc:sldMk cId="0" sldId="281"/>
            <ac:spMk id="204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20:00:43.215" v="195" actId="2711"/>
          <ac:spMkLst>
            <pc:docMk/>
            <pc:sldMk cId="0" sldId="281"/>
            <ac:spMk id="205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20:04:14.742" v="198" actId="2711"/>
        <pc:sldMkLst>
          <pc:docMk/>
          <pc:sldMk cId="0" sldId="282"/>
        </pc:sldMkLst>
        <pc:spChg chg="mod">
          <ac:chgData name="Moharram, Jehanne" userId="85e21374-e6a7-4794-bfaa-d28b9d520c64" providerId="ADAL" clId="{8D9C44F1-23D5-5448-92ED-A9D12124C415}" dt="2024-10-15T20:04:14.742" v="198" actId="2711"/>
          <ac:spMkLst>
            <pc:docMk/>
            <pc:sldMk cId="0" sldId="282"/>
            <ac:spMk id="210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20:04:09.165" v="197" actId="2711"/>
          <ac:spMkLst>
            <pc:docMk/>
            <pc:sldMk cId="0" sldId="282"/>
            <ac:spMk id="211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20:04:43.117" v="201" actId="2711"/>
        <pc:sldMkLst>
          <pc:docMk/>
          <pc:sldMk cId="0" sldId="283"/>
        </pc:sldMkLst>
        <pc:spChg chg="mod">
          <ac:chgData name="Moharram, Jehanne" userId="85e21374-e6a7-4794-bfaa-d28b9d520c64" providerId="ADAL" clId="{8D9C44F1-23D5-5448-92ED-A9D12124C415}" dt="2024-10-15T20:04:43.117" v="201" actId="2711"/>
          <ac:spMkLst>
            <pc:docMk/>
            <pc:sldMk cId="0" sldId="283"/>
            <ac:spMk id="216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20:04:27.088" v="200" actId="255"/>
          <ac:spMkLst>
            <pc:docMk/>
            <pc:sldMk cId="0" sldId="283"/>
            <ac:spMk id="217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20:05:05.183" v="204" actId="2711"/>
        <pc:sldMkLst>
          <pc:docMk/>
          <pc:sldMk cId="0" sldId="284"/>
        </pc:sldMkLst>
        <pc:spChg chg="mod">
          <ac:chgData name="Moharram, Jehanne" userId="85e21374-e6a7-4794-bfaa-d28b9d520c64" providerId="ADAL" clId="{8D9C44F1-23D5-5448-92ED-A9D12124C415}" dt="2024-10-15T20:05:05.183" v="204" actId="2711"/>
          <ac:spMkLst>
            <pc:docMk/>
            <pc:sldMk cId="0" sldId="284"/>
            <ac:spMk id="222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20:04:57.748" v="203" actId="255"/>
          <ac:spMkLst>
            <pc:docMk/>
            <pc:sldMk cId="0" sldId="284"/>
            <ac:spMk id="223" creationId="{00000000-0000-0000-0000-000000000000}"/>
          </ac:spMkLst>
        </pc:spChg>
      </pc:sldChg>
      <pc:sldChg chg="modSp mod modNotes">
        <pc:chgData name="Moharram, Jehanne" userId="85e21374-e6a7-4794-bfaa-d28b9d520c64" providerId="ADAL" clId="{8D9C44F1-23D5-5448-92ED-A9D12124C415}" dt="2024-10-15T20:05:24.845" v="207" actId="2711"/>
        <pc:sldMkLst>
          <pc:docMk/>
          <pc:sldMk cId="0" sldId="285"/>
        </pc:sldMkLst>
        <pc:spChg chg="mod">
          <ac:chgData name="Moharram, Jehanne" userId="85e21374-e6a7-4794-bfaa-d28b9d520c64" providerId="ADAL" clId="{8D9C44F1-23D5-5448-92ED-A9D12124C415}" dt="2024-10-15T20:05:24.845" v="207" actId="2711"/>
          <ac:spMkLst>
            <pc:docMk/>
            <pc:sldMk cId="0" sldId="285"/>
            <ac:spMk id="228" creationId="{00000000-0000-0000-0000-000000000000}"/>
          </ac:spMkLst>
        </pc:spChg>
        <pc:spChg chg="mod">
          <ac:chgData name="Moharram, Jehanne" userId="85e21374-e6a7-4794-bfaa-d28b9d520c64" providerId="ADAL" clId="{8D9C44F1-23D5-5448-92ED-A9D12124C415}" dt="2024-10-15T20:05:17.409" v="206" actId="255"/>
          <ac:spMkLst>
            <pc:docMk/>
            <pc:sldMk cId="0" sldId="285"/>
            <ac:spMk id="22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chemeClr val="dk1"/>
                </a:solidFill>
              </a:rPr>
              <a:t>The Teacher Toolkit. (n.d.). Quiz, Quiz, Trade. https://</a:t>
            </a:r>
            <a:r>
              <a:rPr lang="en" sz="900" dirty="0" err="1">
                <a:solidFill>
                  <a:schemeClr val="dk1"/>
                </a:solidFill>
              </a:rPr>
              <a:t>www.theteachertoolkit.com</a:t>
            </a:r>
            <a:r>
              <a:rPr lang="en" sz="900" dirty="0">
                <a:solidFill>
                  <a:schemeClr val="dk1"/>
                </a:solidFill>
              </a:rPr>
              <a:t>/</a:t>
            </a:r>
            <a:r>
              <a:rPr lang="en" sz="900" dirty="0" err="1">
                <a:solidFill>
                  <a:schemeClr val="dk1"/>
                </a:solidFill>
              </a:rPr>
              <a:t>index.php</a:t>
            </a:r>
            <a:r>
              <a:rPr lang="en" sz="900" dirty="0">
                <a:solidFill>
                  <a:schemeClr val="dk1"/>
                </a:solidFill>
              </a:rPr>
              <a:t>/tool/quiz-quiz-trade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chemeClr val="dk1"/>
                </a:solidFill>
              </a:rPr>
              <a:t>K20 Center. (n.d.). Quiz, quiz, trade. Strategies. </a:t>
            </a:r>
            <a:r>
              <a:rPr lang="en-US" sz="900" dirty="0">
                <a:solidFill>
                  <a:schemeClr val="dk1"/>
                </a:solidFill>
              </a:rPr>
              <a:t>https://learn.k20center.ou.edu/strategy/3086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1bf48a7b9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1bf48a7b9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1bf48a7b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1bf48a7b9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1bf48a7b9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1bf48a7b9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1bf48a7b9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1bf48a7b9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1bf48a7b9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1bf48a7b9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1bf48a7b9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21bf48a7b9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1bf48a7b9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1bf48a7b9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1bf48a7b9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1bf48a7b9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21bf48a7b9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21bf48a7b9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21bf48a7b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21bf48a7b9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1bf48a7b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1bf48a7b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1bf48a7b9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1bf48a7b9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21bf48a7b9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21bf48a7b9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21bf48a7b9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21bf48a7b9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1bf48a7b9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21bf48a7b9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21bf48a7b9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21bf48a7b9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21bf48a7b9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21bf48a7b9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057825604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057825604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0578256040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30578256040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057825604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0578256040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0578256040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30578256040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1bf48a7b9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1bf48a7b9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1bf48a7b9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1bf48a7b9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1bf48a7b9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1bf48a7b9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1bf48a7b9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1bf48a7b9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1bf48a7b9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1bf48a7b9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1bf48a7b9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1bf48a7b9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1bf48a7b9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1bf48a7b9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18812" y="465938"/>
            <a:ext cx="6239400" cy="706583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Leading Educators in Authentic Development</a:t>
            </a:r>
            <a:endParaRPr sz="3600" b="1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Grab a card!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Hold the question (or definition) side outward and the answer (or term) side (italicized) toward you.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Put your other hand in the air.  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Find a partner who also has a hand in the air. Fist bump or high five.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Introduce yourself.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Quiz each other. Switch cards.  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Put your hand in the air again and find another partner with a hand in the air.  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Keep going!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000" dirty="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4675" y="152400"/>
            <a:ext cx="3171323" cy="3171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A graphic of a desk with a calculator and pencils&#10;&#10;Description automatically generated">
            <a:extLst>
              <a:ext uri="{FF2B5EF4-FFF2-40B4-BE49-F238E27FC236}">
                <a16:creationId xmlns:a16="http://schemas.microsoft.com/office/drawing/2014/main" id="{8AA479D9-9C70-CE0E-C62E-5348CC35CD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6713" y="6640749"/>
            <a:ext cx="599285" cy="9792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ctrTitle"/>
          </p:nvPr>
        </p:nvSpPr>
        <p:spPr>
          <a:xfrm>
            <a:off x="342870" y="516384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“formative assessment” “E” 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7542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Evaluate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ctrTitle"/>
          </p:nvPr>
        </p:nvSpPr>
        <p:spPr>
          <a:xfrm>
            <a:off x="342870" y="5199318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“E” in which students are given the responsibility of reflecting on their learning and determine what they still need to learn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Google Shape;115;p23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92616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Evaluate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ctrTitle"/>
          </p:nvPr>
        </p:nvSpPr>
        <p:spPr>
          <a:xfrm>
            <a:off x="496293" y="5151982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Name the 5Es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Google Shape;121;p24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80753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i="1" dirty="0">
                <a:latin typeface="Calibri" panose="020F0502020204030204" pitchFamily="34" charset="0"/>
                <a:cs typeface="Calibri" panose="020F0502020204030204" pitchFamily="34" charset="0"/>
              </a:rPr>
              <a:t>Engage, Explore, Explain, Extend, Evaluate</a:t>
            </a:r>
            <a:endParaRPr sz="3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ctrTitle"/>
          </p:nvPr>
        </p:nvSpPr>
        <p:spPr>
          <a:xfrm>
            <a:off x="479050" y="5187493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strategy where a student prepares and delivers a very short persuasive speech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Google Shape;127;p25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0444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Elevator Speech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ctrTitle"/>
          </p:nvPr>
        </p:nvSpPr>
        <p:spPr>
          <a:xfrm>
            <a:off x="1131325" y="5151975"/>
            <a:ext cx="77958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ct val="33333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A machine-readable array of black and white squares typically used for storing a web page address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" name="Google Shape;133;p26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80791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QR Codes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ctrTitle"/>
          </p:nvPr>
        </p:nvSpPr>
        <p:spPr>
          <a:xfrm>
            <a:off x="530722" y="5246616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authenticity component that encourages students to make personal connections with the learning activities  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Google Shape;139;p27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80791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i="1" dirty="0">
                <a:latin typeface="Calibri" panose="020F0502020204030204" pitchFamily="34" charset="0"/>
                <a:cs typeface="Calibri" panose="020F0502020204030204" pitchFamily="34" charset="0"/>
              </a:rPr>
              <a:t>Real-World Connections</a:t>
            </a:r>
            <a:endParaRPr sz="4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ctrTitle"/>
          </p:nvPr>
        </p:nvSpPr>
        <p:spPr>
          <a:xfrm>
            <a:off x="342870" y="5116509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authenticity component that asks students to construct a supported explanation or argument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Google Shape;145;p28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0444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Disciplined Inquiry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ctrTitle"/>
          </p:nvPr>
        </p:nvSpPr>
        <p:spPr>
          <a:xfrm>
            <a:off x="461835" y="5211142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authenticity component that places students in the role of active rather than passive learners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1" name="Google Shape;151;p29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7542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i="1" dirty="0">
                <a:latin typeface="Calibri" panose="020F0502020204030204" pitchFamily="34" charset="0"/>
                <a:cs typeface="Calibri" panose="020F0502020204030204" pitchFamily="34" charset="0"/>
              </a:rPr>
              <a:t>Student-Centered Learning</a:t>
            </a:r>
            <a:endParaRPr sz="4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ctrTitle"/>
          </p:nvPr>
        </p:nvSpPr>
        <p:spPr>
          <a:xfrm>
            <a:off x="611050" y="5175675"/>
            <a:ext cx="88362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ct val="300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What do you call a poster that holds students' thoughts, ideas, and processes in place on a wall, and can be displayed as a reminder of content learning?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Google Shape;157;p30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1626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Anchor Chart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ctrTitle"/>
          </p:nvPr>
        </p:nvSpPr>
        <p:spPr>
          <a:xfrm>
            <a:off x="461807" y="5234791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Adults learn best in what kind of atmosphere? Formal or Informal? 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" name="Google Shape;163;p31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0444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 err="1">
                <a:latin typeface="Calibri" panose="020F0502020204030204" pitchFamily="34" charset="0"/>
                <a:cs typeface="Calibri" panose="020F0502020204030204" pitchFamily="34" charset="0"/>
              </a:rPr>
              <a:t>Infomral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414295" y="4862693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“E” that mentally engages students with an event or question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842513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Engage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>
            <a:spLocks noGrp="1"/>
          </p:cNvSpPr>
          <p:nvPr>
            <p:ph type="ctrTitle"/>
          </p:nvPr>
        </p:nvSpPr>
        <p:spPr>
          <a:xfrm>
            <a:off x="342870" y="5151982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080"/>
              <a:buNone/>
            </a:pPr>
            <a:r>
              <a:rPr lang="en" sz="4000" dirty="0">
                <a:latin typeface="Calibri" panose="020F0502020204030204" pitchFamily="34" charset="0"/>
                <a:cs typeface="Calibri" panose="020F0502020204030204" pitchFamily="34" charset="0"/>
              </a:rPr>
              <a:t>Adults learn best when what kind of application or practice is encouraged?</a:t>
            </a:r>
            <a:r>
              <a:rPr lang="en" sz="5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z="5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9" name="Google Shape;169;p32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80791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Practical or hands-on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>
            <a:spLocks noGrp="1"/>
          </p:cNvSpPr>
          <p:nvPr>
            <p:ph type="ctrTitle"/>
          </p:nvPr>
        </p:nvSpPr>
        <p:spPr>
          <a:xfrm>
            <a:off x="444620" y="504552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Adults learn best when they can relate learning to what? 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1" name="Google Shape;181;p34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4528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i="1" dirty="0">
                <a:latin typeface="Calibri" panose="020F0502020204030204" pitchFamily="34" charset="0"/>
                <a:cs typeface="Calibri" panose="020F0502020204030204" pitchFamily="34" charset="0"/>
              </a:rPr>
              <a:t>What they already know</a:t>
            </a:r>
            <a:endParaRPr sz="4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>
            <a:spLocks noGrp="1"/>
          </p:cNvSpPr>
          <p:nvPr>
            <p:ph type="ctrTitle"/>
          </p:nvPr>
        </p:nvSpPr>
        <p:spPr>
          <a:xfrm>
            <a:off x="549850" y="5199325"/>
            <a:ext cx="8958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What is the primary focus of professional development for teachers?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7" name="Google Shape;187;p35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68612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Student Learning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>
            <a:spLocks noGrp="1"/>
          </p:cNvSpPr>
          <p:nvPr>
            <p:ph type="ctrTitle"/>
          </p:nvPr>
        </p:nvSpPr>
        <p:spPr>
          <a:xfrm>
            <a:off x="342895" y="492720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6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This kind of experience-oriented learning engages learners directly by providing them an opportunity to engage and practice directly in interactive lessons. 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60"/>
              <a:buNone/>
            </a:pPr>
            <a:endParaRPr sz="3600" dirty="0"/>
          </a:p>
        </p:txBody>
      </p:sp>
      <p:sp>
        <p:nvSpPr>
          <p:cNvPr id="193" name="Google Shape;193;p36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674296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i="1" dirty="0">
                <a:solidFill>
                  <a:srgbClr val="6666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 Learning</a:t>
            </a:r>
            <a:endParaRPr sz="6300" i="1" dirty="0">
              <a:solidFill>
                <a:srgbClr val="66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7"/>
          <p:cNvSpPr txBox="1">
            <a:spLocks noGrp="1"/>
          </p:cNvSpPr>
          <p:nvPr>
            <p:ph type="ctrTitle"/>
          </p:nvPr>
        </p:nvSpPr>
        <p:spPr>
          <a:xfrm>
            <a:off x="427375" y="4765500"/>
            <a:ext cx="9372600" cy="180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What kind of PD model is collaborative, sustainable, and job-embedded, where teachers work together confidently to create widespread improvement in a school? 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3600" dirty="0"/>
          </a:p>
        </p:txBody>
      </p:sp>
      <p:sp>
        <p:nvSpPr>
          <p:cNvPr id="199" name="Google Shape;199;p37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615275"/>
            <a:ext cx="9372600" cy="18189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i="1" dirty="0">
                <a:latin typeface="Calibri" panose="020F0502020204030204" pitchFamily="34" charset="0"/>
                <a:cs typeface="Calibri" panose="020F0502020204030204" pitchFamily="34" charset="0"/>
              </a:rPr>
              <a:t>Professional Learning Communities (PLC)</a:t>
            </a:r>
            <a:endParaRPr sz="4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8"/>
          <p:cNvSpPr txBox="1">
            <a:spLocks noGrp="1"/>
          </p:cNvSpPr>
          <p:nvPr>
            <p:ph type="ctrTitle"/>
          </p:nvPr>
        </p:nvSpPr>
        <p:spPr>
          <a:xfrm>
            <a:off x="342895" y="5489881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What kind of body language should a speaker use to project confidence? 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" name="Google Shape;205;p38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559478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i="1" dirty="0">
                <a:latin typeface="Calibri" panose="020F0502020204030204" pitchFamily="34" charset="0"/>
                <a:cs typeface="Calibri" panose="020F0502020204030204" pitchFamily="34" charset="0"/>
              </a:rPr>
              <a:t>Palms out; Not “protecting” your body with hands and arms</a:t>
            </a:r>
            <a:endParaRPr sz="4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9"/>
          <p:cNvSpPr txBox="1">
            <a:spLocks noGrp="1"/>
          </p:cNvSpPr>
          <p:nvPr>
            <p:ph type="ctrTitle"/>
          </p:nvPr>
        </p:nvSpPr>
        <p:spPr>
          <a:xfrm>
            <a:off x="342895" y="5102231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Strategy that actively engages readers in a text as they annotate information that fits predetermined categories of interest or importance. 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1" name="Google Shape;211;p39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559478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i="1" dirty="0">
                <a:latin typeface="Calibri" panose="020F0502020204030204" pitchFamily="34" charset="0"/>
                <a:cs typeface="Calibri" panose="020F0502020204030204" pitchFamily="34" charset="0"/>
              </a:rPr>
              <a:t>Categorical Highlighting</a:t>
            </a:r>
            <a:endParaRPr sz="4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>
            <a:spLocks noGrp="1"/>
          </p:cNvSpPr>
          <p:nvPr>
            <p:ph type="ctrTitle"/>
          </p:nvPr>
        </p:nvSpPr>
        <p:spPr>
          <a:xfrm>
            <a:off x="342895" y="5102231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Strategy that asks students to organize information into four quadrants.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7" name="Google Shape;217;p40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559478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Window Notes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1"/>
          <p:cNvSpPr txBox="1">
            <a:spLocks noGrp="1"/>
          </p:cNvSpPr>
          <p:nvPr>
            <p:ph type="ctrTitle"/>
          </p:nvPr>
        </p:nvSpPr>
        <p:spPr>
          <a:xfrm>
            <a:off x="342895" y="4921506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Strategy that asks learners to choose a picture that represents a concept and share it. Learners can also choose a photo that represents themselves.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3" name="Google Shape;223;p41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559478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Pick a Pic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2"/>
          <p:cNvSpPr txBox="1">
            <a:spLocks noGrp="1"/>
          </p:cNvSpPr>
          <p:nvPr>
            <p:ph type="ctrTitle"/>
          </p:nvPr>
        </p:nvSpPr>
        <p:spPr>
          <a:xfrm>
            <a:off x="342895" y="4921506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In this strategy, learners create a short comic to express their understanding of a concept or share a related experience.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9" name="Google Shape;229;p42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559478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Cognitive Comics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ctrTitle"/>
          </p:nvPr>
        </p:nvSpPr>
        <p:spPr>
          <a:xfrm>
            <a:off x="757175" y="5258475"/>
            <a:ext cx="87819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“E” that captures students’ interest and helps make connections to what they already know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909689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Engage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384340" y="5163807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“E” in which students define a problem or phenomenon in their own words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7542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i="1" dirty="0">
                <a:latin typeface="Calibri" panose="020F0502020204030204" pitchFamily="34" charset="0"/>
                <a:cs typeface="Calibri" panose="020F0502020204030204" pitchFamily="34" charset="0"/>
              </a:rPr>
              <a:t>Explore</a:t>
            </a:r>
            <a:endParaRPr sz="6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ctrTitle"/>
          </p:nvPr>
        </p:nvSpPr>
        <p:spPr>
          <a:xfrm>
            <a:off x="453200" y="5140158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“E” whose purpose is to acquire a common set of experiences to make sense of a concept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0444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Explore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ctrTitle"/>
          </p:nvPr>
        </p:nvSpPr>
        <p:spPr>
          <a:xfrm>
            <a:off x="342870" y="5116509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“E” where students summarize what they’ve learned, share new knowledge, and receive feedback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28127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Explain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ctrTitle"/>
          </p:nvPr>
        </p:nvSpPr>
        <p:spPr>
          <a:xfrm>
            <a:off x="444593" y="510468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“E” in which students expand on their understanding of the concept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Google Shape;91;p19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7542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Extend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ctrTitle"/>
          </p:nvPr>
        </p:nvSpPr>
        <p:spPr>
          <a:xfrm>
            <a:off x="461835" y="516384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“E” where students interact, discuss, and construct a deeper understanding of the concepts 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7" name="Google Shape;97;p20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1626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Extend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ctrTitle"/>
          </p:nvPr>
        </p:nvSpPr>
        <p:spPr>
          <a:xfrm>
            <a:off x="665350" y="5128325"/>
            <a:ext cx="89655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alibri" panose="020F0502020204030204" pitchFamily="34" charset="0"/>
                <a:cs typeface="Calibri" panose="020F0502020204030204" pitchFamily="34" charset="0"/>
              </a:rPr>
              <a:t>The “E” where students generalize the knowledge they have to explore other related contexts</a:t>
            </a:r>
            <a:endParaRPr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Google Shape;103;p21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99073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>
                <a:latin typeface="Calibri" panose="020F0502020204030204" pitchFamily="34" charset="0"/>
                <a:cs typeface="Calibri" panose="020F0502020204030204" pitchFamily="34" charset="0"/>
              </a:rPr>
              <a:t>Extend</a:t>
            </a:r>
            <a:endParaRPr sz="7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680</Words>
  <Application>Microsoft Office PowerPoint</Application>
  <PresentationFormat>Custom</PresentationFormat>
  <Paragraphs>67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Calibri</vt:lpstr>
      <vt:lpstr>Happy Monkey</vt:lpstr>
      <vt:lpstr>Arial</vt:lpstr>
      <vt:lpstr>Simple Light</vt:lpstr>
      <vt:lpstr>PowerPoint Presentation</vt:lpstr>
      <vt:lpstr>The “E” that mentally engages students with an event or question</vt:lpstr>
      <vt:lpstr>The “E” that captures students’ interest and helps make connections to what they already know</vt:lpstr>
      <vt:lpstr>The “E” in which students define a problem or phenomenon in their own words</vt:lpstr>
      <vt:lpstr>The “E” whose purpose is to acquire a common set of experiences to make sense of a concept</vt:lpstr>
      <vt:lpstr>The “E” where students summarize what they’ve learned, share new knowledge, and receive feedback</vt:lpstr>
      <vt:lpstr>The “E” in which students expand on their understanding of the concept</vt:lpstr>
      <vt:lpstr>The “E” where students interact, discuss, and construct a deeper understanding of the concepts </vt:lpstr>
      <vt:lpstr>The “E” where students generalize the knowledge they have to explore other related contexts</vt:lpstr>
      <vt:lpstr>The “formative assessment” “E” </vt:lpstr>
      <vt:lpstr>The “E” in which students are given the responsibility of reflecting on their learning and determine what they still need to learn</vt:lpstr>
      <vt:lpstr>Name the 5Es</vt:lpstr>
      <vt:lpstr>The strategy where a student prepares and delivers a very short persuasive speech</vt:lpstr>
      <vt:lpstr>A machine-readable array of black and white squares typically used for storing a web page address</vt:lpstr>
      <vt:lpstr>The authenticity component that encourages students to make personal connections with the learning activities  </vt:lpstr>
      <vt:lpstr>The authenticity component that asks students to construct a supported explanation or argument</vt:lpstr>
      <vt:lpstr>The authenticity component that places students in the role of active rather than passive learners</vt:lpstr>
      <vt:lpstr>What do you call a poster that holds students' thoughts, ideas, and processes in place on a wall, and can be displayed as a reminder of content learning?</vt:lpstr>
      <vt:lpstr>Adults learn best in what kind of atmosphere? Formal or Informal? </vt:lpstr>
      <vt:lpstr>Adults learn best when what kind of application or practice is encouraged? </vt:lpstr>
      <vt:lpstr>Adults learn best when they can relate learning to what? </vt:lpstr>
      <vt:lpstr>What is the primary focus of professional development for teachers?</vt:lpstr>
      <vt:lpstr>This kind of experience-oriented learning engages learners directly by providing them an opportunity to engage and practice directly in interactive lessons.  </vt:lpstr>
      <vt:lpstr>What kind of PD model is collaborative, sustainable, and job-embedded, where teachers work together confidently to create widespread improvement in a school?  </vt:lpstr>
      <vt:lpstr>What kind of body language should a speaker use to project confidence? </vt:lpstr>
      <vt:lpstr>Strategy that actively engages readers in a text as they annotate information that fits predetermined categories of interest or importance. </vt:lpstr>
      <vt:lpstr>Strategy that asks students to organize information into four quadrants.</vt:lpstr>
      <vt:lpstr>Strategy that asks learners to choose a picture that represents a concept and share it. Learners can also choose a photo that represents themselves.</vt:lpstr>
      <vt:lpstr>In this strategy, learners create a short comic to express their understanding of a concept or share a related experience.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and Presenting Professional Development</dc:title>
  <dc:subject/>
  <dc:creator>K20 Center</dc:creator>
  <cp:keywords/>
  <dc:description/>
  <cp:lastModifiedBy>Stone, Aster</cp:lastModifiedBy>
  <cp:revision>2</cp:revision>
  <dcterms:modified xsi:type="dcterms:W3CDTF">2024-10-21T14:07:08Z</dcterms:modified>
  <cp:category/>
</cp:coreProperties>
</file>