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6"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h8UKRQTQCKv8y1IxlzODdmI/5o9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87"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87"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87"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117"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indeed.com/hire/c/info/establishing-team-norm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87"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87"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k20center.ou.edu/strategy/87"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88" name="Google Shape;88;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bd674b773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g2bd674b7734_0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2">
                  <a:extLst>
                    <a:ext uri="{A12FA001-AC4F-418D-AE19-62706E023703}">
                      <ahyp:hlinkClr val="tx"/>
                    </a:ext>
                  </a:extLst>
                </a:hlinkClick>
              </a:rPr>
              <a:t>https://learn.k20center.ou.edu/strategy/87</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bdadeefd4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g2bdadeefd4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2">
                  <a:extLst>
                    <a:ext uri="{A12FA001-AC4F-418D-AE19-62706E023703}">
                      <ahyp:hlinkClr val="tx"/>
                    </a:ext>
                  </a:extLst>
                </a:hlinkClick>
              </a:rPr>
              <a:t>https://learn.k20center.ou.edu/strategy/87</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bdadeefd4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g2bdadeefd44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2">
                  <a:extLst>
                    <a:ext uri="{A12FA001-AC4F-418D-AE19-62706E023703}">
                      <ahyp:hlinkClr val="tx"/>
                    </a:ext>
                  </a:extLst>
                </a:hlinkClick>
              </a:rPr>
              <a:t>https://learn.k20center.ou.edu/strategy/87</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lt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t>K20 Center. (n.d.). 3-2-1. Strategies. </a:t>
            </a:r>
            <a:r>
              <a:rPr lang="en-US" u="sng">
                <a:solidFill>
                  <a:schemeClr val="hlink"/>
                </a:solidFill>
                <a:hlinkClick r:id="rId2"/>
              </a:rPr>
              <a:t>https://learn.k20center.ou.edu/strategy/117</a:t>
            </a:r>
            <a:r>
              <a:rPr lang="en-US"/>
              <a:t> </a:t>
            </a:r>
            <a:endParaRPr/>
          </a:p>
        </p:txBody>
      </p:sp>
      <p:sp>
        <p:nvSpPr>
          <p:cNvPr id="98" name="Google Shape;9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be236d71c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g2be236d71c9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Indeed. (n.d.). Establishing team norms: A guide for leaders. </a:t>
            </a:r>
            <a:r>
              <a:rPr lang="en-US" u="sng">
                <a:solidFill>
                  <a:schemeClr val="hlink"/>
                </a:solidFill>
                <a:hlinkClick r:id="rId2"/>
              </a:rPr>
              <a:t>https://www.indeed.com/hire/c/info/establishing-team-norms</a:t>
            </a:r>
            <a:r>
              <a:rPr lang="en-US"/>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10" name="Google Shape;11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The facilitator will ensure that everyone has an opportunity to participate and will make sure that the final norms are based upon consensus. The recorder will record all of the ideas. </a:t>
            </a:r>
            <a:endParaRPr/>
          </a:p>
        </p:txBody>
      </p:sp>
      <p:sp>
        <p:nvSpPr>
          <p:cNvPr id="116" name="Google Shape;11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bd674b7734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g2bd674b7734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2">
                  <a:extLst>
                    <a:ext uri="{A12FA001-AC4F-418D-AE19-62706E023703}">
                      <ahyp:hlinkClr val="tx"/>
                    </a:ext>
                  </a:extLst>
                </a:hlinkClick>
              </a:rPr>
              <a:t>https://learn.k20center.ou.edu/strategy/87</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lang="en-US"/>
              <a:t>What are effective behaviors that promote productivity in your workspace?</a:t>
            </a:r>
            <a:endParaRPr/>
          </a:p>
          <a:p>
            <a:pPr indent="0" lvl="0" marL="0" rtl="0" algn="l">
              <a:lnSpc>
                <a:spcPct val="100000"/>
              </a:lnSpc>
              <a:spcBef>
                <a:spcPts val="0"/>
              </a:spcBef>
              <a:spcAft>
                <a:spcPts val="0"/>
              </a:spcAft>
              <a:buClr>
                <a:schemeClr val="dk1"/>
              </a:buClr>
              <a:buSzPts val="1100"/>
              <a:buFont typeface="Arial"/>
              <a:buNone/>
            </a:pPr>
            <a:r>
              <a:rPr lang="en-US"/>
              <a:t>What are guidelines or rules when implemented that will help people regulate behaviors and promote productivity? What are some that influence how employees treat each other and assess individual productivity?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bd674b773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g2bd674b7734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2">
                  <a:extLst>
                    <a:ext uri="{A12FA001-AC4F-418D-AE19-62706E023703}">
                      <ahyp:hlinkClr val="tx"/>
                    </a:ext>
                  </a:extLst>
                </a:hlinkClick>
              </a:rPr>
              <a:t>https://learn.k20center.ou.edu/strategy/87</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bd674b7734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g2bd674b7734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2">
                  <a:extLst>
                    <a:ext uri="{A12FA001-AC4F-418D-AE19-62706E023703}">
                      <ahyp:hlinkClr val="tx"/>
                    </a:ext>
                  </a:extLst>
                </a:hlinkClick>
              </a:rPr>
              <a:t>https://learn.k20center.ou.edu/strategy/87</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ARN Logo" type="blank">
  <p:cSld name="BLANK">
    <p:spTree>
      <p:nvGrpSpPr>
        <p:cNvPr id="8"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48" name="Shape 48"/>
        <p:cNvGrpSpPr/>
        <p:nvPr/>
      </p:nvGrpSpPr>
      <p:grpSpPr>
        <a:xfrm>
          <a:off x="0" y="0"/>
          <a:ext cx="0" cy="0"/>
          <a:chOff x="0" y="0"/>
          <a:chExt cx="0" cy="0"/>
        </a:xfrm>
      </p:grpSpPr>
      <p:sp>
        <p:nvSpPr>
          <p:cNvPr id="49" name="Google Shape;49;p30"/>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0"/>
          <p:cNvSpPr txBox="1"/>
          <p:nvPr>
            <p:ph idx="1" type="body"/>
          </p:nvPr>
        </p:nvSpPr>
        <p:spPr>
          <a:xfrm>
            <a:off x="457200" y="1391436"/>
            <a:ext cx="4040188" cy="494514"/>
          </a:xfrm>
          <a:prstGeom prst="rect">
            <a:avLst/>
          </a:prstGeom>
          <a:noFill/>
          <a:ln>
            <a:noFill/>
          </a:ln>
        </p:spPr>
        <p:txBody>
          <a:bodyPr anchorCtr="0" anchor="ctr" bIns="0" lIns="45700" spcFirstLastPara="1" rIns="45700" wrap="square" tIns="0">
            <a:noAutofit/>
          </a:bodyPr>
          <a:lstStyle>
            <a:lvl1pPr indent="-228600" lvl="0" marL="457200" algn="l">
              <a:lnSpc>
                <a:spcPct val="100000"/>
              </a:lnSpc>
              <a:spcBef>
                <a:spcPts val="480"/>
              </a:spcBef>
              <a:spcAft>
                <a:spcPts val="0"/>
              </a:spcAft>
              <a:buSzPts val="2400"/>
              <a:buNone/>
              <a:defRPr b="1" sz="2400" cap="none">
                <a:solidFill>
                  <a:schemeClr val="dk2"/>
                </a:solidFill>
              </a:defRPr>
            </a:lvl1pPr>
            <a:lvl2pPr indent="-228600" lvl="1" marL="914400" algn="l">
              <a:lnSpc>
                <a:spcPct val="100000"/>
              </a:lnSpc>
              <a:spcBef>
                <a:spcPts val="300"/>
              </a:spcBef>
              <a:spcAft>
                <a:spcPts val="0"/>
              </a:spcAft>
              <a:buSzPts val="1275"/>
              <a:buNone/>
              <a:defRPr b="1" sz="1500"/>
            </a:lvl2pPr>
            <a:lvl3pPr indent="-228600" lvl="2" marL="1371600" algn="l">
              <a:lnSpc>
                <a:spcPct val="100000"/>
              </a:lnSpc>
              <a:spcBef>
                <a:spcPts val="270"/>
              </a:spcBef>
              <a:spcAft>
                <a:spcPts val="0"/>
              </a:spcAft>
              <a:buSzPts val="945"/>
              <a:buNone/>
              <a:defRPr b="1" sz="1350"/>
            </a:lvl3pPr>
            <a:lvl4pPr indent="-228600" lvl="3" marL="1828800" algn="l">
              <a:lnSpc>
                <a:spcPct val="100000"/>
              </a:lnSpc>
              <a:spcBef>
                <a:spcPts val="240"/>
              </a:spcBef>
              <a:spcAft>
                <a:spcPts val="0"/>
              </a:spcAft>
              <a:buSzPts val="780"/>
              <a:buNone/>
              <a:defRPr b="1" sz="1200"/>
            </a:lvl4pPr>
            <a:lvl5pPr indent="-228600" lvl="4" marL="2286000" algn="l">
              <a:lnSpc>
                <a:spcPct val="100000"/>
              </a:lnSpc>
              <a:spcBef>
                <a:spcPts val="240"/>
              </a:spcBef>
              <a:spcAft>
                <a:spcPts val="0"/>
              </a:spcAft>
              <a:buSzPts val="780"/>
              <a:buNone/>
              <a:defRPr b="1"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1" name="Google Shape;51;p30"/>
          <p:cNvSpPr txBox="1"/>
          <p:nvPr>
            <p:ph idx="2" type="body"/>
          </p:nvPr>
        </p:nvSpPr>
        <p:spPr>
          <a:xfrm>
            <a:off x="4645027" y="1394820"/>
            <a:ext cx="4041775" cy="491132"/>
          </a:xfrm>
          <a:prstGeom prst="rect">
            <a:avLst/>
          </a:prstGeom>
          <a:noFill/>
          <a:ln>
            <a:noFill/>
          </a:ln>
        </p:spPr>
        <p:txBody>
          <a:bodyPr anchorCtr="0" anchor="ctr" bIns="0" lIns="45700" spcFirstLastPara="1" rIns="45700" wrap="square" tIns="0">
            <a:normAutofit/>
          </a:bodyPr>
          <a:lstStyle>
            <a:lvl1pPr indent="-228600" lvl="0" marL="457200" algn="l">
              <a:lnSpc>
                <a:spcPct val="100000"/>
              </a:lnSpc>
              <a:spcBef>
                <a:spcPts val="480"/>
              </a:spcBef>
              <a:spcAft>
                <a:spcPts val="0"/>
              </a:spcAft>
              <a:buSzPts val="2400"/>
              <a:buNone/>
              <a:defRPr b="1" sz="2400" cap="none">
                <a:solidFill>
                  <a:schemeClr val="dk2"/>
                </a:solidFill>
              </a:defRPr>
            </a:lvl1pPr>
            <a:lvl2pPr indent="-228600" lvl="1" marL="914400" algn="l">
              <a:lnSpc>
                <a:spcPct val="100000"/>
              </a:lnSpc>
              <a:spcBef>
                <a:spcPts val="300"/>
              </a:spcBef>
              <a:spcAft>
                <a:spcPts val="0"/>
              </a:spcAft>
              <a:buSzPts val="1275"/>
              <a:buNone/>
              <a:defRPr b="1" sz="1500"/>
            </a:lvl2pPr>
            <a:lvl3pPr indent="-228600" lvl="2" marL="1371600" algn="l">
              <a:lnSpc>
                <a:spcPct val="100000"/>
              </a:lnSpc>
              <a:spcBef>
                <a:spcPts val="270"/>
              </a:spcBef>
              <a:spcAft>
                <a:spcPts val="0"/>
              </a:spcAft>
              <a:buSzPts val="945"/>
              <a:buNone/>
              <a:defRPr b="1" sz="1350"/>
            </a:lvl3pPr>
            <a:lvl4pPr indent="-228600" lvl="3" marL="1828800" algn="l">
              <a:lnSpc>
                <a:spcPct val="100000"/>
              </a:lnSpc>
              <a:spcBef>
                <a:spcPts val="240"/>
              </a:spcBef>
              <a:spcAft>
                <a:spcPts val="0"/>
              </a:spcAft>
              <a:buSzPts val="780"/>
              <a:buNone/>
              <a:defRPr b="1" sz="1200"/>
            </a:lvl4pPr>
            <a:lvl5pPr indent="-228600" lvl="4" marL="2286000" algn="l">
              <a:lnSpc>
                <a:spcPct val="100000"/>
              </a:lnSpc>
              <a:spcBef>
                <a:spcPts val="240"/>
              </a:spcBef>
              <a:spcAft>
                <a:spcPts val="0"/>
              </a:spcAft>
              <a:buSzPts val="780"/>
              <a:buNone/>
              <a:defRPr b="1"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2" name="Google Shape;52;p30"/>
          <p:cNvSpPr txBox="1"/>
          <p:nvPr>
            <p:ph idx="3" type="body"/>
          </p:nvPr>
        </p:nvSpPr>
        <p:spPr>
          <a:xfrm>
            <a:off x="457200" y="1974760"/>
            <a:ext cx="4040188" cy="2795480"/>
          </a:xfrm>
          <a:prstGeom prst="rect">
            <a:avLst/>
          </a:prstGeom>
          <a:noFill/>
          <a:ln>
            <a:noFill/>
          </a:ln>
        </p:spPr>
        <p:txBody>
          <a:bodyPr anchorCtr="0" anchor="t" bIns="45700" lIns="91425" spcFirstLastPara="1" rIns="91425" wrap="square" tIns="0">
            <a:normAutofit/>
          </a:bodyPr>
          <a:lstStyle>
            <a:lvl1pPr indent="-342900" lvl="0" marL="457200" algn="l">
              <a:lnSpc>
                <a:spcPct val="100000"/>
              </a:lnSpc>
              <a:spcBef>
                <a:spcPts val="360"/>
              </a:spcBef>
              <a:spcAft>
                <a:spcPts val="0"/>
              </a:spcAft>
              <a:buSzPts val="1800"/>
              <a:buChar char="•"/>
              <a:defRPr sz="1800"/>
            </a:lvl1pPr>
            <a:lvl2pPr indent="-323850" lvl="1" marL="914400" algn="l">
              <a:lnSpc>
                <a:spcPct val="100000"/>
              </a:lnSpc>
              <a:spcBef>
                <a:spcPts val="300"/>
              </a:spcBef>
              <a:spcAft>
                <a:spcPts val="0"/>
              </a:spcAft>
              <a:buSzPts val="1500"/>
              <a:buFont typeface="Arial"/>
              <a:buChar char="•"/>
              <a:defRPr sz="1500"/>
            </a:lvl2pPr>
            <a:lvl3pPr indent="-314325" lvl="2" marL="1371600" algn="l">
              <a:lnSpc>
                <a:spcPct val="100000"/>
              </a:lnSpc>
              <a:spcBef>
                <a:spcPts val="270"/>
              </a:spcBef>
              <a:spcAft>
                <a:spcPts val="0"/>
              </a:spcAft>
              <a:buSzPts val="1350"/>
              <a:buFont typeface="Arial"/>
              <a:buChar char="•"/>
              <a:defRPr sz="1350"/>
            </a:lvl3pPr>
            <a:lvl4pPr indent="-304800" lvl="3" marL="1828800" algn="l">
              <a:lnSpc>
                <a:spcPct val="100000"/>
              </a:lnSpc>
              <a:spcBef>
                <a:spcPts val="240"/>
              </a:spcBef>
              <a:spcAft>
                <a:spcPts val="0"/>
              </a:spcAft>
              <a:buSzPts val="1200"/>
              <a:buFont typeface="Arial"/>
              <a:buChar char="•"/>
              <a:defRPr sz="1200"/>
            </a:lvl4pPr>
            <a:lvl5pPr indent="-304800" lvl="4" marL="2286000" algn="l">
              <a:lnSpc>
                <a:spcPct val="100000"/>
              </a:lnSpc>
              <a:spcBef>
                <a:spcPts val="240"/>
              </a:spcBef>
              <a:spcAft>
                <a:spcPts val="0"/>
              </a:spcAft>
              <a:buSzPts val="1200"/>
              <a:buFont typeface="Arial"/>
              <a:buChar char="•"/>
              <a:defRPr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53" name="Google Shape;53;p3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4" name="Google Shape;54;p30"/>
          <p:cNvSpPr txBox="1"/>
          <p:nvPr>
            <p:ph idx="4" type="body"/>
          </p:nvPr>
        </p:nvSpPr>
        <p:spPr>
          <a:xfrm>
            <a:off x="4649788" y="1974760"/>
            <a:ext cx="4040188" cy="2795481"/>
          </a:xfrm>
          <a:prstGeom prst="rect">
            <a:avLst/>
          </a:prstGeom>
          <a:noFill/>
          <a:ln>
            <a:noFill/>
          </a:ln>
        </p:spPr>
        <p:txBody>
          <a:bodyPr anchorCtr="0" anchor="t" bIns="45700" lIns="91425" spcFirstLastPara="1" rIns="91425" wrap="square" tIns="0">
            <a:normAutofit/>
          </a:bodyPr>
          <a:lstStyle>
            <a:lvl1pPr indent="-342900" lvl="0" marL="457200" algn="l">
              <a:lnSpc>
                <a:spcPct val="100000"/>
              </a:lnSpc>
              <a:spcBef>
                <a:spcPts val="360"/>
              </a:spcBef>
              <a:spcAft>
                <a:spcPts val="0"/>
              </a:spcAft>
              <a:buSzPts val="1800"/>
              <a:buChar char="•"/>
              <a:defRPr sz="1800"/>
            </a:lvl1pPr>
            <a:lvl2pPr indent="-323850" lvl="1" marL="914400" algn="l">
              <a:lnSpc>
                <a:spcPct val="100000"/>
              </a:lnSpc>
              <a:spcBef>
                <a:spcPts val="300"/>
              </a:spcBef>
              <a:spcAft>
                <a:spcPts val="0"/>
              </a:spcAft>
              <a:buSzPts val="1500"/>
              <a:buFont typeface="Arial"/>
              <a:buChar char="•"/>
              <a:defRPr sz="1500"/>
            </a:lvl2pPr>
            <a:lvl3pPr indent="-314325" lvl="2" marL="1371600" algn="l">
              <a:lnSpc>
                <a:spcPct val="100000"/>
              </a:lnSpc>
              <a:spcBef>
                <a:spcPts val="270"/>
              </a:spcBef>
              <a:spcAft>
                <a:spcPts val="0"/>
              </a:spcAft>
              <a:buSzPts val="1350"/>
              <a:buFont typeface="Arial"/>
              <a:buChar char="•"/>
              <a:defRPr sz="1350"/>
            </a:lvl3pPr>
            <a:lvl4pPr indent="-304800" lvl="3" marL="1828800" algn="l">
              <a:lnSpc>
                <a:spcPct val="100000"/>
              </a:lnSpc>
              <a:spcBef>
                <a:spcPts val="240"/>
              </a:spcBef>
              <a:spcAft>
                <a:spcPts val="0"/>
              </a:spcAft>
              <a:buSzPts val="1200"/>
              <a:buFont typeface="Arial"/>
              <a:buChar char="•"/>
              <a:defRPr sz="1200"/>
            </a:lvl4pPr>
            <a:lvl5pPr indent="-304800" lvl="4" marL="2286000" algn="l">
              <a:lnSpc>
                <a:spcPct val="100000"/>
              </a:lnSpc>
              <a:spcBef>
                <a:spcPts val="240"/>
              </a:spcBef>
              <a:spcAft>
                <a:spcPts val="0"/>
              </a:spcAft>
              <a:buSzPts val="1200"/>
              <a:buFont typeface="Arial"/>
              <a:buChar char="•"/>
              <a:defRPr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Graphic">
  <p:cSld name="Content with Graphic">
    <p:spTree>
      <p:nvGrpSpPr>
        <p:cNvPr id="55" name="Shape 55"/>
        <p:cNvGrpSpPr/>
        <p:nvPr/>
      </p:nvGrpSpPr>
      <p:grpSpPr>
        <a:xfrm>
          <a:off x="0" y="0"/>
          <a:ext cx="0" cy="0"/>
          <a:chOff x="0" y="0"/>
          <a:chExt cx="0" cy="0"/>
        </a:xfrm>
      </p:grpSpPr>
      <p:sp>
        <p:nvSpPr>
          <p:cNvPr id="56" name="Google Shape;56;p31"/>
          <p:cNvSpPr txBox="1"/>
          <p:nvPr>
            <p:ph idx="1" type="body"/>
          </p:nvPr>
        </p:nvSpPr>
        <p:spPr>
          <a:xfrm>
            <a:off x="3581400" y="1330012"/>
            <a:ext cx="5111750" cy="3257550"/>
          </a:xfrm>
          <a:prstGeom prst="rect">
            <a:avLst/>
          </a:prstGeom>
          <a:noFill/>
          <a:ln>
            <a:noFill/>
          </a:ln>
        </p:spPr>
        <p:txBody>
          <a:bodyPr anchorCtr="0" anchor="t" bIns="45700" lIns="91425" spcFirstLastPara="1" rIns="91425" wrap="square" tIns="0">
            <a:normAutofit/>
          </a:bodyPr>
          <a:lstStyle>
            <a:lvl1pPr indent="-228600" lvl="0" marL="457200" algn="l">
              <a:lnSpc>
                <a:spcPct val="100000"/>
              </a:lnSpc>
              <a:spcBef>
                <a:spcPts val="420"/>
              </a:spcBef>
              <a:spcAft>
                <a:spcPts val="0"/>
              </a:spcAft>
              <a:buSzPts val="2100"/>
              <a:buNone/>
              <a:defRPr sz="2100"/>
            </a:lvl1pPr>
            <a:lvl2pPr indent="-333883" lvl="1" marL="914400" algn="l">
              <a:lnSpc>
                <a:spcPct val="100000"/>
              </a:lnSpc>
              <a:spcBef>
                <a:spcPts val="390"/>
              </a:spcBef>
              <a:spcAft>
                <a:spcPts val="0"/>
              </a:spcAft>
              <a:buSzPts val="1658"/>
              <a:buChar char="⚫"/>
              <a:defRPr sz="1950"/>
            </a:lvl2pPr>
            <a:lvl3pPr indent="-308610" lvl="2" marL="1371600" algn="l">
              <a:lnSpc>
                <a:spcPct val="100000"/>
              </a:lnSpc>
              <a:spcBef>
                <a:spcPts val="360"/>
              </a:spcBef>
              <a:spcAft>
                <a:spcPts val="0"/>
              </a:spcAft>
              <a:buSzPts val="1260"/>
              <a:buChar char="⚫"/>
              <a:defRPr sz="1800"/>
            </a:lvl3pPr>
            <a:lvl4pPr indent="-290512" lvl="3" marL="1828800" algn="l">
              <a:lnSpc>
                <a:spcPct val="100000"/>
              </a:lnSpc>
              <a:spcBef>
                <a:spcPts val="300"/>
              </a:spcBef>
              <a:spcAft>
                <a:spcPts val="0"/>
              </a:spcAft>
              <a:buSzPts val="975"/>
              <a:buChar char="⚫"/>
              <a:defRPr sz="1500"/>
            </a:lvl4pPr>
            <a:lvl5pPr indent="-284289" lvl="4" marL="2286000" algn="l">
              <a:lnSpc>
                <a:spcPct val="100000"/>
              </a:lnSpc>
              <a:spcBef>
                <a:spcPts val="270"/>
              </a:spcBef>
              <a:spcAft>
                <a:spcPts val="0"/>
              </a:spcAft>
              <a:buSzPts val="877"/>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7" name="Google Shape;57;p31"/>
          <p:cNvSpPr txBox="1"/>
          <p:nvPr>
            <p:ph idx="2" type="body"/>
          </p:nvPr>
        </p:nvSpPr>
        <p:spPr>
          <a:xfrm>
            <a:off x="450850" y="1330012"/>
            <a:ext cx="3124200" cy="3257550"/>
          </a:xfrm>
          <a:prstGeom prst="rect">
            <a:avLst/>
          </a:prstGeom>
          <a:noFill/>
          <a:ln>
            <a:noFill/>
          </a:ln>
        </p:spPr>
        <p:txBody>
          <a:bodyPr anchorCtr="0" anchor="t" bIns="45700" lIns="91425" spcFirstLastPara="1" rIns="91425" wrap="square" tIns="0">
            <a:normAutofit/>
          </a:bodyPr>
          <a:lstStyle>
            <a:lvl1pPr indent="-342900" lvl="0" marL="457200" algn="l">
              <a:lnSpc>
                <a:spcPct val="100000"/>
              </a:lnSpc>
              <a:spcBef>
                <a:spcPts val="360"/>
              </a:spcBef>
              <a:spcAft>
                <a:spcPts val="0"/>
              </a:spcAft>
              <a:buSzPts val="1800"/>
              <a:buChar char="•"/>
              <a:defRPr sz="1800"/>
            </a:lvl1pPr>
            <a:lvl2pPr indent="-330200" lvl="1" marL="914400" algn="l">
              <a:lnSpc>
                <a:spcPct val="100000"/>
              </a:lnSpc>
              <a:spcBef>
                <a:spcPts val="320"/>
              </a:spcBef>
              <a:spcAft>
                <a:spcPts val="0"/>
              </a:spcAft>
              <a:buSzPts val="1600"/>
              <a:buFont typeface="Arial"/>
              <a:buChar char="•"/>
              <a:defRPr sz="1600"/>
            </a:lvl2pPr>
            <a:lvl3pPr indent="-317500" lvl="2" marL="1371600" algn="l">
              <a:lnSpc>
                <a:spcPct val="100000"/>
              </a:lnSpc>
              <a:spcBef>
                <a:spcPts val="280"/>
              </a:spcBef>
              <a:spcAft>
                <a:spcPts val="0"/>
              </a:spcAft>
              <a:buSzPts val="1400"/>
              <a:buFont typeface="Arial"/>
              <a:buChar char="•"/>
              <a:defRPr sz="1400"/>
            </a:lvl3pPr>
            <a:lvl4pPr indent="-311150" lvl="3" marL="1828800" algn="l">
              <a:lnSpc>
                <a:spcPct val="100000"/>
              </a:lnSpc>
              <a:spcBef>
                <a:spcPts val="260"/>
              </a:spcBef>
              <a:spcAft>
                <a:spcPts val="0"/>
              </a:spcAft>
              <a:buSzPts val="1300"/>
              <a:buFont typeface="Arial"/>
              <a:buChar char="•"/>
              <a:defRPr sz="1300"/>
            </a:lvl4pPr>
            <a:lvl5pPr indent="-304800" lvl="4" marL="2286000" algn="l">
              <a:lnSpc>
                <a:spcPct val="100000"/>
              </a:lnSpc>
              <a:spcBef>
                <a:spcPts val="240"/>
              </a:spcBef>
              <a:spcAft>
                <a:spcPts val="0"/>
              </a:spcAft>
              <a:buSzPts val="1200"/>
              <a:buFont typeface="Arial"/>
              <a:buChar char="•"/>
              <a:defRPr sz="120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58" name="Google Shape;58;p3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59" name="Google Shape;59;p31"/>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p:cSld name="Video">
    <p:spTree>
      <p:nvGrpSpPr>
        <p:cNvPr id="60"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2" name="Google Shape;62;p32"/>
          <p:cNvSpPr/>
          <p:nvPr>
            <p:ph idx="2" type="media"/>
          </p:nvPr>
        </p:nvSpPr>
        <p:spPr>
          <a:xfrm>
            <a:off x="457200" y="1343696"/>
            <a:ext cx="6125827" cy="340834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lvl="1" marR="0" rtl="0" algn="l">
              <a:lnSpc>
                <a:spcPct val="100000"/>
              </a:lnSpc>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lvl="2" marR="0" rtl="0" algn="l">
              <a:lnSpc>
                <a:spcPct val="100000"/>
              </a:lnSpc>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lvl="3" marR="0" rtl="0" algn="l">
              <a:lnSpc>
                <a:spcPct val="100000"/>
              </a:lnSpc>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lvl="4" marR="0" rtl="0" algn="l">
              <a:lnSpc>
                <a:spcPct val="100000"/>
              </a:lnSpc>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lvl="5" marR="0" rtl="0" algn="l">
              <a:lnSpc>
                <a:spcPct val="100000"/>
              </a:lnSpc>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lvl="6" marR="0" rtl="0" algn="l">
              <a:lnSpc>
                <a:spcPct val="100000"/>
              </a:lnSpc>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lvl="7" marR="0" rtl="0" algn="l">
              <a:lnSpc>
                <a:spcPct val="100000"/>
              </a:lnSpc>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lvl="8" marR="0" rtl="0" algn="l">
              <a:lnSpc>
                <a:spcPct val="100000"/>
              </a:lnSpc>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
        <p:nvSpPr>
          <p:cNvPr id="63" name="Google Shape;63;p32"/>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p:cSld name="Table">
    <p:spTree>
      <p:nvGrpSpPr>
        <p:cNvPr id="64"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6" name="Google Shape;66;p33"/>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67"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69" name="Google Shape;69;p34"/>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p:cSld name="Blank 1">
    <p:spTree>
      <p:nvGrpSpPr>
        <p:cNvPr id="70"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hite BG">
  <p:cSld name="Blank White BG">
    <p:bg>
      <p:bgPr>
        <a:solidFill>
          <a:schemeClr val="lt1"/>
        </a:solidFill>
      </p:bgPr>
    </p:bg>
    <p:spTree>
      <p:nvGrpSpPr>
        <p:cNvPr id="72"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No Logo">
  <p:cSld name="Blank No Logo">
    <p:spTree>
      <p:nvGrpSpPr>
        <p:cNvPr id="74"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78" name="Shape 78"/>
        <p:cNvGrpSpPr/>
        <p:nvPr/>
      </p:nvGrpSpPr>
      <p:grpSpPr>
        <a:xfrm>
          <a:off x="0" y="0"/>
          <a:ext cx="0" cy="0"/>
          <a:chOff x="0" y="0"/>
          <a:chExt cx="0" cy="0"/>
        </a:xfrm>
      </p:grpSpPr>
      <p:sp>
        <p:nvSpPr>
          <p:cNvPr id="79" name="Google Shape;79;p21"/>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lnSpc>
                <a:spcPct val="100000"/>
              </a:lnSpc>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1"/>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lvl1pPr lvl="0" marR="34289"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pic>
        <p:nvPicPr>
          <p:cNvPr id="81" name="Google Shape;81;p2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82" name="Shape 82"/>
        <p:cNvGrpSpPr/>
        <p:nvPr/>
      </p:nvGrpSpPr>
      <p:grpSpPr>
        <a:xfrm>
          <a:off x="0" y="0"/>
          <a:ext cx="0" cy="0"/>
          <a:chOff x="0" y="0"/>
          <a:chExt cx="0" cy="0"/>
        </a:xfrm>
      </p:grpSpPr>
      <p:sp>
        <p:nvSpPr>
          <p:cNvPr id="83" name="Google Shape;83;p23"/>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3"/>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393700" lvl="0" marL="457200" algn="l">
              <a:lnSpc>
                <a:spcPct val="100000"/>
              </a:lnSpc>
              <a:spcBef>
                <a:spcPts val="520"/>
              </a:spcBef>
              <a:spcAft>
                <a:spcPts val="0"/>
              </a:spcAft>
              <a:buClr>
                <a:schemeClr val="lt1"/>
              </a:buClr>
              <a:buSzPts val="2600"/>
              <a:buFont typeface="Arial"/>
              <a:buChar char="•"/>
              <a:defRPr sz="2600">
                <a:solidFill>
                  <a:schemeClr val="lt1"/>
                </a:solidFill>
              </a:defRPr>
            </a:lvl1pPr>
            <a:lvl2pPr indent="-228600" lvl="1" marL="914400" algn="l">
              <a:lnSpc>
                <a:spcPct val="100000"/>
              </a:lnSpc>
              <a:spcBef>
                <a:spcPts val="270"/>
              </a:spcBef>
              <a:spcAft>
                <a:spcPts val="0"/>
              </a:spcAft>
              <a:buSzPts val="1148"/>
              <a:buNone/>
              <a:defRPr sz="1350">
                <a:solidFill>
                  <a:schemeClr val="lt1"/>
                </a:solidFill>
              </a:defRPr>
            </a:lvl2pPr>
            <a:lvl3pPr indent="-228600" lvl="2" marL="1371600" algn="l">
              <a:lnSpc>
                <a:spcPct val="100000"/>
              </a:lnSpc>
              <a:spcBef>
                <a:spcPts val="240"/>
              </a:spcBef>
              <a:spcAft>
                <a:spcPts val="0"/>
              </a:spcAft>
              <a:buSzPts val="840"/>
              <a:buNone/>
              <a:defRPr sz="1200">
                <a:solidFill>
                  <a:schemeClr val="lt1"/>
                </a:solidFill>
              </a:defRPr>
            </a:lvl3pPr>
            <a:lvl4pPr indent="-228600" lvl="3" marL="1828800" algn="l">
              <a:lnSpc>
                <a:spcPct val="100000"/>
              </a:lnSpc>
              <a:spcBef>
                <a:spcPts val="210"/>
              </a:spcBef>
              <a:spcAft>
                <a:spcPts val="0"/>
              </a:spcAft>
              <a:buSzPts val="683"/>
              <a:buNone/>
              <a:defRPr sz="1050">
                <a:solidFill>
                  <a:schemeClr val="lt1"/>
                </a:solidFill>
              </a:defRPr>
            </a:lvl4pPr>
            <a:lvl5pPr indent="-228600" lvl="4" marL="2286000" algn="l">
              <a:lnSpc>
                <a:spcPct val="100000"/>
              </a:lnSpc>
              <a:spcBef>
                <a:spcPts val="210"/>
              </a:spcBef>
              <a:spcAft>
                <a:spcPts val="0"/>
              </a:spcAft>
              <a:buSzPts val="683"/>
              <a:buNone/>
              <a:defRPr sz="1050">
                <a:solidFill>
                  <a:schemeClr val="lt1"/>
                </a:solidFill>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85" name="Google Shape;85;p2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0" name="Shape 10"/>
        <p:cNvGrpSpPr/>
        <p:nvPr/>
      </p:nvGrpSpPr>
      <p:grpSpPr>
        <a:xfrm>
          <a:off x="0" y="0"/>
          <a:ext cx="0" cy="0"/>
          <a:chOff x="0" y="0"/>
          <a:chExt cx="0" cy="0"/>
        </a:xfrm>
      </p:grpSpPr>
      <p:sp>
        <p:nvSpPr>
          <p:cNvPr id="11" name="Google Shape;11;p24"/>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rmAutofit/>
          </a:bodyPr>
          <a:lstStyle>
            <a:lvl1pPr indent="-393700" lvl="0" marL="457200" algn="l">
              <a:lnSpc>
                <a:spcPct val="100000"/>
              </a:lnSpc>
              <a:spcBef>
                <a:spcPts val="520"/>
              </a:spcBef>
              <a:spcAft>
                <a:spcPts val="0"/>
              </a:spcAft>
              <a:buClr>
                <a:schemeClr val="accent4"/>
              </a:buClr>
              <a:buSzPts val="2600"/>
              <a:buFont typeface="Arial"/>
              <a:buChar char="•"/>
              <a:defRPr sz="2600"/>
            </a:lvl1pPr>
            <a:lvl2pPr indent="-355600" lvl="1" marL="914400" algn="l">
              <a:lnSpc>
                <a:spcPct val="100000"/>
              </a:lnSpc>
              <a:spcBef>
                <a:spcPts val="400"/>
              </a:spcBef>
              <a:spcAft>
                <a:spcPts val="0"/>
              </a:spcAft>
              <a:buSzPts val="2000"/>
              <a:buFont typeface="Arial"/>
              <a:buChar char="•"/>
              <a:defRPr sz="2000"/>
            </a:lvl2pPr>
            <a:lvl3pPr indent="-336550" lvl="2" marL="1371600" algn="l">
              <a:lnSpc>
                <a:spcPct val="100000"/>
              </a:lnSpc>
              <a:spcBef>
                <a:spcPts val="340"/>
              </a:spcBef>
              <a:spcAft>
                <a:spcPts val="0"/>
              </a:spcAft>
              <a:buSzPts val="1700"/>
              <a:buFont typeface="Arial"/>
              <a:buChar char="•"/>
              <a:defRPr sz="1700"/>
            </a:lvl3pPr>
            <a:lvl4pPr indent="-323850" lvl="3" marL="1828800" algn="l">
              <a:lnSpc>
                <a:spcPct val="100000"/>
              </a:lnSpc>
              <a:spcBef>
                <a:spcPts val="300"/>
              </a:spcBef>
              <a:spcAft>
                <a:spcPts val="0"/>
              </a:spcAft>
              <a:buSzPts val="1500"/>
              <a:buFont typeface="Arial"/>
              <a:buChar char="•"/>
              <a:defRPr/>
            </a:lvl4pPr>
            <a:lvl5pPr indent="-314325" lvl="4" marL="2286000" algn="l">
              <a:lnSpc>
                <a:spcPct val="100000"/>
              </a:lnSpc>
              <a:spcBef>
                <a:spcPts val="270"/>
              </a:spcBef>
              <a:spcAft>
                <a:spcPts val="0"/>
              </a:spcAft>
              <a:buSzPts val="1350"/>
              <a:buFont typeface="Arial"/>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12" name="Google Shape;12;p2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3" name="Google Shape;13;p24"/>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1">
  <p:cSld name="Strategy v1">
    <p:spTree>
      <p:nvGrpSpPr>
        <p:cNvPr id="14" name="Shape 14"/>
        <p:cNvGrpSpPr/>
        <p:nvPr/>
      </p:nvGrpSpPr>
      <p:grpSpPr>
        <a:xfrm>
          <a:off x="0" y="0"/>
          <a:ext cx="0" cy="0"/>
          <a:chOff x="0" y="0"/>
          <a:chExt cx="0" cy="0"/>
        </a:xfrm>
      </p:grpSpPr>
      <p:pic>
        <p:nvPicPr>
          <p:cNvPr id="15" name="Google Shape;15;p2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16" name="Google Shape;16;p25"/>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5"/>
          <p:cNvSpPr txBox="1"/>
          <p:nvPr>
            <p:ph idx="1" type="body"/>
          </p:nvPr>
        </p:nvSpPr>
        <p:spPr>
          <a:xfrm>
            <a:off x="457200" y="1305059"/>
            <a:ext cx="5020614" cy="3620866"/>
          </a:xfrm>
          <a:prstGeom prst="rect">
            <a:avLst/>
          </a:prstGeom>
          <a:noFill/>
          <a:ln>
            <a:noFill/>
          </a:ln>
        </p:spPr>
        <p:txBody>
          <a:bodyPr anchorCtr="0" anchor="t" bIns="91400" lIns="91400" spcFirstLastPara="1" rIns="91400" wrap="square" tIns="91400">
            <a:normAutofit/>
          </a:bodyPr>
          <a:lstStyle>
            <a:lvl1pPr indent="-393700" lvl="0" marL="457200" algn="l">
              <a:lnSpc>
                <a:spcPct val="100000"/>
              </a:lnSpc>
              <a:spcBef>
                <a:spcPts val="520"/>
              </a:spcBef>
              <a:spcAft>
                <a:spcPts val="0"/>
              </a:spcAft>
              <a:buSzPts val="2600"/>
              <a:buChar char="•"/>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sp>
        <p:nvSpPr>
          <p:cNvPr id="18" name="Google Shape;18;p25"/>
          <p:cNvSpPr/>
          <p:nvPr>
            <p:ph idx="2" type="pic"/>
          </p:nvPr>
        </p:nvSpPr>
        <p:spPr>
          <a:xfrm>
            <a:off x="5911850" y="1663336"/>
            <a:ext cx="1828800" cy="1828009"/>
          </a:xfrm>
          <a:prstGeom prst="rect">
            <a:avLst/>
          </a:prstGeom>
          <a:noFill/>
          <a:ln>
            <a:noFill/>
          </a:ln>
        </p:spPr>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ategy v2">
  <p:cSld name="Strategy v2">
    <p:spTree>
      <p:nvGrpSpPr>
        <p:cNvPr id="19" name="Shape 19"/>
        <p:cNvGrpSpPr/>
        <p:nvPr/>
      </p:nvGrpSpPr>
      <p:grpSpPr>
        <a:xfrm>
          <a:off x="0" y="0"/>
          <a:ext cx="0" cy="0"/>
          <a:chOff x="0" y="0"/>
          <a:chExt cx="0" cy="0"/>
        </a:xfrm>
      </p:grpSpPr>
      <p:pic>
        <p:nvPicPr>
          <p:cNvPr id="20" name="Google Shape;20;p2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1" name="Google Shape;21;p26"/>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6"/>
          <p:cNvSpPr txBox="1"/>
          <p:nvPr>
            <p:ph idx="1" type="body"/>
          </p:nvPr>
        </p:nvSpPr>
        <p:spPr>
          <a:xfrm>
            <a:off x="457200" y="1305059"/>
            <a:ext cx="3994500" cy="3620866"/>
          </a:xfrm>
          <a:prstGeom prst="rect">
            <a:avLst/>
          </a:prstGeom>
          <a:noFill/>
          <a:ln>
            <a:noFill/>
          </a:ln>
        </p:spPr>
        <p:txBody>
          <a:bodyPr anchorCtr="0" anchor="t" bIns="91400" lIns="91400" spcFirstLastPara="1" rIns="91400" wrap="square" tIns="91400">
            <a:normAutofit/>
          </a:bodyPr>
          <a:lstStyle>
            <a:lvl1pPr indent="-393700" lvl="0" marL="457200" algn="l">
              <a:lnSpc>
                <a:spcPct val="100000"/>
              </a:lnSpc>
              <a:spcBef>
                <a:spcPts val="520"/>
              </a:spcBef>
              <a:spcAft>
                <a:spcPts val="0"/>
              </a:spcAft>
              <a:buSzPts val="2600"/>
              <a:buChar char="•"/>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sp>
        <p:nvSpPr>
          <p:cNvPr id="23" name="Google Shape;23;p26"/>
          <p:cNvSpPr/>
          <p:nvPr>
            <p:ph idx="2" type="pic"/>
          </p:nvPr>
        </p:nvSpPr>
        <p:spPr>
          <a:xfrm>
            <a:off x="4692302" y="1305059"/>
            <a:ext cx="3994150" cy="1420813"/>
          </a:xfrm>
          <a:prstGeom prst="rect">
            <a:avLst/>
          </a:prstGeom>
          <a:noFill/>
          <a:ln cap="flat" cmpd="sng" w="9525">
            <a:solidFill>
              <a:srgbClr val="BCD4E9"/>
            </a:solidFill>
            <a:prstDash val="solid"/>
            <a:round/>
            <a:headEnd len="sm" w="sm" type="none"/>
            <a:tailEnd len="sm" w="sm" type="none"/>
          </a:ln>
        </p:spPr>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Pull Quote">
    <p:spTree>
      <p:nvGrpSpPr>
        <p:cNvPr id="24" name="Shape 24"/>
        <p:cNvGrpSpPr/>
        <p:nvPr/>
      </p:nvGrpSpPr>
      <p:grpSpPr>
        <a:xfrm>
          <a:off x="0" y="0"/>
          <a:ext cx="0" cy="0"/>
          <a:chOff x="0" y="0"/>
          <a:chExt cx="0" cy="0"/>
        </a:xfrm>
      </p:grpSpPr>
      <p:sp>
        <p:nvSpPr>
          <p:cNvPr id="25" name="Google Shape;25;p27"/>
          <p:cNvSpPr/>
          <p:nvPr/>
        </p:nvSpPr>
        <p:spPr>
          <a:xfrm>
            <a:off x="1721476" y="1313644"/>
            <a:ext cx="5701048" cy="3206840"/>
          </a:xfrm>
          <a:prstGeom prst="snip2DiagRect">
            <a:avLst>
              <a:gd fmla="val 0" name="adj1"/>
              <a:gd fmla="val 16667" name="adj2"/>
            </a:avLst>
          </a:prstGeom>
          <a:solidFill>
            <a:srgbClr val="1C3C5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26" name="Google Shape;26;p2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27" name="Google Shape;27;p27"/>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7"/>
          <p:cNvSpPr txBox="1"/>
          <p:nvPr>
            <p:ph idx="1" type="body"/>
          </p:nvPr>
        </p:nvSpPr>
        <p:spPr>
          <a:xfrm>
            <a:off x="2574750" y="1534732"/>
            <a:ext cx="3994500" cy="2376154"/>
          </a:xfrm>
          <a:prstGeom prst="rect">
            <a:avLst/>
          </a:prstGeom>
          <a:noFill/>
          <a:ln>
            <a:noFill/>
          </a:ln>
        </p:spPr>
        <p:txBody>
          <a:bodyPr anchorCtr="0" anchor="t" bIns="91400" lIns="91400" spcFirstLastPara="1" rIns="91400" wrap="square" tIns="91400">
            <a:normAutofit/>
          </a:bodyPr>
          <a:lstStyle>
            <a:lvl1pPr indent="-228600" lvl="0" marL="457200" algn="l">
              <a:lnSpc>
                <a:spcPct val="100000"/>
              </a:lnSpc>
              <a:spcBef>
                <a:spcPts val="520"/>
              </a:spcBef>
              <a:spcAft>
                <a:spcPts val="0"/>
              </a:spcAft>
              <a:buSzPts val="2600"/>
              <a:buNone/>
              <a:defRPr b="1">
                <a:solidFill>
                  <a:schemeClr val="lt1"/>
                </a:solidFill>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sp>
        <p:nvSpPr>
          <p:cNvPr id="29" name="Google Shape;29;p27"/>
          <p:cNvSpPr txBox="1"/>
          <p:nvPr>
            <p:ph idx="2" type="body"/>
          </p:nvPr>
        </p:nvSpPr>
        <p:spPr>
          <a:xfrm>
            <a:off x="3017949" y="3943350"/>
            <a:ext cx="3108101" cy="521326"/>
          </a:xfrm>
          <a:prstGeom prst="rect">
            <a:avLst/>
          </a:prstGeom>
          <a:noFill/>
          <a:ln>
            <a:noFill/>
          </a:ln>
        </p:spPr>
        <p:txBody>
          <a:bodyPr anchorCtr="0" anchor="t" bIns="91400" lIns="91400" spcFirstLastPara="1" rIns="91400" wrap="square" tIns="91400">
            <a:normAutofit/>
          </a:bodyPr>
          <a:lstStyle>
            <a:lvl1pPr indent="-228600" lvl="0" marL="457200" algn="l">
              <a:lnSpc>
                <a:spcPct val="100000"/>
              </a:lnSpc>
              <a:spcBef>
                <a:spcPts val="320"/>
              </a:spcBef>
              <a:spcAft>
                <a:spcPts val="0"/>
              </a:spcAft>
              <a:buSzPts val="1600"/>
              <a:buNone/>
              <a:defRPr b="1" i="1" sz="1600">
                <a:solidFill>
                  <a:schemeClr val="lt1"/>
                </a:solidFill>
              </a:defRPr>
            </a:lvl1pPr>
            <a:lvl2pPr indent="-325755" lvl="1" marL="914400" algn="l">
              <a:lnSpc>
                <a:spcPct val="100000"/>
              </a:lnSpc>
              <a:spcBef>
                <a:spcPts val="360"/>
              </a:spcBef>
              <a:spcAft>
                <a:spcPts val="0"/>
              </a:spcAft>
              <a:buSzPts val="1530"/>
              <a:buChar char="⚫"/>
              <a:defRPr/>
            </a:lvl2pPr>
            <a:lvl3pPr indent="-298640" lvl="2" marL="1371600" algn="l">
              <a:lnSpc>
                <a:spcPct val="100000"/>
              </a:lnSpc>
              <a:spcBef>
                <a:spcPts val="315"/>
              </a:spcBef>
              <a:spcAft>
                <a:spcPts val="0"/>
              </a:spcAft>
              <a:buSzPts val="1103"/>
              <a:buChar char="⚫"/>
              <a:defRPr/>
            </a:lvl3pPr>
            <a:lvl4pPr indent="-290512" lvl="3" marL="1828800" algn="l">
              <a:lnSpc>
                <a:spcPct val="100000"/>
              </a:lnSpc>
              <a:spcBef>
                <a:spcPts val="300"/>
              </a:spcBef>
              <a:spcAft>
                <a:spcPts val="0"/>
              </a:spcAft>
              <a:buSzPts val="975"/>
              <a:buChar char="⚫"/>
              <a:defRPr/>
            </a:lvl4pPr>
            <a:lvl5pPr indent="-284289" lvl="4" marL="2286000" algn="l">
              <a:lnSpc>
                <a:spcPct val="100000"/>
              </a:lnSpc>
              <a:spcBef>
                <a:spcPts val="270"/>
              </a:spcBef>
              <a:spcAft>
                <a:spcPts val="0"/>
              </a:spcAft>
              <a:buSzPts val="877"/>
              <a:buChar char="⚫"/>
              <a:defRPr sz="1350"/>
            </a:lvl5pPr>
            <a:lvl6pPr indent="-297179" lvl="5" marL="2743200" algn="l">
              <a:lnSpc>
                <a:spcPct val="100000"/>
              </a:lnSpc>
              <a:spcBef>
                <a:spcPts val="270"/>
              </a:spcBef>
              <a:spcAft>
                <a:spcPts val="0"/>
              </a:spcAft>
              <a:buSzPts val="1080"/>
              <a:buChar char="⚫"/>
              <a:defRPr sz="1350"/>
            </a:lvl6pPr>
            <a:lvl7pPr indent="-297179" lvl="6" marL="3200400" algn="l">
              <a:lnSpc>
                <a:spcPct val="100000"/>
              </a:lnSpc>
              <a:spcBef>
                <a:spcPts val="270"/>
              </a:spcBef>
              <a:spcAft>
                <a:spcPts val="0"/>
              </a:spcAft>
              <a:buSzPts val="1080"/>
              <a:buChar char="⚫"/>
              <a:defRPr sz="1350"/>
            </a:lvl7pPr>
            <a:lvl8pPr indent="-314325" lvl="7" marL="3657600" algn="l">
              <a:lnSpc>
                <a:spcPct val="100000"/>
              </a:lnSpc>
              <a:spcBef>
                <a:spcPts val="270"/>
              </a:spcBef>
              <a:spcAft>
                <a:spcPts val="0"/>
              </a:spcAft>
              <a:buSzPts val="1350"/>
              <a:buFont typeface="Calibri"/>
              <a:buChar char="•"/>
              <a:defRPr sz="1350"/>
            </a:lvl8pPr>
            <a:lvl9pPr indent="-314325" lvl="8" marL="4114800" algn="l">
              <a:lnSpc>
                <a:spcPct val="100000"/>
              </a:lnSpc>
              <a:spcBef>
                <a:spcPts val="270"/>
              </a:spcBef>
              <a:spcAft>
                <a:spcPts val="0"/>
              </a:spcAft>
              <a:buSzPts val="1350"/>
              <a:buFont typeface="Calibri"/>
              <a:buChar char="•"/>
              <a:defRPr sz="1350"/>
            </a:lvl9pPr>
          </a:lstStyle>
          <a:p/>
        </p:txBody>
      </p:sp>
      <p:pic>
        <p:nvPicPr>
          <p:cNvPr descr="A picture containing icon&#10;&#10;Description automatically generated" id="30" name="Google Shape;30;p27"/>
          <p:cNvPicPr preferRelativeResize="0"/>
          <p:nvPr/>
        </p:nvPicPr>
        <p:blipFill rotWithShape="1">
          <a:blip r:embed="rId3">
            <a:alphaModFix/>
          </a:blip>
          <a:srcRect b="56088" l="34179" r="32616" t="21571"/>
          <a:stretch/>
        </p:blipFill>
        <p:spPr>
          <a:xfrm>
            <a:off x="1828288" y="1352281"/>
            <a:ext cx="639651" cy="536620"/>
          </a:xfrm>
          <a:prstGeom prst="rect">
            <a:avLst/>
          </a:prstGeom>
          <a:solidFill>
            <a:srgbClr val="1C3C58"/>
          </a:solid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31" name="Shape 31"/>
        <p:cNvGrpSpPr/>
        <p:nvPr/>
      </p:nvGrpSpPr>
      <p:grpSpPr>
        <a:xfrm>
          <a:off x="0" y="0"/>
          <a:ext cx="0" cy="0"/>
          <a:chOff x="0" y="0"/>
          <a:chExt cx="0" cy="0"/>
        </a:xfrm>
      </p:grpSpPr>
      <p:sp>
        <p:nvSpPr>
          <p:cNvPr id="32" name="Google Shape;32;p20"/>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lvl1pPr lvl="0" algn="l">
              <a:lnSpc>
                <a:spcPct val="100000"/>
              </a:lnSpc>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0"/>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lvl1pPr lvl="0" marR="34289"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pic>
        <p:nvPicPr>
          <p:cNvPr id="34" name="Google Shape;34;p2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dered List">
  <p:cSld name="Ordered List">
    <p:spTree>
      <p:nvGrpSpPr>
        <p:cNvPr id="35" name="Shape 35"/>
        <p:cNvGrpSpPr/>
        <p:nvPr/>
      </p:nvGrpSpPr>
      <p:grpSpPr>
        <a:xfrm>
          <a:off x="0" y="0"/>
          <a:ext cx="0" cy="0"/>
          <a:chOff x="0" y="0"/>
          <a:chExt cx="0" cy="0"/>
        </a:xfrm>
      </p:grpSpPr>
      <p:sp>
        <p:nvSpPr>
          <p:cNvPr id="36" name="Google Shape;36;p28"/>
          <p:cNvSpPr txBox="1"/>
          <p:nvPr>
            <p:ph idx="1" type="body"/>
          </p:nvPr>
        </p:nvSpPr>
        <p:spPr>
          <a:xfrm>
            <a:off x="457200" y="1309352"/>
            <a:ext cx="8229600" cy="3434098"/>
          </a:xfrm>
          <a:prstGeom prst="rect">
            <a:avLst/>
          </a:prstGeom>
          <a:noFill/>
          <a:ln>
            <a:noFill/>
          </a:ln>
        </p:spPr>
        <p:txBody>
          <a:bodyPr anchorCtr="0" anchor="t" bIns="45700" lIns="91425" spcFirstLastPara="1" rIns="91425" wrap="square" tIns="45700">
            <a:normAutofit/>
          </a:bodyPr>
          <a:lstStyle>
            <a:lvl1pPr indent="-393700" lvl="0" marL="457200" algn="l">
              <a:lnSpc>
                <a:spcPct val="100000"/>
              </a:lnSpc>
              <a:spcBef>
                <a:spcPts val="520"/>
              </a:spcBef>
              <a:spcAft>
                <a:spcPts val="0"/>
              </a:spcAft>
              <a:buClr>
                <a:schemeClr val="accent4"/>
              </a:buClr>
              <a:buSzPts val="2600"/>
              <a:buFont typeface="Calibri"/>
              <a:buAutoNum type="arabicPeriod"/>
              <a:defRPr sz="2600"/>
            </a:lvl1pPr>
            <a:lvl2pPr indent="-355600" lvl="1" marL="914400" algn="l">
              <a:lnSpc>
                <a:spcPct val="100000"/>
              </a:lnSpc>
              <a:spcBef>
                <a:spcPts val="400"/>
              </a:spcBef>
              <a:spcAft>
                <a:spcPts val="0"/>
              </a:spcAft>
              <a:buClr>
                <a:schemeClr val="accent4"/>
              </a:buClr>
              <a:buSzPts val="2000"/>
              <a:buFont typeface="Calibri"/>
              <a:buAutoNum type="alphaLcParenR"/>
              <a:defRPr sz="2000"/>
            </a:lvl2pPr>
            <a:lvl3pPr indent="-336550" lvl="2" marL="1371600" algn="l">
              <a:lnSpc>
                <a:spcPct val="100000"/>
              </a:lnSpc>
              <a:spcBef>
                <a:spcPts val="340"/>
              </a:spcBef>
              <a:spcAft>
                <a:spcPts val="0"/>
              </a:spcAft>
              <a:buClr>
                <a:schemeClr val="accent4"/>
              </a:buClr>
              <a:buSzPts val="1700"/>
              <a:buFont typeface="Calibri"/>
              <a:buAutoNum type="romanLcPeriod"/>
              <a:defRPr sz="1700"/>
            </a:lvl3pPr>
            <a:lvl4pPr indent="-323850" lvl="3" marL="1828800" algn="l">
              <a:lnSpc>
                <a:spcPct val="100000"/>
              </a:lnSpc>
              <a:spcBef>
                <a:spcPts val="300"/>
              </a:spcBef>
              <a:spcAft>
                <a:spcPts val="0"/>
              </a:spcAft>
              <a:buSzPts val="1500"/>
              <a:buFont typeface="Calibri"/>
              <a:buAutoNum type="arabicPeriod"/>
              <a:defRPr/>
            </a:lvl4pPr>
            <a:lvl5pPr indent="-314325" lvl="4" marL="2286000" algn="l">
              <a:lnSpc>
                <a:spcPct val="100000"/>
              </a:lnSpc>
              <a:spcBef>
                <a:spcPts val="270"/>
              </a:spcBef>
              <a:spcAft>
                <a:spcPts val="0"/>
              </a:spcAft>
              <a:buSzPts val="1350"/>
              <a:buFont typeface="Calibri"/>
              <a:buAutoNum type="arabicPeriod"/>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37" name="Google Shape;37;p2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38" name="Google Shape;38;p28"/>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39" name="Shape 39"/>
        <p:cNvGrpSpPr/>
        <p:nvPr/>
      </p:nvGrpSpPr>
      <p:grpSpPr>
        <a:xfrm>
          <a:off x="0" y="0"/>
          <a:ext cx="0" cy="0"/>
          <a:chOff x="0" y="0"/>
          <a:chExt cx="0" cy="0"/>
        </a:xfrm>
      </p:grpSpPr>
      <p:sp>
        <p:nvSpPr>
          <p:cNvPr id="40" name="Google Shape;40;p22"/>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2"/>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393700" lvl="0" marL="457200" algn="l">
              <a:lnSpc>
                <a:spcPct val="100000"/>
              </a:lnSpc>
              <a:spcBef>
                <a:spcPts val="520"/>
              </a:spcBef>
              <a:spcAft>
                <a:spcPts val="0"/>
              </a:spcAft>
              <a:buClr>
                <a:schemeClr val="lt1"/>
              </a:buClr>
              <a:buSzPts val="2600"/>
              <a:buFont typeface="Arial"/>
              <a:buChar char="•"/>
              <a:defRPr sz="2600">
                <a:solidFill>
                  <a:schemeClr val="lt1"/>
                </a:solidFill>
              </a:defRPr>
            </a:lvl1pPr>
            <a:lvl2pPr indent="-228600" lvl="1" marL="914400" algn="l">
              <a:lnSpc>
                <a:spcPct val="100000"/>
              </a:lnSpc>
              <a:spcBef>
                <a:spcPts val="270"/>
              </a:spcBef>
              <a:spcAft>
                <a:spcPts val="0"/>
              </a:spcAft>
              <a:buSzPts val="1148"/>
              <a:buNone/>
              <a:defRPr sz="1350">
                <a:solidFill>
                  <a:schemeClr val="lt1"/>
                </a:solidFill>
              </a:defRPr>
            </a:lvl2pPr>
            <a:lvl3pPr indent="-228600" lvl="2" marL="1371600" algn="l">
              <a:lnSpc>
                <a:spcPct val="100000"/>
              </a:lnSpc>
              <a:spcBef>
                <a:spcPts val="240"/>
              </a:spcBef>
              <a:spcAft>
                <a:spcPts val="0"/>
              </a:spcAft>
              <a:buSzPts val="840"/>
              <a:buNone/>
              <a:defRPr sz="1200">
                <a:solidFill>
                  <a:schemeClr val="lt1"/>
                </a:solidFill>
              </a:defRPr>
            </a:lvl3pPr>
            <a:lvl4pPr indent="-228600" lvl="3" marL="1828800" algn="l">
              <a:lnSpc>
                <a:spcPct val="100000"/>
              </a:lnSpc>
              <a:spcBef>
                <a:spcPts val="210"/>
              </a:spcBef>
              <a:spcAft>
                <a:spcPts val="0"/>
              </a:spcAft>
              <a:buSzPts val="683"/>
              <a:buNone/>
              <a:defRPr sz="1050">
                <a:solidFill>
                  <a:schemeClr val="lt1"/>
                </a:solidFill>
              </a:defRPr>
            </a:lvl4pPr>
            <a:lvl5pPr indent="-228600" lvl="4" marL="2286000" algn="l">
              <a:lnSpc>
                <a:spcPct val="100000"/>
              </a:lnSpc>
              <a:spcBef>
                <a:spcPts val="210"/>
              </a:spcBef>
              <a:spcAft>
                <a:spcPts val="0"/>
              </a:spcAft>
              <a:buSzPts val="683"/>
              <a:buNone/>
              <a:defRPr sz="1050">
                <a:solidFill>
                  <a:schemeClr val="lt1"/>
                </a:solidFill>
              </a:defRPr>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42" name="Google Shape;42;p2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3" name="Shape 43"/>
        <p:cNvGrpSpPr/>
        <p:nvPr/>
      </p:nvGrpSpPr>
      <p:grpSpPr>
        <a:xfrm>
          <a:off x="0" y="0"/>
          <a:ext cx="0" cy="0"/>
          <a:chOff x="0" y="0"/>
          <a:chExt cx="0" cy="0"/>
        </a:xfrm>
      </p:grpSpPr>
      <p:sp>
        <p:nvSpPr>
          <p:cNvPr id="44" name="Google Shape;44;p29"/>
          <p:cNvSpPr txBox="1"/>
          <p:nvPr>
            <p:ph type="title"/>
          </p:nvPr>
        </p:nvSpPr>
        <p:spPr>
          <a:xfrm>
            <a:off x="457200" y="302954"/>
            <a:ext cx="8229600" cy="857250"/>
          </a:xfrm>
          <a:prstGeom prst="rect">
            <a:avLst/>
          </a:prstGeom>
          <a:noFill/>
          <a:ln>
            <a:noFill/>
          </a:ln>
        </p:spPr>
        <p:txBody>
          <a:bodyPr anchorCtr="0" anchor="b" bIns="0" lIns="0" spcFirstLastPara="1" rIns="0" wrap="square" tIns="4570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9"/>
          <p:cNvSpPr txBox="1"/>
          <p:nvPr>
            <p:ph idx="1" type="body"/>
          </p:nvPr>
        </p:nvSpPr>
        <p:spPr>
          <a:xfrm>
            <a:off x="457200" y="1317938"/>
            <a:ext cx="4038600" cy="3448256"/>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SzPts val="2400"/>
              <a:buChar char="•"/>
              <a:defRPr sz="2400"/>
            </a:lvl1pPr>
            <a:lvl2pPr indent="-355600" lvl="1" marL="914400" algn="l">
              <a:lnSpc>
                <a:spcPct val="100000"/>
              </a:lnSpc>
              <a:spcBef>
                <a:spcPts val="400"/>
              </a:spcBef>
              <a:spcAft>
                <a:spcPts val="0"/>
              </a:spcAft>
              <a:buSzPts val="2000"/>
              <a:buFont typeface="Arial"/>
              <a:buChar char="•"/>
              <a:defRPr sz="2000"/>
            </a:lvl2pPr>
            <a:lvl3pPr indent="-342900" lvl="2" marL="1371600" algn="l">
              <a:lnSpc>
                <a:spcPct val="100000"/>
              </a:lnSpc>
              <a:spcBef>
                <a:spcPts val="360"/>
              </a:spcBef>
              <a:spcAft>
                <a:spcPts val="0"/>
              </a:spcAft>
              <a:buSzPts val="1800"/>
              <a:buFont typeface="Arial"/>
              <a:buChar char="•"/>
              <a:defRPr sz="1800"/>
            </a:lvl3pPr>
            <a:lvl4pPr indent="-323850" lvl="3" marL="1828800" algn="l">
              <a:lnSpc>
                <a:spcPct val="100000"/>
              </a:lnSpc>
              <a:spcBef>
                <a:spcPts val="300"/>
              </a:spcBef>
              <a:spcAft>
                <a:spcPts val="0"/>
              </a:spcAft>
              <a:buSzPts val="1500"/>
              <a:buFont typeface="Arial"/>
              <a:buChar char="•"/>
              <a:defRPr sz="1500"/>
            </a:lvl4pPr>
            <a:lvl5pPr indent="-314325" lvl="4" marL="2286000" algn="l">
              <a:lnSpc>
                <a:spcPct val="100000"/>
              </a:lnSpc>
              <a:spcBef>
                <a:spcPts val="270"/>
              </a:spcBef>
              <a:spcAft>
                <a:spcPts val="0"/>
              </a:spcAft>
              <a:buSzPts val="1350"/>
              <a:buFont typeface="Arial"/>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pic>
        <p:nvPicPr>
          <p:cNvPr id="46" name="Google Shape;46;p2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
        <p:nvSpPr>
          <p:cNvPr id="47" name="Google Shape;47;p29"/>
          <p:cNvSpPr txBox="1"/>
          <p:nvPr>
            <p:ph idx="2" type="body"/>
          </p:nvPr>
        </p:nvSpPr>
        <p:spPr>
          <a:xfrm>
            <a:off x="4648200" y="1317938"/>
            <a:ext cx="4038600" cy="3448256"/>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SzPts val="2400"/>
              <a:buChar char="•"/>
              <a:defRPr sz="2400"/>
            </a:lvl1pPr>
            <a:lvl2pPr indent="-355600" lvl="1" marL="914400" algn="l">
              <a:lnSpc>
                <a:spcPct val="100000"/>
              </a:lnSpc>
              <a:spcBef>
                <a:spcPts val="400"/>
              </a:spcBef>
              <a:spcAft>
                <a:spcPts val="0"/>
              </a:spcAft>
              <a:buSzPts val="2000"/>
              <a:buFont typeface="Arial"/>
              <a:buChar char="•"/>
              <a:defRPr sz="2000"/>
            </a:lvl2pPr>
            <a:lvl3pPr indent="-342900" lvl="2" marL="1371600" algn="l">
              <a:lnSpc>
                <a:spcPct val="100000"/>
              </a:lnSpc>
              <a:spcBef>
                <a:spcPts val="360"/>
              </a:spcBef>
              <a:spcAft>
                <a:spcPts val="0"/>
              </a:spcAft>
              <a:buSzPts val="1800"/>
              <a:buFont typeface="Arial"/>
              <a:buChar char="•"/>
              <a:defRPr sz="1800"/>
            </a:lvl3pPr>
            <a:lvl4pPr indent="-323850" lvl="3" marL="1828800" algn="l">
              <a:lnSpc>
                <a:spcPct val="100000"/>
              </a:lnSpc>
              <a:spcBef>
                <a:spcPts val="300"/>
              </a:spcBef>
              <a:spcAft>
                <a:spcPts val="0"/>
              </a:spcAft>
              <a:buSzPts val="1500"/>
              <a:buFont typeface="Arial"/>
              <a:buChar char="•"/>
              <a:defRPr sz="1500"/>
            </a:lvl4pPr>
            <a:lvl5pPr indent="-314325" lvl="4" marL="2286000" algn="l">
              <a:lnSpc>
                <a:spcPct val="100000"/>
              </a:lnSpc>
              <a:spcBef>
                <a:spcPts val="270"/>
              </a:spcBef>
              <a:spcAft>
                <a:spcPts val="0"/>
              </a:spcAft>
              <a:buSzPts val="1350"/>
              <a:buFont typeface="Arial"/>
              <a:buChar char="•"/>
              <a:defRPr sz="1350"/>
            </a:lvl5pPr>
            <a:lvl6pPr indent="-320039" lvl="5" marL="2743200" algn="l">
              <a:lnSpc>
                <a:spcPct val="100000"/>
              </a:lnSpc>
              <a:spcBef>
                <a:spcPts val="360"/>
              </a:spcBef>
              <a:spcAft>
                <a:spcPts val="0"/>
              </a:spcAft>
              <a:buSzPts val="1440"/>
              <a:buChar char="⚫"/>
              <a:defRPr/>
            </a:lvl6pPr>
            <a:lvl7pPr indent="-320039" lvl="6" marL="3200400" algn="l">
              <a:lnSpc>
                <a:spcPct val="100000"/>
              </a:lnSpc>
              <a:spcBef>
                <a:spcPts val="360"/>
              </a:spcBef>
              <a:spcAft>
                <a:spcPts val="0"/>
              </a:spcAft>
              <a:buSzPts val="144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40000" scaled="0"/>
        </a:gra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lnSpc>
                <a:spcPct val="100000"/>
              </a:lnSpc>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7"/>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lnSpc>
                <a:spcPct val="100000"/>
              </a:lnSpc>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lnSpc>
                <a:spcPct val="100000"/>
              </a:lnSpc>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40" lvl="2" marL="1371600" marR="0" rtl="0" algn="l">
              <a:lnSpc>
                <a:spcPct val="100000"/>
              </a:lnSpc>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lnSpc>
                <a:spcPct val="100000"/>
              </a:lnSpc>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lnSpc>
                <a:spcPct val="100000"/>
              </a:lnSpc>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lnSpc>
                <a:spcPct val="100000"/>
              </a:lnSpc>
              <a:spcBef>
                <a:spcPts val="270"/>
              </a:spcBef>
              <a:spcAft>
                <a:spcPts val="0"/>
              </a:spcAft>
              <a:buClr>
                <a:schemeClr val="accent5"/>
              </a:buClr>
              <a:buSzPts val="1080"/>
              <a:buFont typeface="Noto Sans Symbols"/>
              <a:buChar char="⚫"/>
              <a:defRPr b="0" i="0" sz="1350" u="none" cap="none" strike="noStrike">
                <a:solidFill>
                  <a:schemeClr val="dk1"/>
                </a:solidFill>
                <a:latin typeface="Calibri"/>
                <a:ea typeface="Calibri"/>
                <a:cs typeface="Calibri"/>
                <a:sym typeface="Calibri"/>
              </a:defRPr>
            </a:lvl6pPr>
            <a:lvl7pPr indent="-289560" lvl="6" marL="3200400" marR="0" rtl="0" algn="l">
              <a:lnSpc>
                <a:spcPct val="100000"/>
              </a:lnSpc>
              <a:spcBef>
                <a:spcPts val="240"/>
              </a:spcBef>
              <a:spcAft>
                <a:spcPts val="0"/>
              </a:spcAft>
              <a:buClr>
                <a:schemeClr val="accent6"/>
              </a:buClr>
              <a:buSzPts val="960"/>
              <a:buFont typeface="Noto Sans Symbols"/>
              <a:buChar char="⚫"/>
              <a:defRPr b="0" i="0" sz="1200" u="none" cap="none" strike="noStrike">
                <a:solidFill>
                  <a:schemeClr val="dk1"/>
                </a:solidFill>
                <a:latin typeface="Calibri"/>
                <a:ea typeface="Calibri"/>
                <a:cs typeface="Calibri"/>
                <a:sym typeface="Calibri"/>
              </a:defRPr>
            </a:lvl7pPr>
            <a:lvl8pPr indent="-304800" lvl="7" marL="3657600" marR="0" rtl="0" algn="l">
              <a:lnSpc>
                <a:spcPct val="100000"/>
              </a:lnSpc>
              <a:spcBef>
                <a:spcPts val="240"/>
              </a:spcBef>
              <a:spcAft>
                <a:spcPts val="0"/>
              </a:spcAft>
              <a:buClr>
                <a:schemeClr val="dk2"/>
              </a:buClr>
              <a:buSzPts val="1200"/>
              <a:buFont typeface="Calibri"/>
              <a:buChar char="•"/>
              <a:defRPr b="0" i="0" sz="1200" u="none" cap="none" strike="noStrike">
                <a:solidFill>
                  <a:schemeClr val="dk1"/>
                </a:solidFill>
                <a:latin typeface="Calibri"/>
                <a:ea typeface="Calibri"/>
                <a:cs typeface="Calibri"/>
                <a:sym typeface="Calibri"/>
              </a:defRPr>
            </a:lvl8pPr>
            <a:lvl9pPr indent="-295275" lvl="8" marL="4114800" marR="0" rtl="0" algn="l">
              <a:lnSpc>
                <a:spcPct val="100000"/>
              </a:lnSpc>
              <a:spcBef>
                <a:spcPts val="210"/>
              </a:spcBef>
              <a:spcAft>
                <a:spcPts val="0"/>
              </a:spcAft>
              <a:buClr>
                <a:schemeClr val="dk2"/>
              </a:buClr>
              <a:buSzPts val="1050"/>
              <a:buFont typeface="Calibri"/>
              <a:buChar char="•"/>
              <a:defRPr b="0" i="0" sz="105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chemeClr val="dk1"/>
            </a:gs>
          </a:gsLst>
          <a:lin ang="5640000" scaled="0"/>
        </a:gradFill>
      </p:bgPr>
    </p:bg>
    <p:spTree>
      <p:nvGrpSpPr>
        <p:cNvPr id="75" name="Shape 75"/>
        <p:cNvGrpSpPr/>
        <p:nvPr/>
      </p:nvGrpSpPr>
      <p:grpSpPr>
        <a:xfrm>
          <a:off x="0" y="0"/>
          <a:ext cx="0" cy="0"/>
          <a:chOff x="0" y="0"/>
          <a:chExt cx="0" cy="0"/>
        </a:xfrm>
      </p:grpSpPr>
      <p:sp>
        <p:nvSpPr>
          <p:cNvPr id="76" name="Google Shape;76;p19"/>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lnSpc>
                <a:spcPct val="100000"/>
              </a:lnSpc>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7" name="Google Shape;77;p19"/>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lnSpc>
                <a:spcPct val="100000"/>
              </a:lnSpc>
              <a:spcBef>
                <a:spcPts val="520"/>
              </a:spcBef>
              <a:spcAft>
                <a:spcPts val="0"/>
              </a:spcAft>
              <a:buClr>
                <a:schemeClr val="accent4"/>
              </a:buClr>
              <a:buSzPts val="2600"/>
              <a:buFont typeface="Arial"/>
              <a:buChar char="•"/>
              <a:defRPr b="0" i="0" sz="2600" u="none" cap="none" strike="noStrike">
                <a:solidFill>
                  <a:schemeClr val="lt1"/>
                </a:solidFill>
                <a:latin typeface="Calibri"/>
                <a:ea typeface="Calibri"/>
                <a:cs typeface="Calibri"/>
                <a:sym typeface="Calibri"/>
              </a:defRPr>
            </a:lvl1pPr>
            <a:lvl2pPr indent="-325755" lvl="1" marL="914400" marR="0" rtl="0" algn="l">
              <a:lnSpc>
                <a:spcPct val="100000"/>
              </a:lnSpc>
              <a:spcBef>
                <a:spcPts val="360"/>
              </a:spcBef>
              <a:spcAft>
                <a:spcPts val="0"/>
              </a:spcAft>
              <a:buClr>
                <a:schemeClr val="accent1"/>
              </a:buClr>
              <a:buSzPts val="1530"/>
              <a:buFont typeface="Noto Sans Symbols"/>
              <a:buChar char="⚫"/>
              <a:defRPr b="0" i="0" sz="1800" u="none" cap="none" strike="noStrike">
                <a:solidFill>
                  <a:schemeClr val="lt1"/>
                </a:solidFill>
                <a:latin typeface="Calibri"/>
                <a:ea typeface="Calibri"/>
                <a:cs typeface="Calibri"/>
                <a:sym typeface="Calibri"/>
              </a:defRPr>
            </a:lvl2pPr>
            <a:lvl3pPr indent="-298640" lvl="2" marL="1371600" marR="0" rtl="0" algn="l">
              <a:lnSpc>
                <a:spcPct val="100000"/>
              </a:lnSpc>
              <a:spcBef>
                <a:spcPts val="315"/>
              </a:spcBef>
              <a:spcAft>
                <a:spcPts val="0"/>
              </a:spcAft>
              <a:buClr>
                <a:schemeClr val="accent2"/>
              </a:buClr>
              <a:buSzPts val="1103"/>
              <a:buFont typeface="Noto Sans Symbols"/>
              <a:buChar char="⚫"/>
              <a:defRPr b="0" i="0" sz="1575" u="none" cap="none" strike="noStrike">
                <a:solidFill>
                  <a:schemeClr val="lt1"/>
                </a:solidFill>
                <a:latin typeface="Calibri"/>
                <a:ea typeface="Calibri"/>
                <a:cs typeface="Calibri"/>
                <a:sym typeface="Calibri"/>
              </a:defRPr>
            </a:lvl3pPr>
            <a:lvl4pPr indent="-290512" lvl="3" marL="1828800" marR="0" rtl="0" algn="l">
              <a:lnSpc>
                <a:spcPct val="100000"/>
              </a:lnSpc>
              <a:spcBef>
                <a:spcPts val="300"/>
              </a:spcBef>
              <a:spcAft>
                <a:spcPts val="0"/>
              </a:spcAft>
              <a:buClr>
                <a:schemeClr val="accent3"/>
              </a:buClr>
              <a:buSzPts val="975"/>
              <a:buFont typeface="Noto Sans Symbols"/>
              <a:buChar char="⚫"/>
              <a:defRPr b="0" i="0" sz="1500" u="none" cap="none" strike="noStrike">
                <a:solidFill>
                  <a:schemeClr val="lt1"/>
                </a:solidFill>
                <a:latin typeface="Calibri"/>
                <a:ea typeface="Calibri"/>
                <a:cs typeface="Calibri"/>
                <a:sym typeface="Calibri"/>
              </a:defRPr>
            </a:lvl4pPr>
            <a:lvl5pPr indent="-290512" lvl="4" marL="2286000" marR="0" rtl="0" algn="l">
              <a:lnSpc>
                <a:spcPct val="100000"/>
              </a:lnSpc>
              <a:spcBef>
                <a:spcPts val="300"/>
              </a:spcBef>
              <a:spcAft>
                <a:spcPts val="0"/>
              </a:spcAft>
              <a:buClr>
                <a:schemeClr val="accent4"/>
              </a:buClr>
              <a:buSzPts val="975"/>
              <a:buFont typeface="Noto Sans Symbols"/>
              <a:buChar char="⚫"/>
              <a:defRPr b="0" i="0" sz="1500" u="none" cap="none" strike="noStrike">
                <a:solidFill>
                  <a:schemeClr val="lt1"/>
                </a:solidFill>
                <a:latin typeface="Calibri"/>
                <a:ea typeface="Calibri"/>
                <a:cs typeface="Calibri"/>
                <a:sym typeface="Calibri"/>
              </a:defRPr>
            </a:lvl5pPr>
            <a:lvl6pPr indent="-297179" lvl="5" marL="2743200" marR="0" rtl="0" algn="l">
              <a:lnSpc>
                <a:spcPct val="100000"/>
              </a:lnSpc>
              <a:spcBef>
                <a:spcPts val="270"/>
              </a:spcBef>
              <a:spcAft>
                <a:spcPts val="0"/>
              </a:spcAft>
              <a:buClr>
                <a:schemeClr val="accent5"/>
              </a:buClr>
              <a:buSzPts val="1080"/>
              <a:buFont typeface="Noto Sans Symbols"/>
              <a:buChar char="⚫"/>
              <a:defRPr b="0" i="0" sz="1350" u="none" cap="none" strike="noStrike">
                <a:solidFill>
                  <a:schemeClr val="lt1"/>
                </a:solidFill>
                <a:latin typeface="Calibri"/>
                <a:ea typeface="Calibri"/>
                <a:cs typeface="Calibri"/>
                <a:sym typeface="Calibri"/>
              </a:defRPr>
            </a:lvl6pPr>
            <a:lvl7pPr indent="-289560" lvl="6" marL="3200400" marR="0" rtl="0" algn="l">
              <a:lnSpc>
                <a:spcPct val="100000"/>
              </a:lnSpc>
              <a:spcBef>
                <a:spcPts val="240"/>
              </a:spcBef>
              <a:spcAft>
                <a:spcPts val="0"/>
              </a:spcAft>
              <a:buClr>
                <a:schemeClr val="accent6"/>
              </a:buClr>
              <a:buSzPts val="960"/>
              <a:buFont typeface="Noto Sans Symbols"/>
              <a:buChar char="⚫"/>
              <a:defRPr b="0" i="0" sz="1200" u="none" cap="none" strike="noStrike">
                <a:solidFill>
                  <a:schemeClr val="lt1"/>
                </a:solidFill>
                <a:latin typeface="Calibri"/>
                <a:ea typeface="Calibri"/>
                <a:cs typeface="Calibri"/>
                <a:sym typeface="Calibri"/>
              </a:defRPr>
            </a:lvl7pPr>
            <a:lvl8pPr indent="-304800" lvl="7" marL="3657600" marR="0" rtl="0" algn="l">
              <a:lnSpc>
                <a:spcPct val="100000"/>
              </a:lnSpc>
              <a:spcBef>
                <a:spcPts val="240"/>
              </a:spcBef>
              <a:spcAft>
                <a:spcPts val="0"/>
              </a:spcAft>
              <a:buClr>
                <a:schemeClr val="lt2"/>
              </a:buClr>
              <a:buSzPts val="1200"/>
              <a:buFont typeface="Calibri"/>
              <a:buChar char="•"/>
              <a:defRPr b="0" i="0" sz="1200" u="none" cap="none" strike="noStrike">
                <a:solidFill>
                  <a:schemeClr val="lt1"/>
                </a:solidFill>
                <a:latin typeface="Calibri"/>
                <a:ea typeface="Calibri"/>
                <a:cs typeface="Calibri"/>
                <a:sym typeface="Calibri"/>
              </a:defRPr>
            </a:lvl8pPr>
            <a:lvl9pPr indent="-295275" lvl="8" marL="4114800" marR="0" rtl="0" algn="l">
              <a:lnSpc>
                <a:spcPct val="100000"/>
              </a:lnSpc>
              <a:spcBef>
                <a:spcPts val="210"/>
              </a:spcBef>
              <a:spcAft>
                <a:spcPts val="0"/>
              </a:spcAft>
              <a:buClr>
                <a:schemeClr val="lt2"/>
              </a:buClr>
              <a:buSzPts val="1050"/>
              <a:buFont typeface="Calibri"/>
              <a:buChar char="•"/>
              <a:defRPr b="0" i="0" sz="1050" u="none" cap="none" strike="noStrike">
                <a:solidFill>
                  <a:schemeClr val="lt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7" r:id="rId1"/>
    <p:sldLayoutId id="2147483668" r:id="rId2"/>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Tree>
  </p:cSld>
  <p:clrMapOvr>
    <a:masterClrMapping/>
  </p:clrMapOvr>
  <mc:AlternateContent>
    <mc:Choice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bd674b7734_0_24"/>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SzPts val="3600"/>
              <a:buNone/>
            </a:pPr>
            <a:r>
              <a:rPr lang="en-US"/>
              <a:t>Step 4: Decision</a:t>
            </a:r>
            <a:endParaRPr/>
          </a:p>
        </p:txBody>
      </p:sp>
      <p:sp>
        <p:nvSpPr>
          <p:cNvPr id="143" name="Google Shape;143;g2bd674b7734_0_24"/>
          <p:cNvSpPr txBox="1"/>
          <p:nvPr>
            <p:ph idx="1" type="body"/>
          </p:nvPr>
        </p:nvSpPr>
        <p:spPr>
          <a:xfrm>
            <a:off x="457200" y="1309350"/>
            <a:ext cx="7761300" cy="3434100"/>
          </a:xfrm>
          <a:prstGeom prst="rect">
            <a:avLst/>
          </a:prstGeom>
          <a:noFill/>
          <a:ln>
            <a:noFill/>
          </a:ln>
        </p:spPr>
        <p:txBody>
          <a:bodyPr anchorCtr="0" anchor="t" bIns="45700" lIns="91425" spcFirstLastPara="1" rIns="91425" wrap="square" tIns="45700">
            <a:normAutofit/>
          </a:bodyPr>
          <a:lstStyle/>
          <a:p>
            <a:pPr indent="-393700" lvl="0" marL="457200" rtl="0" algn="l">
              <a:lnSpc>
                <a:spcPct val="100000"/>
              </a:lnSpc>
              <a:spcBef>
                <a:spcPts val="520"/>
              </a:spcBef>
              <a:spcAft>
                <a:spcPts val="0"/>
              </a:spcAft>
              <a:buSzPts val="2600"/>
              <a:buChar char="•"/>
            </a:pPr>
            <a:r>
              <a:rPr b="1" lang="en-US"/>
              <a:t>Objective: </a:t>
            </a:r>
            <a:r>
              <a:rPr lang="en-US"/>
              <a:t>Based on the pros and cons, decide on the book to study.</a:t>
            </a:r>
            <a:endParaRPr/>
          </a:p>
          <a:p>
            <a:pPr indent="-393700" lvl="0" marL="457200" rtl="0" algn="l">
              <a:lnSpc>
                <a:spcPct val="100000"/>
              </a:lnSpc>
              <a:spcBef>
                <a:spcPts val="520"/>
              </a:spcBef>
              <a:spcAft>
                <a:spcPts val="0"/>
              </a:spcAft>
              <a:buSzPts val="2600"/>
              <a:buChar char="•"/>
            </a:pPr>
            <a:r>
              <a:rPr lang="en-US"/>
              <a:t>The decision will be made through a weighted voting process.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2bdadeefd44_0_0"/>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SzPts val="3600"/>
              <a:buNone/>
            </a:pPr>
            <a:r>
              <a:rPr lang="en-US"/>
              <a:t>Weighted Voting</a:t>
            </a:r>
            <a:endParaRPr/>
          </a:p>
        </p:txBody>
      </p:sp>
      <p:sp>
        <p:nvSpPr>
          <p:cNvPr id="149" name="Google Shape;149;g2bdadeefd44_0_0"/>
          <p:cNvSpPr txBox="1"/>
          <p:nvPr>
            <p:ph idx="1" type="body"/>
          </p:nvPr>
        </p:nvSpPr>
        <p:spPr>
          <a:xfrm>
            <a:off x="457200" y="1309350"/>
            <a:ext cx="7705200" cy="3434100"/>
          </a:xfrm>
          <a:prstGeom prst="rect">
            <a:avLst/>
          </a:prstGeom>
          <a:noFill/>
          <a:ln>
            <a:noFill/>
          </a:ln>
        </p:spPr>
        <p:txBody>
          <a:bodyPr anchorCtr="0" anchor="t" bIns="45700" lIns="91425" spcFirstLastPara="1" rIns="91425" wrap="square" tIns="45700">
            <a:normAutofit fontScale="92500" lnSpcReduction="20000"/>
          </a:bodyPr>
          <a:lstStyle/>
          <a:p>
            <a:pPr indent="-381317" lvl="0" marL="457200" rtl="0" algn="l">
              <a:lnSpc>
                <a:spcPct val="100000"/>
              </a:lnSpc>
              <a:spcBef>
                <a:spcPts val="520"/>
              </a:spcBef>
              <a:spcAft>
                <a:spcPts val="0"/>
              </a:spcAft>
              <a:buSzPct val="100000"/>
              <a:buChar char="•"/>
            </a:pPr>
            <a:r>
              <a:rPr lang="en-US"/>
              <a:t>Assign the following values to each item:</a:t>
            </a:r>
            <a:endParaRPr/>
          </a:p>
          <a:p>
            <a:pPr indent="-346075" lvl="1" marL="914400" rtl="0" algn="l">
              <a:lnSpc>
                <a:spcPct val="100000"/>
              </a:lnSpc>
              <a:spcBef>
                <a:spcPts val="520"/>
              </a:spcBef>
              <a:spcAft>
                <a:spcPts val="0"/>
              </a:spcAft>
              <a:buSzPct val="100000"/>
              <a:buChar char="•"/>
            </a:pPr>
            <a:r>
              <a:rPr lang="en-US"/>
              <a:t>3 - You really like the item.</a:t>
            </a:r>
            <a:endParaRPr/>
          </a:p>
          <a:p>
            <a:pPr indent="-346075" lvl="1" marL="914400" rtl="0" algn="l">
              <a:lnSpc>
                <a:spcPct val="100000"/>
              </a:lnSpc>
              <a:spcBef>
                <a:spcPts val="520"/>
              </a:spcBef>
              <a:spcAft>
                <a:spcPts val="0"/>
              </a:spcAft>
              <a:buSzPct val="100000"/>
              <a:buChar char="•"/>
            </a:pPr>
            <a:r>
              <a:rPr lang="en-US"/>
              <a:t>2 - It’s an okay item.</a:t>
            </a:r>
            <a:endParaRPr/>
          </a:p>
          <a:p>
            <a:pPr indent="-346075" lvl="1" marL="914400" rtl="0" algn="l">
              <a:lnSpc>
                <a:spcPct val="100000"/>
              </a:lnSpc>
              <a:spcBef>
                <a:spcPts val="520"/>
              </a:spcBef>
              <a:spcAft>
                <a:spcPts val="0"/>
              </a:spcAft>
              <a:buSzPct val="100000"/>
              <a:buChar char="•"/>
            </a:pPr>
            <a:r>
              <a:rPr lang="en-US"/>
              <a:t>1 - You aren’t really sold on this item.</a:t>
            </a:r>
            <a:endParaRPr/>
          </a:p>
          <a:p>
            <a:pPr indent="-381317" lvl="0" marL="457200" rtl="0" algn="l">
              <a:lnSpc>
                <a:spcPct val="100000"/>
              </a:lnSpc>
              <a:spcBef>
                <a:spcPts val="520"/>
              </a:spcBef>
              <a:spcAft>
                <a:spcPts val="0"/>
              </a:spcAft>
              <a:buSzPct val="100000"/>
              <a:buChar char="•"/>
            </a:pPr>
            <a:r>
              <a:rPr lang="en-US"/>
              <a:t>You can repeat a value with each item. (i.e., You’d love to read two of the books, so you give both 3s.)</a:t>
            </a:r>
            <a:endParaRPr/>
          </a:p>
          <a:p>
            <a:pPr indent="-381317" lvl="0" marL="457200" rtl="0" algn="l">
              <a:lnSpc>
                <a:spcPct val="100000"/>
              </a:lnSpc>
              <a:spcBef>
                <a:spcPts val="520"/>
              </a:spcBef>
              <a:spcAft>
                <a:spcPts val="0"/>
              </a:spcAft>
              <a:buSzPct val="100000"/>
              <a:buChar char="•"/>
            </a:pPr>
            <a:r>
              <a:rPr lang="en-US"/>
              <a:t>Hold up fingers for each vote.</a:t>
            </a:r>
            <a:endParaRPr/>
          </a:p>
          <a:p>
            <a:pPr indent="-381317" lvl="0" marL="457200" rtl="0" algn="l">
              <a:lnSpc>
                <a:spcPct val="100000"/>
              </a:lnSpc>
              <a:spcBef>
                <a:spcPts val="520"/>
              </a:spcBef>
              <a:spcAft>
                <a:spcPts val="0"/>
              </a:spcAft>
              <a:buSzPct val="100000"/>
              <a:buChar char="•"/>
            </a:pPr>
            <a:r>
              <a:rPr lang="en-US"/>
              <a:t>The recorder will tally the results.</a:t>
            </a:r>
            <a:endParaRPr/>
          </a:p>
          <a:p>
            <a:pPr indent="-381317" lvl="0" marL="457200" rtl="0" algn="l">
              <a:lnSpc>
                <a:spcPct val="100000"/>
              </a:lnSpc>
              <a:spcBef>
                <a:spcPts val="520"/>
              </a:spcBef>
              <a:spcAft>
                <a:spcPts val="0"/>
              </a:spcAft>
              <a:buSzPct val="100000"/>
              <a:buChar char="•"/>
            </a:pPr>
            <a:r>
              <a:rPr lang="en-US"/>
              <a:t>If there’s a tie, we’ll do clearout voting, and everyone will vote yes or no on the remaining items.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bdadeefd44_0_8"/>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SzPts val="3600"/>
              <a:buNone/>
            </a:pPr>
            <a:r>
              <a:rPr lang="en-US"/>
              <a:t>Reflection</a:t>
            </a:r>
            <a:endParaRPr/>
          </a:p>
        </p:txBody>
      </p:sp>
      <p:sp>
        <p:nvSpPr>
          <p:cNvPr id="155" name="Google Shape;155;g2bdadeefd44_0_8"/>
          <p:cNvSpPr txBox="1"/>
          <p:nvPr>
            <p:ph idx="1" type="body"/>
          </p:nvPr>
        </p:nvSpPr>
        <p:spPr>
          <a:xfrm>
            <a:off x="457200" y="1309350"/>
            <a:ext cx="5880000" cy="3434100"/>
          </a:xfrm>
          <a:prstGeom prst="rect">
            <a:avLst/>
          </a:prstGeom>
          <a:noFill/>
          <a:ln>
            <a:noFill/>
          </a:ln>
        </p:spPr>
        <p:txBody>
          <a:bodyPr anchorCtr="0" anchor="t" bIns="45700" lIns="91425" spcFirstLastPara="1" rIns="91425" wrap="square" tIns="45700">
            <a:normAutofit/>
          </a:bodyPr>
          <a:lstStyle/>
          <a:p>
            <a:pPr indent="-393700" lvl="0" marL="457200" rtl="0" algn="l">
              <a:lnSpc>
                <a:spcPct val="100000"/>
              </a:lnSpc>
              <a:spcBef>
                <a:spcPts val="520"/>
              </a:spcBef>
              <a:spcAft>
                <a:spcPts val="0"/>
              </a:spcAft>
              <a:buSzPts val="2600"/>
              <a:buChar char="•"/>
            </a:pPr>
            <a:r>
              <a:rPr lang="en-US"/>
              <a:t>What are some positive attributes of the cooperative processing structure?</a:t>
            </a:r>
            <a:endParaRPr/>
          </a:p>
          <a:p>
            <a:pPr indent="-355600" lvl="1" marL="914400" rtl="0" algn="l">
              <a:lnSpc>
                <a:spcPct val="100000"/>
              </a:lnSpc>
              <a:spcBef>
                <a:spcPts val="520"/>
              </a:spcBef>
              <a:spcAft>
                <a:spcPts val="0"/>
              </a:spcAft>
              <a:buSzPts val="2000"/>
              <a:buChar char="•"/>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ctrTitle"/>
          </p:nvPr>
        </p:nvSpPr>
        <p:spPr>
          <a:xfrm>
            <a:off x="644652" y="1007598"/>
            <a:ext cx="7851648" cy="1371600"/>
          </a:xfrm>
          <a:prstGeom prst="rect">
            <a:avLst/>
          </a:prstGeom>
          <a:noFill/>
          <a:ln>
            <a:noFill/>
          </a:ln>
        </p:spPr>
        <p:txBody>
          <a:bodyPr anchorCtr="0" anchor="b" bIns="0" lIns="0" spcFirstLastPara="1" rIns="18275" wrap="square" tIns="0">
            <a:noAutofit/>
          </a:bodyPr>
          <a:lstStyle/>
          <a:p>
            <a:pPr indent="0" lvl="0" marL="0" rtl="0" algn="l">
              <a:lnSpc>
                <a:spcPct val="100000"/>
              </a:lnSpc>
              <a:spcBef>
                <a:spcPts val="0"/>
              </a:spcBef>
              <a:spcAft>
                <a:spcPts val="0"/>
              </a:spcAft>
              <a:buClr>
                <a:schemeClr val="lt1"/>
              </a:buClr>
              <a:buSzPts val="5000"/>
              <a:buFont typeface="Calibri"/>
              <a:buNone/>
            </a:pPr>
            <a:r>
              <a:rPr lang="en-US"/>
              <a:t>Cooperative Processing</a:t>
            </a:r>
            <a:endParaRPr/>
          </a:p>
        </p:txBody>
      </p:sp>
      <p:sp>
        <p:nvSpPr>
          <p:cNvPr id="95" name="Google Shape;95;p2"/>
          <p:cNvSpPr txBox="1"/>
          <p:nvPr>
            <p:ph idx="1" type="subTitle"/>
          </p:nvPr>
        </p:nvSpPr>
        <p:spPr>
          <a:xfrm>
            <a:off x="644652" y="2400300"/>
            <a:ext cx="7854696" cy="1314450"/>
          </a:xfrm>
          <a:prstGeom prst="rect">
            <a:avLst/>
          </a:prstGeom>
          <a:noFill/>
          <a:ln>
            <a:noFill/>
          </a:ln>
        </p:spPr>
        <p:txBody>
          <a:bodyPr anchorCtr="0" anchor="t" bIns="45700" lIns="0" spcFirstLastPara="1" rIns="18275" wrap="square" tIns="45700">
            <a:normAutofit/>
          </a:bodyPr>
          <a:lstStyle/>
          <a:p>
            <a:pPr indent="0" lvl="0" marL="0" marR="34289" rtl="0" algn="l">
              <a:lnSpc>
                <a:spcPct val="100000"/>
              </a:lnSpc>
              <a:spcBef>
                <a:spcPts val="0"/>
              </a:spcBef>
              <a:spcAft>
                <a:spcPts val="0"/>
              </a:spcAft>
              <a:buSzPts val="2600"/>
              <a:buNone/>
            </a:pPr>
            <a:r>
              <a:rPr lang="en-US"/>
              <a:t>A Structure for Collaborative Inquiry</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5"/>
          <p:cNvSpPr txBox="1"/>
          <p:nvPr>
            <p:ph idx="1" type="body"/>
          </p:nvPr>
        </p:nvSpPr>
        <p:spPr>
          <a:xfrm>
            <a:off x="457200" y="1309350"/>
            <a:ext cx="6672600" cy="3434100"/>
          </a:xfrm>
          <a:prstGeom prst="rect">
            <a:avLst/>
          </a:prstGeom>
          <a:noFill/>
          <a:ln>
            <a:noFill/>
          </a:ln>
        </p:spPr>
        <p:txBody>
          <a:bodyPr anchorCtr="0" anchor="t" bIns="45700" lIns="91425" spcFirstLastPara="1" rIns="91425" wrap="square" tIns="45700">
            <a:normAutofit/>
          </a:bodyPr>
          <a:lstStyle/>
          <a:p>
            <a:pPr indent="-227012" lvl="0" marL="227012" rtl="0" algn="l">
              <a:lnSpc>
                <a:spcPct val="100000"/>
              </a:lnSpc>
              <a:spcBef>
                <a:spcPts val="0"/>
              </a:spcBef>
              <a:spcAft>
                <a:spcPts val="0"/>
              </a:spcAft>
              <a:buClr>
                <a:schemeClr val="accent4"/>
              </a:buClr>
              <a:buSzPts val="2600"/>
              <a:buFont typeface="Arial"/>
              <a:buAutoNum type="arabicPeriod"/>
            </a:pPr>
            <a:r>
              <a:rPr lang="en-US"/>
              <a:t>In-Turn Response</a:t>
            </a:r>
            <a:endParaRPr/>
          </a:p>
          <a:p>
            <a:pPr indent="-227012" lvl="0" marL="227012" rtl="0" algn="l">
              <a:lnSpc>
                <a:spcPct val="100000"/>
              </a:lnSpc>
              <a:spcBef>
                <a:spcPts val="0"/>
              </a:spcBef>
              <a:spcAft>
                <a:spcPts val="0"/>
              </a:spcAft>
              <a:buSzPts val="2600"/>
              <a:buAutoNum type="arabicPeriod"/>
            </a:pPr>
            <a:r>
              <a:rPr lang="en-US"/>
              <a:t>Clarification</a:t>
            </a:r>
            <a:endParaRPr/>
          </a:p>
          <a:p>
            <a:pPr indent="-227012" lvl="0" marL="227012" rtl="0" algn="l">
              <a:lnSpc>
                <a:spcPct val="100000"/>
              </a:lnSpc>
              <a:spcBef>
                <a:spcPts val="0"/>
              </a:spcBef>
              <a:spcAft>
                <a:spcPts val="0"/>
              </a:spcAft>
              <a:buSzPts val="2600"/>
              <a:buAutoNum type="arabicPeriod"/>
            </a:pPr>
            <a:r>
              <a:rPr lang="en-US"/>
              <a:t>Discussion</a:t>
            </a:r>
            <a:endParaRPr/>
          </a:p>
          <a:p>
            <a:pPr indent="-227012" lvl="0" marL="227012" rtl="0" algn="l">
              <a:lnSpc>
                <a:spcPct val="100000"/>
              </a:lnSpc>
              <a:spcBef>
                <a:spcPts val="0"/>
              </a:spcBef>
              <a:spcAft>
                <a:spcPts val="0"/>
              </a:spcAft>
              <a:buSzPts val="2600"/>
              <a:buAutoNum type="arabicPeriod"/>
            </a:pPr>
            <a:r>
              <a:rPr lang="en-US"/>
              <a:t>Decision</a:t>
            </a:r>
            <a:endParaRPr/>
          </a:p>
          <a:p>
            <a:pPr indent="0" lvl="0" marL="457200" rtl="0" algn="l">
              <a:lnSpc>
                <a:spcPct val="100000"/>
              </a:lnSpc>
              <a:spcBef>
                <a:spcPts val="0"/>
              </a:spcBef>
              <a:spcAft>
                <a:spcPts val="0"/>
              </a:spcAft>
              <a:buSzPts val="2600"/>
              <a:buNone/>
            </a:pPr>
            <a:r>
              <a:t/>
            </a:r>
            <a:endParaRPr/>
          </a:p>
          <a:p>
            <a:pPr indent="-60949" lvl="7" marL="1645836" rtl="0" algn="l">
              <a:lnSpc>
                <a:spcPct val="100000"/>
              </a:lnSpc>
              <a:spcBef>
                <a:spcPts val="240"/>
              </a:spcBef>
              <a:spcAft>
                <a:spcPts val="0"/>
              </a:spcAft>
              <a:buSzPts val="1200"/>
              <a:buFont typeface="Calibri"/>
              <a:buNone/>
            </a:pPr>
            <a:r>
              <a:t/>
            </a:r>
            <a:endParaRPr/>
          </a:p>
        </p:txBody>
      </p:sp>
      <p:sp>
        <p:nvSpPr>
          <p:cNvPr id="101" name="Google Shape;101;p5"/>
          <p:cNvSpPr txBox="1"/>
          <p:nvPr>
            <p:ph type="title"/>
          </p:nvPr>
        </p:nvSpPr>
        <p:spPr>
          <a:xfrm>
            <a:off x="457200" y="307247"/>
            <a:ext cx="8229600" cy="85725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accent4"/>
              </a:buClr>
              <a:buSzPts val="3600"/>
              <a:buFont typeface="Calibri"/>
              <a:buNone/>
            </a:pPr>
            <a:r>
              <a:rPr lang="en-US"/>
              <a:t>4 Steps of Cooperative Processing</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2be236d71c9_0_5"/>
          <p:cNvSpPr txBox="1"/>
          <p:nvPr>
            <p:ph idx="1" type="body"/>
          </p:nvPr>
        </p:nvSpPr>
        <p:spPr>
          <a:xfrm>
            <a:off x="457200" y="1309350"/>
            <a:ext cx="7684800" cy="3434100"/>
          </a:xfrm>
          <a:prstGeom prst="rect">
            <a:avLst/>
          </a:prstGeom>
          <a:noFill/>
          <a:ln>
            <a:noFill/>
          </a:ln>
        </p:spPr>
        <p:txBody>
          <a:bodyPr anchorCtr="0" anchor="t" bIns="45700" lIns="91425" spcFirstLastPara="1" rIns="91425" wrap="square" tIns="45700">
            <a:normAutofit fontScale="92500"/>
          </a:bodyPr>
          <a:lstStyle/>
          <a:p>
            <a:pPr indent="-381317" lvl="0" marL="457200" rtl="0" algn="l">
              <a:lnSpc>
                <a:spcPct val="100000"/>
              </a:lnSpc>
              <a:spcBef>
                <a:spcPts val="0"/>
              </a:spcBef>
              <a:spcAft>
                <a:spcPts val="0"/>
              </a:spcAft>
              <a:buSzPct val="100000"/>
              <a:buChar char="•"/>
            </a:pPr>
            <a:r>
              <a:rPr lang="en-US"/>
              <a:t>In your small group, designate a </a:t>
            </a:r>
            <a:r>
              <a:rPr b="1" lang="en-US"/>
              <a:t>leader</a:t>
            </a:r>
            <a:r>
              <a:rPr lang="en-US"/>
              <a:t> and a </a:t>
            </a:r>
            <a:r>
              <a:rPr b="1" lang="en-US"/>
              <a:t>recorder</a:t>
            </a:r>
            <a:r>
              <a:rPr lang="en-US"/>
              <a:t>.</a:t>
            </a:r>
            <a:endParaRPr/>
          </a:p>
          <a:p>
            <a:pPr indent="-381317" lvl="0" marL="457200" rtl="0" algn="l">
              <a:lnSpc>
                <a:spcPct val="100000"/>
              </a:lnSpc>
              <a:spcBef>
                <a:spcPts val="0"/>
              </a:spcBef>
              <a:spcAft>
                <a:spcPts val="0"/>
              </a:spcAft>
              <a:buSzPct val="100000"/>
              <a:buChar char="•"/>
            </a:pPr>
            <a:r>
              <a:rPr lang="en-US"/>
              <a:t>Use different prompts to decide these roles.</a:t>
            </a:r>
            <a:endParaRPr/>
          </a:p>
          <a:p>
            <a:pPr indent="-346075" lvl="1" marL="914400" rtl="0" algn="l">
              <a:lnSpc>
                <a:spcPct val="100000"/>
              </a:lnSpc>
              <a:spcBef>
                <a:spcPts val="0"/>
              </a:spcBef>
              <a:spcAft>
                <a:spcPts val="0"/>
              </a:spcAft>
              <a:buSzPct val="100000"/>
              <a:buChar char="•"/>
            </a:pPr>
            <a:r>
              <a:rPr lang="en-US"/>
              <a:t>Who has the earliest birthday in the year?</a:t>
            </a:r>
            <a:endParaRPr/>
          </a:p>
          <a:p>
            <a:pPr indent="-346075" lvl="1" marL="914400" rtl="0" algn="l">
              <a:lnSpc>
                <a:spcPct val="100000"/>
              </a:lnSpc>
              <a:spcBef>
                <a:spcPts val="0"/>
              </a:spcBef>
              <a:spcAft>
                <a:spcPts val="0"/>
              </a:spcAft>
              <a:buSzPct val="100000"/>
              <a:buChar char="•"/>
            </a:pPr>
            <a:r>
              <a:rPr lang="en-US"/>
              <a:t>Who is the tallest?</a:t>
            </a:r>
            <a:endParaRPr/>
          </a:p>
          <a:p>
            <a:pPr indent="-381317" lvl="0" marL="457200" rtl="0" algn="l">
              <a:lnSpc>
                <a:spcPct val="100000"/>
              </a:lnSpc>
              <a:spcBef>
                <a:spcPts val="0"/>
              </a:spcBef>
              <a:spcAft>
                <a:spcPts val="0"/>
              </a:spcAft>
              <a:buSzPct val="100000"/>
              <a:buChar char="•"/>
            </a:pPr>
            <a:r>
              <a:rPr lang="en-US"/>
              <a:t>The leader will make sure everyone follows the process.</a:t>
            </a:r>
            <a:endParaRPr/>
          </a:p>
          <a:p>
            <a:pPr indent="-346075" lvl="1" marL="914400" rtl="0" algn="l">
              <a:lnSpc>
                <a:spcPct val="100000"/>
              </a:lnSpc>
              <a:spcBef>
                <a:spcPts val="0"/>
              </a:spcBef>
              <a:spcAft>
                <a:spcPts val="0"/>
              </a:spcAft>
              <a:buSzPct val="100000"/>
              <a:buChar char="•"/>
            </a:pPr>
            <a:r>
              <a:rPr lang="en-US"/>
              <a:t>Take turns speaking.</a:t>
            </a:r>
            <a:endParaRPr/>
          </a:p>
          <a:p>
            <a:pPr indent="-346075" lvl="1" marL="914400" rtl="0" algn="l">
              <a:lnSpc>
                <a:spcPct val="100000"/>
              </a:lnSpc>
              <a:spcBef>
                <a:spcPts val="0"/>
              </a:spcBef>
              <a:spcAft>
                <a:spcPts val="0"/>
              </a:spcAft>
              <a:buSzPct val="100000"/>
              <a:buChar char="•"/>
            </a:pPr>
            <a:r>
              <a:rPr lang="en-US"/>
              <a:t>Only one person speaks at a time.</a:t>
            </a:r>
            <a:endParaRPr/>
          </a:p>
          <a:p>
            <a:pPr indent="-381317" lvl="0" marL="457200" rtl="0" algn="l">
              <a:lnSpc>
                <a:spcPct val="100000"/>
              </a:lnSpc>
              <a:spcBef>
                <a:spcPts val="0"/>
              </a:spcBef>
              <a:spcAft>
                <a:spcPts val="0"/>
              </a:spcAft>
              <a:buSzPct val="100000"/>
              <a:buChar char="•"/>
            </a:pPr>
            <a:r>
              <a:rPr lang="en-US"/>
              <a:t>The recorder will write down the titles suggested by the group in the assigned Google Doc, and they will report them to the larger group later on.</a:t>
            </a:r>
            <a:endParaRPr/>
          </a:p>
        </p:txBody>
      </p:sp>
      <p:sp>
        <p:nvSpPr>
          <p:cNvPr id="107" name="Google Shape;107;g2be236d71c9_0_5"/>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SzPts val="4000"/>
              <a:buNone/>
            </a:pPr>
            <a:r>
              <a:rPr lang="en-US"/>
              <a:t>Getting Into Groups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rgbClr val="FFFFFF"/>
              </a:buClr>
              <a:buSzPts val="5000"/>
              <a:buFont typeface="Calibri"/>
              <a:buNone/>
            </a:pPr>
            <a:r>
              <a:rPr lang="en-US"/>
              <a:t>Essential Questions</a:t>
            </a:r>
            <a:endParaRPr/>
          </a:p>
        </p:txBody>
      </p:sp>
      <p:sp>
        <p:nvSpPr>
          <p:cNvPr id="113" name="Google Shape;113;p3"/>
          <p:cNvSpPr txBox="1"/>
          <p:nvPr>
            <p:ph idx="1" type="body"/>
          </p:nvPr>
        </p:nvSpPr>
        <p:spPr>
          <a:xfrm>
            <a:off x="530352" y="2028497"/>
            <a:ext cx="7772400" cy="1950719"/>
          </a:xfrm>
          <a:prstGeom prst="rect">
            <a:avLst/>
          </a:prstGeom>
          <a:noFill/>
          <a:ln>
            <a:noFill/>
          </a:ln>
        </p:spPr>
        <p:txBody>
          <a:bodyPr anchorCtr="0" anchor="t" bIns="45700" lIns="45700" spcFirstLastPara="1" rIns="45700" wrap="square" tIns="45700">
            <a:normAutofit/>
          </a:bodyPr>
          <a:lstStyle/>
          <a:p>
            <a:pPr indent="-393700" lvl="0" marL="457200" rtl="0" algn="l">
              <a:lnSpc>
                <a:spcPct val="100000"/>
              </a:lnSpc>
              <a:spcBef>
                <a:spcPts val="0"/>
              </a:spcBef>
              <a:spcAft>
                <a:spcPts val="0"/>
              </a:spcAft>
              <a:buSzPts val="2600"/>
              <a:buChar char="•"/>
            </a:pPr>
            <a:r>
              <a:rPr lang="en-US"/>
              <a:t>Which book would we like to read and discuss?</a:t>
            </a:r>
            <a:endParaRPr/>
          </a:p>
          <a:p>
            <a:pPr indent="-393700" lvl="0" marL="457200" rtl="0" algn="l">
              <a:lnSpc>
                <a:spcPct val="100000"/>
              </a:lnSpc>
              <a:spcBef>
                <a:spcPts val="0"/>
              </a:spcBef>
              <a:spcAft>
                <a:spcPts val="0"/>
              </a:spcAft>
              <a:buSzPts val="2600"/>
              <a:buChar char="•"/>
            </a:pPr>
            <a:r>
              <a:rPr lang="en-US"/>
              <a:t>How can we use cooperative processing to decide on a title?</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rgbClr val="FFFFFF"/>
              </a:buClr>
              <a:buSzPts val="5000"/>
              <a:buFont typeface="Calibri"/>
              <a:buNone/>
            </a:pPr>
            <a:r>
              <a:rPr lang="en-US"/>
              <a:t>Activity Objectives</a:t>
            </a:r>
            <a:endParaRPr/>
          </a:p>
        </p:txBody>
      </p:sp>
      <p:sp>
        <p:nvSpPr>
          <p:cNvPr id="119" name="Google Shape;119;p4"/>
          <p:cNvSpPr txBox="1"/>
          <p:nvPr>
            <p:ph idx="1" type="body"/>
          </p:nvPr>
        </p:nvSpPr>
        <p:spPr>
          <a:xfrm>
            <a:off x="530350" y="2028499"/>
            <a:ext cx="7772400" cy="2510700"/>
          </a:xfrm>
          <a:prstGeom prst="rect">
            <a:avLst/>
          </a:prstGeom>
          <a:noFill/>
          <a:ln>
            <a:noFill/>
          </a:ln>
        </p:spPr>
        <p:txBody>
          <a:bodyPr anchorCtr="0" anchor="t" bIns="45700" lIns="45700" spcFirstLastPara="1" rIns="45700" wrap="square" tIns="45700">
            <a:normAutofit/>
          </a:bodyPr>
          <a:lstStyle/>
          <a:p>
            <a:pPr indent="-393700" lvl="0" marL="457200" rtl="0" algn="l">
              <a:lnSpc>
                <a:spcPct val="100000"/>
              </a:lnSpc>
              <a:spcBef>
                <a:spcPts val="0"/>
              </a:spcBef>
              <a:spcAft>
                <a:spcPts val="0"/>
              </a:spcAft>
              <a:buSzPts val="2600"/>
              <a:buChar char="•"/>
            </a:pPr>
            <a:r>
              <a:rPr lang="en-US"/>
              <a:t>Acquire</a:t>
            </a:r>
            <a:r>
              <a:rPr lang="en-US"/>
              <a:t> an understanding of the collaborative processing method.</a:t>
            </a:r>
            <a:endParaRPr/>
          </a:p>
          <a:p>
            <a:pPr indent="-393700" lvl="0" marL="457200" rtl="0" algn="l">
              <a:lnSpc>
                <a:spcPct val="100000"/>
              </a:lnSpc>
              <a:spcBef>
                <a:spcPts val="0"/>
              </a:spcBef>
              <a:spcAft>
                <a:spcPts val="0"/>
              </a:spcAft>
              <a:buSzPts val="2600"/>
              <a:buChar char="•"/>
            </a:pPr>
            <a:r>
              <a:rPr lang="en-US"/>
              <a:t>Determine the book that will be read for an </a:t>
            </a:r>
            <a:r>
              <a:rPr lang="en-US"/>
              <a:t>upcoming book study</a:t>
            </a:r>
            <a:r>
              <a:rPr lang="en-US"/>
              <a:t>.</a:t>
            </a:r>
            <a:endParaRPr/>
          </a:p>
          <a:p>
            <a:pPr indent="-393700" lvl="0" marL="457200" rtl="0" algn="l">
              <a:lnSpc>
                <a:spcPct val="100000"/>
              </a:lnSpc>
              <a:spcBef>
                <a:spcPts val="0"/>
              </a:spcBef>
              <a:spcAft>
                <a:spcPts val="0"/>
              </a:spcAft>
              <a:buSzPts val="2600"/>
              <a:buChar char="•"/>
            </a:pPr>
            <a:r>
              <a:rPr lang="en-US"/>
              <a:t>Utilize a process that allows for effective communication.</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bd674b7734_0_2"/>
          <p:cNvSpPr txBox="1"/>
          <p:nvPr>
            <p:ph idx="1" type="body"/>
          </p:nvPr>
        </p:nvSpPr>
        <p:spPr>
          <a:xfrm>
            <a:off x="457200" y="1309350"/>
            <a:ext cx="7798500" cy="3434100"/>
          </a:xfrm>
          <a:prstGeom prst="rect">
            <a:avLst/>
          </a:prstGeom>
          <a:noFill/>
          <a:ln>
            <a:noFill/>
          </a:ln>
        </p:spPr>
        <p:txBody>
          <a:bodyPr anchorCtr="0" anchor="t" bIns="45700" lIns="91425" spcFirstLastPara="1" rIns="91425" wrap="square" tIns="45700">
            <a:normAutofit lnSpcReduction="10000"/>
          </a:bodyPr>
          <a:lstStyle/>
          <a:p>
            <a:pPr indent="-393700" lvl="0" marL="457200" rtl="0" algn="l">
              <a:lnSpc>
                <a:spcPct val="100000"/>
              </a:lnSpc>
              <a:spcBef>
                <a:spcPts val="520"/>
              </a:spcBef>
              <a:spcAft>
                <a:spcPts val="0"/>
              </a:spcAft>
              <a:buSzPts val="2600"/>
              <a:buChar char="•"/>
            </a:pPr>
            <a:r>
              <a:rPr b="1" lang="en-US"/>
              <a:t>Objective: </a:t>
            </a:r>
            <a:r>
              <a:rPr lang="en-US"/>
              <a:t>Assemble a list of book titles to consider for our book study.</a:t>
            </a:r>
            <a:endParaRPr/>
          </a:p>
          <a:p>
            <a:pPr indent="-393700" lvl="0" marL="457200" rtl="0" algn="l">
              <a:lnSpc>
                <a:spcPct val="100000"/>
              </a:lnSpc>
              <a:spcBef>
                <a:spcPts val="520"/>
              </a:spcBef>
              <a:spcAft>
                <a:spcPts val="0"/>
              </a:spcAft>
              <a:buSzPts val="2600"/>
              <a:buChar char="•"/>
            </a:pPr>
            <a:r>
              <a:rPr lang="en-US"/>
              <a:t>Each person in the group will have a chance to speak.</a:t>
            </a:r>
            <a:endParaRPr/>
          </a:p>
          <a:p>
            <a:pPr indent="-393700" lvl="0" marL="457200" rtl="0" algn="l">
              <a:lnSpc>
                <a:spcPct val="100000"/>
              </a:lnSpc>
              <a:spcBef>
                <a:spcPts val="520"/>
              </a:spcBef>
              <a:spcAft>
                <a:spcPts val="0"/>
              </a:spcAft>
              <a:buSzPts val="2600"/>
              <a:buChar char="•"/>
            </a:pPr>
            <a:r>
              <a:rPr lang="en-US"/>
              <a:t>During your turn, name a book you think we should read, and explain why.</a:t>
            </a:r>
            <a:endParaRPr/>
          </a:p>
          <a:p>
            <a:pPr indent="-393700" lvl="0" marL="457200" rtl="0" algn="l">
              <a:lnSpc>
                <a:spcPct val="100000"/>
              </a:lnSpc>
              <a:spcBef>
                <a:spcPts val="520"/>
              </a:spcBef>
              <a:spcAft>
                <a:spcPts val="0"/>
              </a:spcAft>
              <a:buSzPts val="2600"/>
              <a:buChar char="•"/>
            </a:pPr>
            <a:r>
              <a:rPr lang="en-US"/>
              <a:t>The recorder </a:t>
            </a:r>
            <a:r>
              <a:rPr lang="en-US"/>
              <a:t>will write down the titles.</a:t>
            </a:r>
            <a:endParaRPr/>
          </a:p>
          <a:p>
            <a:pPr indent="-393700" lvl="0" marL="457200" rtl="0" algn="l">
              <a:lnSpc>
                <a:spcPct val="100000"/>
              </a:lnSpc>
              <a:spcBef>
                <a:spcPts val="520"/>
              </a:spcBef>
              <a:spcAft>
                <a:spcPts val="0"/>
              </a:spcAft>
              <a:buSzPts val="2600"/>
              <a:buChar char="•"/>
            </a:pPr>
            <a:r>
              <a:rPr lang="en-US"/>
              <a:t>The process will repeat, and you’ll pass if you don’t have any more titles to recommend.</a:t>
            </a:r>
            <a:endParaRPr/>
          </a:p>
        </p:txBody>
      </p:sp>
      <p:sp>
        <p:nvSpPr>
          <p:cNvPr id="125" name="Google Shape;125;g2bd674b7734_0_2"/>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SzPts val="3600"/>
              <a:buNone/>
            </a:pPr>
            <a:r>
              <a:rPr lang="en-US"/>
              <a:t>Step 1: In-Turn Response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2bd674b7734_0_8"/>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SzPts val="3600"/>
              <a:buNone/>
            </a:pPr>
            <a:r>
              <a:rPr lang="en-US"/>
              <a:t>Step 2: Clarification</a:t>
            </a:r>
            <a:endParaRPr/>
          </a:p>
        </p:txBody>
      </p:sp>
      <p:sp>
        <p:nvSpPr>
          <p:cNvPr id="131" name="Google Shape;131;g2bd674b7734_0_8"/>
          <p:cNvSpPr txBox="1"/>
          <p:nvPr>
            <p:ph idx="1" type="body"/>
          </p:nvPr>
        </p:nvSpPr>
        <p:spPr>
          <a:xfrm>
            <a:off x="457200" y="1309350"/>
            <a:ext cx="7705200" cy="3434100"/>
          </a:xfrm>
          <a:prstGeom prst="rect">
            <a:avLst/>
          </a:prstGeom>
          <a:noFill/>
          <a:ln>
            <a:noFill/>
          </a:ln>
        </p:spPr>
        <p:txBody>
          <a:bodyPr anchorCtr="0" anchor="t" bIns="45700" lIns="91425" spcFirstLastPara="1" rIns="91425" wrap="square" tIns="45700">
            <a:normAutofit/>
          </a:bodyPr>
          <a:lstStyle/>
          <a:p>
            <a:pPr indent="-393700" lvl="0" marL="457200" rtl="0" algn="l">
              <a:lnSpc>
                <a:spcPct val="100000"/>
              </a:lnSpc>
              <a:spcBef>
                <a:spcPts val="0"/>
              </a:spcBef>
              <a:spcAft>
                <a:spcPts val="0"/>
              </a:spcAft>
              <a:buSzPts val="2600"/>
              <a:buChar char="•"/>
            </a:pPr>
            <a:r>
              <a:rPr b="1" lang="en-US"/>
              <a:t>Objective: </a:t>
            </a:r>
            <a:r>
              <a:rPr lang="en-US"/>
              <a:t>Ensure that all group members become familiar with the recommended books.</a:t>
            </a:r>
            <a:endParaRPr/>
          </a:p>
          <a:p>
            <a:pPr indent="-393700" lvl="0" marL="457200" rtl="0" algn="l">
              <a:lnSpc>
                <a:spcPct val="100000"/>
              </a:lnSpc>
              <a:spcBef>
                <a:spcPts val="0"/>
              </a:spcBef>
              <a:spcAft>
                <a:spcPts val="0"/>
              </a:spcAft>
              <a:buSzPts val="2600"/>
              <a:buChar char="•"/>
            </a:pPr>
            <a:r>
              <a:rPr lang="en-US"/>
              <a:t>Again, each person in the group will have a chance to speak.</a:t>
            </a:r>
            <a:endParaRPr/>
          </a:p>
          <a:p>
            <a:pPr indent="-393700" lvl="0" marL="457200" rtl="0" algn="l">
              <a:lnSpc>
                <a:spcPct val="100000"/>
              </a:lnSpc>
              <a:spcBef>
                <a:spcPts val="0"/>
              </a:spcBef>
              <a:spcAft>
                <a:spcPts val="0"/>
              </a:spcAft>
              <a:buSzPts val="2600"/>
              <a:buChar char="•"/>
            </a:pPr>
            <a:r>
              <a:rPr lang="en-US"/>
              <a:t>Ask someone in your group to describe the book (e.g., author, subject matter, relevance, etc.).</a:t>
            </a:r>
            <a:endParaRPr/>
          </a:p>
          <a:p>
            <a:pPr indent="-393700" lvl="0" marL="457200" rtl="0" algn="l">
              <a:lnSpc>
                <a:spcPct val="100000"/>
              </a:lnSpc>
              <a:spcBef>
                <a:spcPts val="0"/>
              </a:spcBef>
              <a:spcAft>
                <a:spcPts val="0"/>
              </a:spcAft>
              <a:buSzPts val="2600"/>
              <a:buChar char="•"/>
            </a:pPr>
            <a:r>
              <a:rPr lang="en-US"/>
              <a:t>Once you feel you don’t need clarification for any of the books, you may pass.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bd674b7734_0_16"/>
          <p:cNvSpPr txBox="1"/>
          <p:nvPr>
            <p:ph type="title"/>
          </p:nvPr>
        </p:nvSpPr>
        <p:spPr>
          <a:xfrm>
            <a:off x="457200" y="307247"/>
            <a:ext cx="8229600" cy="8574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SzPts val="3600"/>
              <a:buNone/>
            </a:pPr>
            <a:r>
              <a:rPr lang="en-US"/>
              <a:t>Step 3: Discussion</a:t>
            </a:r>
            <a:endParaRPr/>
          </a:p>
        </p:txBody>
      </p:sp>
      <p:sp>
        <p:nvSpPr>
          <p:cNvPr id="137" name="Google Shape;137;g2bd674b7734_0_16"/>
          <p:cNvSpPr txBox="1"/>
          <p:nvPr>
            <p:ph idx="1" type="body"/>
          </p:nvPr>
        </p:nvSpPr>
        <p:spPr>
          <a:xfrm>
            <a:off x="457200" y="1309350"/>
            <a:ext cx="7695900" cy="3434100"/>
          </a:xfrm>
          <a:prstGeom prst="rect">
            <a:avLst/>
          </a:prstGeom>
          <a:noFill/>
          <a:ln>
            <a:noFill/>
          </a:ln>
        </p:spPr>
        <p:txBody>
          <a:bodyPr anchorCtr="0" anchor="t" bIns="45700" lIns="91425" spcFirstLastPara="1" rIns="91425" wrap="square" tIns="45700">
            <a:normAutofit/>
          </a:bodyPr>
          <a:lstStyle/>
          <a:p>
            <a:pPr indent="-393700" lvl="0" marL="457200" rtl="0" algn="l">
              <a:lnSpc>
                <a:spcPct val="100000"/>
              </a:lnSpc>
              <a:spcBef>
                <a:spcPts val="520"/>
              </a:spcBef>
              <a:spcAft>
                <a:spcPts val="0"/>
              </a:spcAft>
              <a:buSzPts val="2600"/>
              <a:buChar char="•"/>
            </a:pPr>
            <a:r>
              <a:rPr b="1" lang="en-US"/>
              <a:t>Objective: </a:t>
            </a:r>
            <a:r>
              <a:rPr lang="en-US"/>
              <a:t>Convince others that the book you’ve selected will be the best choice for the study.</a:t>
            </a:r>
            <a:endParaRPr/>
          </a:p>
          <a:p>
            <a:pPr indent="-393700" lvl="0" marL="457200" rtl="0" algn="l">
              <a:lnSpc>
                <a:spcPct val="100000"/>
              </a:lnSpc>
              <a:spcBef>
                <a:spcPts val="520"/>
              </a:spcBef>
              <a:spcAft>
                <a:spcPts val="0"/>
              </a:spcAft>
              <a:buSzPts val="2600"/>
              <a:buChar char="•"/>
            </a:pPr>
            <a:r>
              <a:rPr lang="en-US"/>
              <a:t>Each person in a group will have a chance to speak. </a:t>
            </a:r>
            <a:endParaRPr/>
          </a:p>
          <a:p>
            <a:pPr indent="-393700" lvl="0" marL="457200" rtl="0" algn="l">
              <a:lnSpc>
                <a:spcPct val="100000"/>
              </a:lnSpc>
              <a:spcBef>
                <a:spcPts val="520"/>
              </a:spcBef>
              <a:spcAft>
                <a:spcPts val="0"/>
              </a:spcAft>
              <a:buSzPts val="2600"/>
              <a:buChar char="•"/>
            </a:pPr>
            <a:r>
              <a:rPr lang="en-US"/>
              <a:t>First, provide </a:t>
            </a:r>
            <a:r>
              <a:rPr b="1" lang="en-US"/>
              <a:t>pros </a:t>
            </a:r>
            <a:r>
              <a:rPr lang="en-US"/>
              <a:t>for one of the recommended books.</a:t>
            </a:r>
            <a:endParaRPr/>
          </a:p>
          <a:p>
            <a:pPr indent="-393700" lvl="0" marL="457200" rtl="0" algn="l">
              <a:lnSpc>
                <a:spcPct val="100000"/>
              </a:lnSpc>
              <a:spcBef>
                <a:spcPts val="520"/>
              </a:spcBef>
              <a:spcAft>
                <a:spcPts val="0"/>
              </a:spcAft>
              <a:buSzPts val="2600"/>
              <a:buChar char="•"/>
            </a:pPr>
            <a:r>
              <a:rPr lang="en-US"/>
              <a:t>After everyone has discussed the pros, take turns providing </a:t>
            </a:r>
            <a:r>
              <a:rPr b="1" lang="en-US"/>
              <a:t>cons </a:t>
            </a:r>
            <a:r>
              <a:rPr lang="en-US"/>
              <a:t>for a different book.</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2021-08-30T12:17:31Z</dcterms:created>
  <dc:creator>Eike, Michell L.</dc:creator>
</cp:coreProperties>
</file>